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notesSlides/notesSlide2.xml" ContentType="application/vnd.openxmlformats-officedocument.presentationml.notesSlide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87" r:id="rId6"/>
    <p:sldId id="274" r:id="rId7"/>
    <p:sldId id="275" r:id="rId8"/>
    <p:sldId id="276" r:id="rId9"/>
    <p:sldId id="288" r:id="rId10"/>
    <p:sldId id="283" r:id="rId11"/>
    <p:sldId id="284" r:id="rId12"/>
    <p:sldId id="285" r:id="rId13"/>
    <p:sldId id="286" r:id="rId14"/>
    <p:sldId id="289" r:id="rId15"/>
  </p:sldIdLst>
  <p:sldSz cx="12192000" cy="6858000"/>
  <p:notesSz cx="6858000" cy="9144000"/>
  <p:defaultTextStyle>
    <a:defPPr>
      <a:defRPr lang="zh-CN"/>
    </a:defPPr>
    <a:lvl1pPr marL="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11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2">
  <dgm:title val=""/>
  <dgm:desc val=""/>
  <dgm:catLst>
    <dgm:cat type="colorful" pri="10400"/>
  </dgm:catLst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69AC2C-1DAF-465D-BEC2-D6A2F5E75AC5}" type="doc">
      <dgm:prSet loTypeId="urn:microsoft.com/office/officeart/2005/8/layout/matrix3" loCatId="matrix" qsTypeId="urn:microsoft.com/office/officeart/2005/8/quickstyle/simple5#2" qsCatId="simple" csTypeId="urn:microsoft.com/office/officeart/2005/8/colors/colorful4#2" csCatId="colorful" phldr="1"/>
      <dgm:spPr/>
      <dgm:t>
        <a:bodyPr/>
        <a:lstStyle/>
        <a:p>
          <a:endParaRPr lang="zh-CN" altLang="en-US"/>
        </a:p>
      </dgm:t>
    </dgm:pt>
    <dgm:pt modelId="{62FFC534-AB17-4EE7-A36B-3C24693F4718}">
      <dgm:prSet/>
      <dgm:spPr/>
      <dgm:t>
        <a:bodyPr/>
        <a:lstStyle/>
        <a:p>
          <a:pPr rtl="0"/>
          <a:r>
            <a:rPr lang="zh-CN" baseline="0" dirty="0" smtClean="0">
              <a:ea typeface="幼圆" panose="02010509060101010101" pitchFamily="49" charset="-122"/>
            </a:rPr>
            <a:t>一是</a:t>
          </a:r>
          <a:r>
            <a:rPr lang="zh-CN" baseline="0" dirty="0" smtClean="0">
              <a:solidFill>
                <a:srgbClr val="FFFF00"/>
              </a:solidFill>
              <a:ea typeface="幼圆" panose="02010509060101010101" pitchFamily="49" charset="-122"/>
            </a:rPr>
            <a:t>搭建</a:t>
          </a:r>
          <a:endParaRPr lang="en-US" altLang="zh-CN" baseline="0" dirty="0" smtClean="0">
            <a:solidFill>
              <a:srgbClr val="FFFF00"/>
            </a:solidFill>
            <a:ea typeface="幼圆" panose="02010509060101010101" pitchFamily="49" charset="-122"/>
          </a:endParaRPr>
        </a:p>
        <a:p>
          <a:pPr rtl="0"/>
          <a:r>
            <a:rPr lang="zh-CN" baseline="0" dirty="0" smtClean="0">
              <a:ea typeface="幼圆" panose="02010509060101010101" pitchFamily="49" charset="-122"/>
            </a:rPr>
            <a:t>医防融合管理运行平台</a:t>
          </a:r>
          <a:endParaRPr lang="zh-CN" dirty="0">
            <a:ea typeface="幼圆" panose="02010509060101010101" pitchFamily="49" charset="-122"/>
          </a:endParaRPr>
        </a:p>
      </dgm:t>
    </dgm:pt>
    <dgm:pt modelId="{ECE7109C-6B0F-4B74-8E8D-8CE641E7C0FA}" type="parTrans" cxnId="{D71AA25F-3FF7-472E-B23A-B4BBB139B9A1}">
      <dgm:prSet/>
      <dgm:spPr/>
      <dgm:t>
        <a:bodyPr/>
        <a:lstStyle/>
        <a:p>
          <a:endParaRPr lang="zh-CN" altLang="en-US"/>
        </a:p>
      </dgm:t>
    </dgm:pt>
    <dgm:pt modelId="{74D7844C-15A0-424B-A29E-7625DBD09C8E}" type="sibTrans" cxnId="{D71AA25F-3FF7-472E-B23A-B4BBB139B9A1}">
      <dgm:prSet/>
      <dgm:spPr/>
      <dgm:t>
        <a:bodyPr/>
        <a:lstStyle/>
        <a:p>
          <a:endParaRPr lang="zh-CN" altLang="en-US"/>
        </a:p>
      </dgm:t>
    </dgm:pt>
    <dgm:pt modelId="{33C29A4E-FF31-4B8F-BFF1-40D27C6D8131}">
      <dgm:prSet/>
      <dgm:spPr/>
      <dgm:t>
        <a:bodyPr/>
        <a:lstStyle/>
        <a:p>
          <a:pPr rtl="0"/>
          <a:r>
            <a:rPr lang="zh-CN" baseline="0" dirty="0" smtClean="0">
              <a:ea typeface="幼圆" panose="02010509060101010101" pitchFamily="49" charset="-122"/>
            </a:rPr>
            <a:t>二是</a:t>
          </a:r>
          <a:r>
            <a:rPr lang="zh-CN" baseline="0" dirty="0" smtClean="0">
              <a:solidFill>
                <a:srgbClr val="FFFF00"/>
              </a:solidFill>
              <a:ea typeface="幼圆" panose="02010509060101010101" pitchFamily="49" charset="-122"/>
            </a:rPr>
            <a:t>建立</a:t>
          </a:r>
          <a:endParaRPr lang="en-US" altLang="zh-CN" baseline="0" dirty="0" smtClean="0">
            <a:solidFill>
              <a:srgbClr val="FFFF00"/>
            </a:solidFill>
            <a:ea typeface="幼圆" panose="02010509060101010101" pitchFamily="49" charset="-122"/>
          </a:endParaRPr>
        </a:p>
        <a:p>
          <a:pPr rtl="0"/>
          <a:r>
            <a:rPr lang="zh-CN" baseline="0" dirty="0" smtClean="0">
              <a:ea typeface="幼圆" panose="02010509060101010101" pitchFamily="49" charset="-122"/>
            </a:rPr>
            <a:t>双向转诊便捷通道</a:t>
          </a:r>
          <a:endParaRPr lang="zh-CN" dirty="0">
            <a:ea typeface="幼圆" panose="02010509060101010101" pitchFamily="49" charset="-122"/>
          </a:endParaRPr>
        </a:p>
      </dgm:t>
    </dgm:pt>
    <dgm:pt modelId="{6F005646-C4A6-489D-9599-20B7BEA81DEE}" type="parTrans" cxnId="{B71AB85B-99F3-4CEC-A9ED-387B7E6B7594}">
      <dgm:prSet/>
      <dgm:spPr/>
      <dgm:t>
        <a:bodyPr/>
        <a:lstStyle/>
        <a:p>
          <a:endParaRPr lang="zh-CN" altLang="en-US"/>
        </a:p>
      </dgm:t>
    </dgm:pt>
    <dgm:pt modelId="{0C16E9B0-E919-4971-AF7A-B3BD46D40C20}" type="sibTrans" cxnId="{B71AB85B-99F3-4CEC-A9ED-387B7E6B7594}">
      <dgm:prSet/>
      <dgm:spPr/>
      <dgm:t>
        <a:bodyPr/>
        <a:lstStyle/>
        <a:p>
          <a:endParaRPr lang="zh-CN" altLang="en-US"/>
        </a:p>
      </dgm:t>
    </dgm:pt>
    <dgm:pt modelId="{0CDAA34B-9DF3-41AD-AB91-8C233191D615}">
      <dgm:prSet/>
      <dgm:spPr/>
      <dgm:t>
        <a:bodyPr/>
        <a:lstStyle/>
        <a:p>
          <a:pPr rtl="0"/>
          <a:r>
            <a:rPr lang="zh-CN" baseline="0" dirty="0" smtClean="0">
              <a:ea typeface="幼圆" panose="02010509060101010101" pitchFamily="49" charset="-122"/>
            </a:rPr>
            <a:t>三是</a:t>
          </a:r>
          <a:r>
            <a:rPr lang="zh-CN" baseline="0" dirty="0" smtClean="0">
              <a:solidFill>
                <a:srgbClr val="FFFF00"/>
              </a:solidFill>
              <a:ea typeface="幼圆" panose="02010509060101010101" pitchFamily="49" charset="-122"/>
            </a:rPr>
            <a:t>做实做细</a:t>
          </a:r>
          <a:endParaRPr lang="en-US" altLang="zh-CN" baseline="0" dirty="0" smtClean="0">
            <a:solidFill>
              <a:srgbClr val="FFFF00"/>
            </a:solidFill>
            <a:ea typeface="幼圆" panose="02010509060101010101" pitchFamily="49" charset="-122"/>
          </a:endParaRPr>
        </a:p>
        <a:p>
          <a:pPr rtl="0"/>
          <a:r>
            <a:rPr lang="zh-CN" baseline="0" dirty="0" smtClean="0">
              <a:ea typeface="幼圆" panose="02010509060101010101" pitchFamily="49" charset="-122"/>
            </a:rPr>
            <a:t>公共卫生服务和家庭医生签约服务</a:t>
          </a:r>
          <a:endParaRPr lang="zh-CN" dirty="0">
            <a:ea typeface="幼圆" panose="02010509060101010101" pitchFamily="49" charset="-122"/>
          </a:endParaRPr>
        </a:p>
      </dgm:t>
    </dgm:pt>
    <dgm:pt modelId="{68D0728C-34ED-4258-A4C6-1D609213D5DF}" type="parTrans" cxnId="{5435A110-4CF3-448A-A02A-1A8C2E7F7D48}">
      <dgm:prSet/>
      <dgm:spPr/>
      <dgm:t>
        <a:bodyPr/>
        <a:lstStyle/>
        <a:p>
          <a:endParaRPr lang="zh-CN" altLang="en-US"/>
        </a:p>
      </dgm:t>
    </dgm:pt>
    <dgm:pt modelId="{84080112-36CB-40A2-82C9-DEF29CB4FD57}" type="sibTrans" cxnId="{5435A110-4CF3-448A-A02A-1A8C2E7F7D48}">
      <dgm:prSet/>
      <dgm:spPr/>
      <dgm:t>
        <a:bodyPr/>
        <a:lstStyle/>
        <a:p>
          <a:endParaRPr lang="zh-CN" altLang="en-US"/>
        </a:p>
      </dgm:t>
    </dgm:pt>
    <dgm:pt modelId="{B8D6FF49-351D-4674-8996-A59975A8B2D2}">
      <dgm:prSet/>
      <dgm:spPr>
        <a:solidFill>
          <a:srgbClr val="00B050"/>
        </a:solidFill>
      </dgm:spPr>
      <dgm:t>
        <a:bodyPr/>
        <a:lstStyle/>
        <a:p>
          <a:pPr rtl="0"/>
          <a:r>
            <a:rPr lang="zh-CN" baseline="0" dirty="0" smtClean="0">
              <a:ea typeface="幼圆" panose="02010509060101010101" pitchFamily="49" charset="-122"/>
            </a:rPr>
            <a:t>四是</a:t>
          </a:r>
          <a:r>
            <a:rPr lang="zh-CN" baseline="0" dirty="0" smtClean="0">
              <a:solidFill>
                <a:srgbClr val="FFFF00"/>
              </a:solidFill>
              <a:ea typeface="幼圆" panose="02010509060101010101" pitchFamily="49" charset="-122"/>
            </a:rPr>
            <a:t>探索</a:t>
          </a:r>
          <a:endParaRPr lang="en-US" altLang="zh-CN" baseline="0" dirty="0" smtClean="0">
            <a:solidFill>
              <a:srgbClr val="FFFF00"/>
            </a:solidFill>
            <a:ea typeface="幼圆" panose="02010509060101010101" pitchFamily="49" charset="-122"/>
          </a:endParaRPr>
        </a:p>
        <a:p>
          <a:pPr rtl="0"/>
          <a:r>
            <a:rPr lang="zh-CN" baseline="0" dirty="0" smtClean="0">
              <a:ea typeface="幼圆" panose="02010509060101010101" pitchFamily="49" charset="-122"/>
            </a:rPr>
            <a:t>实践医防融合新模式</a:t>
          </a:r>
          <a:endParaRPr lang="zh-CN" dirty="0">
            <a:ea typeface="幼圆" panose="02010509060101010101" pitchFamily="49" charset="-122"/>
          </a:endParaRPr>
        </a:p>
      </dgm:t>
    </dgm:pt>
    <dgm:pt modelId="{2F3F47DA-54F9-4093-81B8-0C3F266CE471}" type="parTrans" cxnId="{DB100504-CEE9-4222-B23C-C5D296463F42}">
      <dgm:prSet/>
      <dgm:spPr/>
      <dgm:t>
        <a:bodyPr/>
        <a:lstStyle/>
        <a:p>
          <a:endParaRPr lang="zh-CN" altLang="en-US"/>
        </a:p>
      </dgm:t>
    </dgm:pt>
    <dgm:pt modelId="{ABAA3912-2271-4CD7-9087-87C9F43726EC}" type="sibTrans" cxnId="{DB100504-CEE9-4222-B23C-C5D296463F42}">
      <dgm:prSet/>
      <dgm:spPr/>
      <dgm:t>
        <a:bodyPr/>
        <a:lstStyle/>
        <a:p>
          <a:endParaRPr lang="zh-CN" altLang="en-US"/>
        </a:p>
      </dgm:t>
    </dgm:pt>
    <dgm:pt modelId="{94E0D0D1-9261-44EF-982A-82B2365505DB}" type="pres">
      <dgm:prSet presAssocID="{8069AC2C-1DAF-465D-BEC2-D6A2F5E75AC5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ECEE417B-E324-4EBF-9D28-E9D74AB62BD1}" type="pres">
      <dgm:prSet presAssocID="{8069AC2C-1DAF-465D-BEC2-D6A2F5E75AC5}" presName="diamond" presStyleLbl="bgShp" presStyleIdx="0" presStyleCnt="1"/>
      <dgm:spPr/>
    </dgm:pt>
    <dgm:pt modelId="{B9D2BE8E-54FE-45CB-80B2-BC1732424CAC}" type="pres">
      <dgm:prSet presAssocID="{8069AC2C-1DAF-465D-BEC2-D6A2F5E75AC5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2C09EFF-6B98-4CA0-B9B7-8AD1BADE1F7F}" type="pres">
      <dgm:prSet presAssocID="{8069AC2C-1DAF-465D-BEC2-D6A2F5E75AC5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BB52E42-9C94-4985-96D3-E6DB5B54EB90}" type="pres">
      <dgm:prSet presAssocID="{8069AC2C-1DAF-465D-BEC2-D6A2F5E75AC5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0F4F6FA-9F0E-45DC-B48E-5EB83470F070}" type="pres">
      <dgm:prSet presAssocID="{8069AC2C-1DAF-465D-BEC2-D6A2F5E75AC5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D71AA25F-3FF7-472E-B23A-B4BBB139B9A1}" srcId="{8069AC2C-1DAF-465D-BEC2-D6A2F5E75AC5}" destId="{62FFC534-AB17-4EE7-A36B-3C24693F4718}" srcOrd="0" destOrd="0" parTransId="{ECE7109C-6B0F-4B74-8E8D-8CE641E7C0FA}" sibTransId="{74D7844C-15A0-424B-A29E-7625DBD09C8E}"/>
    <dgm:cxn modelId="{B71AB85B-99F3-4CEC-A9ED-387B7E6B7594}" srcId="{8069AC2C-1DAF-465D-BEC2-D6A2F5E75AC5}" destId="{33C29A4E-FF31-4B8F-BFF1-40D27C6D8131}" srcOrd="1" destOrd="0" parTransId="{6F005646-C4A6-489D-9599-20B7BEA81DEE}" sibTransId="{0C16E9B0-E919-4971-AF7A-B3BD46D40C20}"/>
    <dgm:cxn modelId="{DB100504-CEE9-4222-B23C-C5D296463F42}" srcId="{8069AC2C-1DAF-465D-BEC2-D6A2F5E75AC5}" destId="{B8D6FF49-351D-4674-8996-A59975A8B2D2}" srcOrd="3" destOrd="0" parTransId="{2F3F47DA-54F9-4093-81B8-0C3F266CE471}" sibTransId="{ABAA3912-2271-4CD7-9087-87C9F43726EC}"/>
    <dgm:cxn modelId="{5435A110-4CF3-448A-A02A-1A8C2E7F7D48}" srcId="{8069AC2C-1DAF-465D-BEC2-D6A2F5E75AC5}" destId="{0CDAA34B-9DF3-41AD-AB91-8C233191D615}" srcOrd="2" destOrd="0" parTransId="{68D0728C-34ED-4258-A4C6-1D609213D5DF}" sibTransId="{84080112-36CB-40A2-82C9-DEF29CB4FD57}"/>
    <dgm:cxn modelId="{EA347BF6-3680-4802-87DC-B1853E3C4B4F}" type="presOf" srcId="{B8D6FF49-351D-4674-8996-A59975A8B2D2}" destId="{90F4F6FA-9F0E-45DC-B48E-5EB83470F070}" srcOrd="0" destOrd="0" presId="urn:microsoft.com/office/officeart/2005/8/layout/matrix3"/>
    <dgm:cxn modelId="{654CE413-7DAA-408D-893B-CF539C4E4624}" type="presOf" srcId="{33C29A4E-FF31-4B8F-BFF1-40D27C6D8131}" destId="{72C09EFF-6B98-4CA0-B9B7-8AD1BADE1F7F}" srcOrd="0" destOrd="0" presId="urn:microsoft.com/office/officeart/2005/8/layout/matrix3"/>
    <dgm:cxn modelId="{6C4EC0AB-8B92-477C-A171-4A30F4D69AD0}" type="presOf" srcId="{62FFC534-AB17-4EE7-A36B-3C24693F4718}" destId="{B9D2BE8E-54FE-45CB-80B2-BC1732424CAC}" srcOrd="0" destOrd="0" presId="urn:microsoft.com/office/officeart/2005/8/layout/matrix3"/>
    <dgm:cxn modelId="{63ABF4D0-76AC-4730-BFDE-5DEDEDCC8626}" type="presOf" srcId="{0CDAA34B-9DF3-41AD-AB91-8C233191D615}" destId="{1BB52E42-9C94-4985-96D3-E6DB5B54EB90}" srcOrd="0" destOrd="0" presId="urn:microsoft.com/office/officeart/2005/8/layout/matrix3"/>
    <dgm:cxn modelId="{AD67F1D2-1FDF-4362-A82E-4481A65792FB}" type="presOf" srcId="{8069AC2C-1DAF-465D-BEC2-D6A2F5E75AC5}" destId="{94E0D0D1-9261-44EF-982A-82B2365505DB}" srcOrd="0" destOrd="0" presId="urn:microsoft.com/office/officeart/2005/8/layout/matrix3"/>
    <dgm:cxn modelId="{A3EBD229-9E8A-41F1-A900-56C5AD3B36C6}" type="presParOf" srcId="{94E0D0D1-9261-44EF-982A-82B2365505DB}" destId="{ECEE417B-E324-4EBF-9D28-E9D74AB62BD1}" srcOrd="0" destOrd="0" presId="urn:microsoft.com/office/officeart/2005/8/layout/matrix3"/>
    <dgm:cxn modelId="{BED4A0C2-88B5-4750-A848-CEFE2A3500D6}" type="presParOf" srcId="{94E0D0D1-9261-44EF-982A-82B2365505DB}" destId="{B9D2BE8E-54FE-45CB-80B2-BC1732424CAC}" srcOrd="1" destOrd="0" presId="urn:microsoft.com/office/officeart/2005/8/layout/matrix3"/>
    <dgm:cxn modelId="{998DFB64-489B-4CEF-B65E-C309F246E9AC}" type="presParOf" srcId="{94E0D0D1-9261-44EF-982A-82B2365505DB}" destId="{72C09EFF-6B98-4CA0-B9B7-8AD1BADE1F7F}" srcOrd="2" destOrd="0" presId="urn:microsoft.com/office/officeart/2005/8/layout/matrix3"/>
    <dgm:cxn modelId="{F1AA29F6-B11E-43E9-B6AC-80E523E88991}" type="presParOf" srcId="{94E0D0D1-9261-44EF-982A-82B2365505DB}" destId="{1BB52E42-9C94-4985-96D3-E6DB5B54EB90}" srcOrd="3" destOrd="0" presId="urn:microsoft.com/office/officeart/2005/8/layout/matrix3"/>
    <dgm:cxn modelId="{3D037E56-991F-4D0C-ACE0-6B6966920865}" type="presParOf" srcId="{94E0D0D1-9261-44EF-982A-82B2365505DB}" destId="{90F4F6FA-9F0E-45DC-B48E-5EB83470F070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EE417B-E324-4EBF-9D28-E9D74AB62BD1}">
      <dsp:nvSpPr>
        <dsp:cNvPr id="0" name=""/>
        <dsp:cNvSpPr/>
      </dsp:nvSpPr>
      <dsp:spPr>
        <a:xfrm>
          <a:off x="2819750" y="0"/>
          <a:ext cx="5213357" cy="5213357"/>
        </a:xfrm>
        <a:prstGeom prst="diamond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9D2BE8E-54FE-45CB-80B2-BC1732424CAC}">
      <dsp:nvSpPr>
        <dsp:cNvPr id="0" name=""/>
        <dsp:cNvSpPr/>
      </dsp:nvSpPr>
      <dsp:spPr>
        <a:xfrm>
          <a:off x="3315019" y="495269"/>
          <a:ext cx="2033209" cy="2033209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2100" kern="1200" baseline="0" dirty="0" smtClean="0">
              <a:ea typeface="幼圆" panose="02010509060101010101" pitchFamily="49" charset="-122"/>
            </a:rPr>
            <a:t>一是</a:t>
          </a:r>
          <a:r>
            <a:rPr lang="zh-CN" sz="2100" kern="1200" baseline="0" dirty="0" smtClean="0">
              <a:solidFill>
                <a:srgbClr val="FFFF00"/>
              </a:solidFill>
              <a:ea typeface="幼圆" panose="02010509060101010101" pitchFamily="49" charset="-122"/>
            </a:rPr>
            <a:t>搭建</a:t>
          </a:r>
          <a:endParaRPr lang="en-US" altLang="zh-CN" sz="2100" kern="1200" baseline="0" dirty="0" smtClean="0">
            <a:solidFill>
              <a:srgbClr val="FFFF00"/>
            </a:solidFill>
            <a:ea typeface="幼圆" panose="02010509060101010101" pitchFamily="49" charset="-122"/>
          </a:endParaRPr>
        </a:p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2100" kern="1200" baseline="0" dirty="0" smtClean="0">
              <a:ea typeface="幼圆" panose="02010509060101010101" pitchFamily="49" charset="-122"/>
            </a:rPr>
            <a:t>医防融合管理运行平台</a:t>
          </a:r>
          <a:endParaRPr lang="zh-CN" sz="2100" kern="1200" dirty="0">
            <a:ea typeface="幼圆" panose="02010509060101010101" pitchFamily="49" charset="-122"/>
          </a:endParaRPr>
        </a:p>
      </dsp:txBody>
      <dsp:txXfrm>
        <a:off x="3414272" y="594522"/>
        <a:ext cx="1834703" cy="1834703"/>
      </dsp:txXfrm>
    </dsp:sp>
    <dsp:sp modelId="{72C09EFF-6B98-4CA0-B9B7-8AD1BADE1F7F}">
      <dsp:nvSpPr>
        <dsp:cNvPr id="0" name=""/>
        <dsp:cNvSpPr/>
      </dsp:nvSpPr>
      <dsp:spPr>
        <a:xfrm>
          <a:off x="5504629" y="495269"/>
          <a:ext cx="2033209" cy="2033209"/>
        </a:xfrm>
        <a:prstGeom prst="roundRect">
          <a:avLst/>
        </a:prstGeom>
        <a:gradFill rotWithShape="0">
          <a:gsLst>
            <a:gs pos="0">
              <a:schemeClr val="accent4">
                <a:hueOff val="-1896183"/>
                <a:satOff val="15070"/>
                <a:lumOff val="254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-1896183"/>
                <a:satOff val="15070"/>
                <a:lumOff val="254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-1896183"/>
                <a:satOff val="15070"/>
                <a:lumOff val="254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2100" kern="1200" baseline="0" dirty="0" smtClean="0">
              <a:ea typeface="幼圆" panose="02010509060101010101" pitchFamily="49" charset="-122"/>
            </a:rPr>
            <a:t>二是</a:t>
          </a:r>
          <a:r>
            <a:rPr lang="zh-CN" sz="2100" kern="1200" baseline="0" dirty="0" smtClean="0">
              <a:solidFill>
                <a:srgbClr val="FFFF00"/>
              </a:solidFill>
              <a:ea typeface="幼圆" panose="02010509060101010101" pitchFamily="49" charset="-122"/>
            </a:rPr>
            <a:t>建立</a:t>
          </a:r>
          <a:endParaRPr lang="en-US" altLang="zh-CN" sz="2100" kern="1200" baseline="0" dirty="0" smtClean="0">
            <a:solidFill>
              <a:srgbClr val="FFFF00"/>
            </a:solidFill>
            <a:ea typeface="幼圆" panose="02010509060101010101" pitchFamily="49" charset="-122"/>
          </a:endParaRPr>
        </a:p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2100" kern="1200" baseline="0" dirty="0" smtClean="0">
              <a:ea typeface="幼圆" panose="02010509060101010101" pitchFamily="49" charset="-122"/>
            </a:rPr>
            <a:t>双向转诊便捷通道</a:t>
          </a:r>
          <a:endParaRPr lang="zh-CN" sz="2100" kern="1200" dirty="0">
            <a:ea typeface="幼圆" panose="02010509060101010101" pitchFamily="49" charset="-122"/>
          </a:endParaRPr>
        </a:p>
      </dsp:txBody>
      <dsp:txXfrm>
        <a:off x="5603882" y="594522"/>
        <a:ext cx="1834703" cy="1834703"/>
      </dsp:txXfrm>
    </dsp:sp>
    <dsp:sp modelId="{1BB52E42-9C94-4985-96D3-E6DB5B54EB90}">
      <dsp:nvSpPr>
        <dsp:cNvPr id="0" name=""/>
        <dsp:cNvSpPr/>
      </dsp:nvSpPr>
      <dsp:spPr>
        <a:xfrm>
          <a:off x="3315019" y="2684879"/>
          <a:ext cx="2033209" cy="2033209"/>
        </a:xfrm>
        <a:prstGeom prst="roundRect">
          <a:avLst/>
        </a:prstGeom>
        <a:gradFill rotWithShape="0">
          <a:gsLst>
            <a:gs pos="0">
              <a:schemeClr val="accent4">
                <a:hueOff val="-3792367"/>
                <a:satOff val="30139"/>
                <a:lumOff val="509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-3792367"/>
                <a:satOff val="30139"/>
                <a:lumOff val="509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-3792367"/>
                <a:satOff val="30139"/>
                <a:lumOff val="509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2100" kern="1200" baseline="0" dirty="0" smtClean="0">
              <a:ea typeface="幼圆" panose="02010509060101010101" pitchFamily="49" charset="-122"/>
            </a:rPr>
            <a:t>三是</a:t>
          </a:r>
          <a:r>
            <a:rPr lang="zh-CN" sz="2100" kern="1200" baseline="0" dirty="0" smtClean="0">
              <a:solidFill>
                <a:srgbClr val="FFFF00"/>
              </a:solidFill>
              <a:ea typeface="幼圆" panose="02010509060101010101" pitchFamily="49" charset="-122"/>
            </a:rPr>
            <a:t>做实做细</a:t>
          </a:r>
          <a:endParaRPr lang="en-US" altLang="zh-CN" sz="2100" kern="1200" baseline="0" dirty="0" smtClean="0">
            <a:solidFill>
              <a:srgbClr val="FFFF00"/>
            </a:solidFill>
            <a:ea typeface="幼圆" panose="02010509060101010101" pitchFamily="49" charset="-122"/>
          </a:endParaRPr>
        </a:p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2100" kern="1200" baseline="0" dirty="0" smtClean="0">
              <a:ea typeface="幼圆" panose="02010509060101010101" pitchFamily="49" charset="-122"/>
            </a:rPr>
            <a:t>公共卫生服务和家庭医生签约服务</a:t>
          </a:r>
          <a:endParaRPr lang="zh-CN" sz="2100" kern="1200" dirty="0">
            <a:ea typeface="幼圆" panose="02010509060101010101" pitchFamily="49" charset="-122"/>
          </a:endParaRPr>
        </a:p>
      </dsp:txBody>
      <dsp:txXfrm>
        <a:off x="3414272" y="2784132"/>
        <a:ext cx="1834703" cy="1834703"/>
      </dsp:txXfrm>
    </dsp:sp>
    <dsp:sp modelId="{90F4F6FA-9F0E-45DC-B48E-5EB83470F070}">
      <dsp:nvSpPr>
        <dsp:cNvPr id="0" name=""/>
        <dsp:cNvSpPr/>
      </dsp:nvSpPr>
      <dsp:spPr>
        <a:xfrm>
          <a:off x="5504629" y="2684879"/>
          <a:ext cx="2033209" cy="2033209"/>
        </a:xfrm>
        <a:prstGeom prst="roundRect">
          <a:avLst/>
        </a:prstGeom>
        <a:solidFill>
          <a:srgbClr val="00B05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2100" kern="1200" baseline="0" dirty="0" smtClean="0">
              <a:ea typeface="幼圆" panose="02010509060101010101" pitchFamily="49" charset="-122"/>
            </a:rPr>
            <a:t>四是</a:t>
          </a:r>
          <a:r>
            <a:rPr lang="zh-CN" sz="2100" kern="1200" baseline="0" dirty="0" smtClean="0">
              <a:solidFill>
                <a:srgbClr val="FFFF00"/>
              </a:solidFill>
              <a:ea typeface="幼圆" panose="02010509060101010101" pitchFamily="49" charset="-122"/>
            </a:rPr>
            <a:t>探索</a:t>
          </a:r>
          <a:endParaRPr lang="en-US" altLang="zh-CN" sz="2100" kern="1200" baseline="0" dirty="0" smtClean="0">
            <a:solidFill>
              <a:srgbClr val="FFFF00"/>
            </a:solidFill>
            <a:ea typeface="幼圆" panose="02010509060101010101" pitchFamily="49" charset="-122"/>
          </a:endParaRPr>
        </a:p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2100" kern="1200" baseline="0" dirty="0" smtClean="0">
              <a:ea typeface="幼圆" panose="02010509060101010101" pitchFamily="49" charset="-122"/>
            </a:rPr>
            <a:t>实践医防融合新模式</a:t>
          </a:r>
          <a:endParaRPr lang="zh-CN" sz="2100" kern="1200" dirty="0">
            <a:ea typeface="幼圆" panose="02010509060101010101" pitchFamily="49" charset="-122"/>
          </a:endParaRPr>
        </a:p>
      </dsp:txBody>
      <dsp:txXfrm>
        <a:off x="5603882" y="2784132"/>
        <a:ext cx="1834703" cy="18347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2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2019/12/31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09137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83156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" name="组合 233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35" name="矩形 234"/>
            <p:cNvSpPr/>
            <p:nvPr/>
          </p:nvSpPr>
          <p:spPr>
            <a:xfrm>
              <a:off x="0" y="0"/>
              <a:ext cx="451556" cy="5049520"/>
            </a:xfrm>
            <a:prstGeom prst="rect">
              <a:avLst/>
            </a:prstGeom>
            <a:solidFill>
              <a:srgbClr val="82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6" name="矩形 235"/>
            <p:cNvSpPr/>
            <p:nvPr/>
          </p:nvSpPr>
          <p:spPr>
            <a:xfrm>
              <a:off x="451556" y="0"/>
              <a:ext cx="451556" cy="5049520"/>
            </a:xfrm>
            <a:prstGeom prst="rect">
              <a:avLst/>
            </a:prstGeom>
            <a:solidFill>
              <a:srgbClr val="94D2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7" name="矩形 236"/>
            <p:cNvSpPr/>
            <p:nvPr/>
          </p:nvSpPr>
          <p:spPr>
            <a:xfrm>
              <a:off x="903111" y="0"/>
              <a:ext cx="451556" cy="5049520"/>
            </a:xfrm>
            <a:prstGeom prst="rect">
              <a:avLst/>
            </a:prstGeom>
            <a:solidFill>
              <a:srgbClr val="82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8" name="矩形 237"/>
            <p:cNvSpPr/>
            <p:nvPr/>
          </p:nvSpPr>
          <p:spPr>
            <a:xfrm>
              <a:off x="1354667" y="0"/>
              <a:ext cx="451556" cy="5049520"/>
            </a:xfrm>
            <a:prstGeom prst="rect">
              <a:avLst/>
            </a:prstGeom>
            <a:solidFill>
              <a:srgbClr val="94D2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9" name="矩形 238"/>
            <p:cNvSpPr/>
            <p:nvPr/>
          </p:nvSpPr>
          <p:spPr>
            <a:xfrm>
              <a:off x="1806222" y="0"/>
              <a:ext cx="451556" cy="5049520"/>
            </a:xfrm>
            <a:prstGeom prst="rect">
              <a:avLst/>
            </a:prstGeom>
            <a:solidFill>
              <a:srgbClr val="82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0" name="矩形 239"/>
            <p:cNvSpPr/>
            <p:nvPr/>
          </p:nvSpPr>
          <p:spPr>
            <a:xfrm>
              <a:off x="2257778" y="0"/>
              <a:ext cx="451556" cy="5049520"/>
            </a:xfrm>
            <a:prstGeom prst="rect">
              <a:avLst/>
            </a:prstGeom>
            <a:solidFill>
              <a:srgbClr val="94D2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1" name="矩形 240"/>
            <p:cNvSpPr/>
            <p:nvPr/>
          </p:nvSpPr>
          <p:spPr>
            <a:xfrm>
              <a:off x="2709334" y="0"/>
              <a:ext cx="451556" cy="5049520"/>
            </a:xfrm>
            <a:prstGeom prst="rect">
              <a:avLst/>
            </a:prstGeom>
            <a:solidFill>
              <a:srgbClr val="82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2" name="矩形 241"/>
            <p:cNvSpPr/>
            <p:nvPr/>
          </p:nvSpPr>
          <p:spPr>
            <a:xfrm>
              <a:off x="3160890" y="0"/>
              <a:ext cx="451556" cy="5049520"/>
            </a:xfrm>
            <a:prstGeom prst="rect">
              <a:avLst/>
            </a:prstGeom>
            <a:solidFill>
              <a:srgbClr val="94D2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3" name="矩形 242"/>
            <p:cNvSpPr/>
            <p:nvPr/>
          </p:nvSpPr>
          <p:spPr>
            <a:xfrm>
              <a:off x="3612445" y="0"/>
              <a:ext cx="451556" cy="5049520"/>
            </a:xfrm>
            <a:prstGeom prst="rect">
              <a:avLst/>
            </a:prstGeom>
            <a:solidFill>
              <a:srgbClr val="82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4" name="矩形 243"/>
            <p:cNvSpPr/>
            <p:nvPr/>
          </p:nvSpPr>
          <p:spPr>
            <a:xfrm>
              <a:off x="4064001" y="0"/>
              <a:ext cx="451556" cy="5049520"/>
            </a:xfrm>
            <a:prstGeom prst="rect">
              <a:avLst/>
            </a:prstGeom>
            <a:solidFill>
              <a:srgbClr val="94D2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5" name="矩形 244"/>
            <p:cNvSpPr/>
            <p:nvPr/>
          </p:nvSpPr>
          <p:spPr>
            <a:xfrm>
              <a:off x="4515557" y="0"/>
              <a:ext cx="451556" cy="5049520"/>
            </a:xfrm>
            <a:prstGeom prst="rect">
              <a:avLst/>
            </a:prstGeom>
            <a:solidFill>
              <a:srgbClr val="82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6" name="矩形 245"/>
            <p:cNvSpPr/>
            <p:nvPr/>
          </p:nvSpPr>
          <p:spPr>
            <a:xfrm>
              <a:off x="4967112" y="0"/>
              <a:ext cx="451556" cy="5049520"/>
            </a:xfrm>
            <a:prstGeom prst="rect">
              <a:avLst/>
            </a:prstGeom>
            <a:solidFill>
              <a:srgbClr val="94D2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7" name="矩形 246"/>
            <p:cNvSpPr/>
            <p:nvPr/>
          </p:nvSpPr>
          <p:spPr>
            <a:xfrm>
              <a:off x="5418667" y="0"/>
              <a:ext cx="451556" cy="5049520"/>
            </a:xfrm>
            <a:prstGeom prst="rect">
              <a:avLst/>
            </a:prstGeom>
            <a:solidFill>
              <a:srgbClr val="82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8" name="矩形 247"/>
            <p:cNvSpPr/>
            <p:nvPr/>
          </p:nvSpPr>
          <p:spPr>
            <a:xfrm>
              <a:off x="5870223" y="0"/>
              <a:ext cx="451556" cy="5049520"/>
            </a:xfrm>
            <a:prstGeom prst="rect">
              <a:avLst/>
            </a:prstGeom>
            <a:solidFill>
              <a:srgbClr val="94D2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9" name="矩形 248"/>
            <p:cNvSpPr/>
            <p:nvPr/>
          </p:nvSpPr>
          <p:spPr>
            <a:xfrm>
              <a:off x="6321778" y="0"/>
              <a:ext cx="451556" cy="5049520"/>
            </a:xfrm>
            <a:prstGeom prst="rect">
              <a:avLst/>
            </a:prstGeom>
            <a:solidFill>
              <a:srgbClr val="82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0" name="矩形 249"/>
            <p:cNvSpPr/>
            <p:nvPr/>
          </p:nvSpPr>
          <p:spPr>
            <a:xfrm>
              <a:off x="6773334" y="0"/>
              <a:ext cx="451556" cy="5049520"/>
            </a:xfrm>
            <a:prstGeom prst="rect">
              <a:avLst/>
            </a:prstGeom>
            <a:solidFill>
              <a:srgbClr val="94D2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1" name="矩形 250"/>
            <p:cNvSpPr/>
            <p:nvPr/>
          </p:nvSpPr>
          <p:spPr>
            <a:xfrm>
              <a:off x="7224889" y="0"/>
              <a:ext cx="451556" cy="5049520"/>
            </a:xfrm>
            <a:prstGeom prst="rect">
              <a:avLst/>
            </a:prstGeom>
            <a:solidFill>
              <a:srgbClr val="82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2" name="矩形 251"/>
            <p:cNvSpPr/>
            <p:nvPr/>
          </p:nvSpPr>
          <p:spPr>
            <a:xfrm>
              <a:off x="7676445" y="0"/>
              <a:ext cx="451556" cy="5049520"/>
            </a:xfrm>
            <a:prstGeom prst="rect">
              <a:avLst/>
            </a:prstGeom>
            <a:solidFill>
              <a:srgbClr val="94D2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3" name="矩形 252"/>
            <p:cNvSpPr/>
            <p:nvPr/>
          </p:nvSpPr>
          <p:spPr>
            <a:xfrm>
              <a:off x="8128001" y="0"/>
              <a:ext cx="451556" cy="5049520"/>
            </a:xfrm>
            <a:prstGeom prst="rect">
              <a:avLst/>
            </a:prstGeom>
            <a:solidFill>
              <a:srgbClr val="82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4" name="矩形 253"/>
            <p:cNvSpPr/>
            <p:nvPr/>
          </p:nvSpPr>
          <p:spPr>
            <a:xfrm>
              <a:off x="8579557" y="0"/>
              <a:ext cx="451556" cy="5049520"/>
            </a:xfrm>
            <a:prstGeom prst="rect">
              <a:avLst/>
            </a:prstGeom>
            <a:solidFill>
              <a:srgbClr val="94D2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5" name="矩形 254"/>
            <p:cNvSpPr/>
            <p:nvPr/>
          </p:nvSpPr>
          <p:spPr>
            <a:xfrm>
              <a:off x="9031112" y="0"/>
              <a:ext cx="451556" cy="5049520"/>
            </a:xfrm>
            <a:prstGeom prst="rect">
              <a:avLst/>
            </a:prstGeom>
            <a:solidFill>
              <a:srgbClr val="82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6" name="矩形 255"/>
            <p:cNvSpPr/>
            <p:nvPr/>
          </p:nvSpPr>
          <p:spPr>
            <a:xfrm>
              <a:off x="9482668" y="0"/>
              <a:ext cx="451556" cy="5049520"/>
            </a:xfrm>
            <a:prstGeom prst="rect">
              <a:avLst/>
            </a:prstGeom>
            <a:solidFill>
              <a:srgbClr val="94D2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7" name="矩形 256"/>
            <p:cNvSpPr/>
            <p:nvPr/>
          </p:nvSpPr>
          <p:spPr>
            <a:xfrm>
              <a:off x="9934224" y="0"/>
              <a:ext cx="451556" cy="5049520"/>
            </a:xfrm>
            <a:prstGeom prst="rect">
              <a:avLst/>
            </a:prstGeom>
            <a:solidFill>
              <a:srgbClr val="82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8" name="矩形 257"/>
            <p:cNvSpPr/>
            <p:nvPr/>
          </p:nvSpPr>
          <p:spPr>
            <a:xfrm>
              <a:off x="10385779" y="0"/>
              <a:ext cx="451556" cy="5049520"/>
            </a:xfrm>
            <a:prstGeom prst="rect">
              <a:avLst/>
            </a:prstGeom>
            <a:solidFill>
              <a:srgbClr val="94D2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9" name="矩形 258"/>
            <p:cNvSpPr/>
            <p:nvPr/>
          </p:nvSpPr>
          <p:spPr>
            <a:xfrm>
              <a:off x="10837333" y="0"/>
              <a:ext cx="451556" cy="5049520"/>
            </a:xfrm>
            <a:prstGeom prst="rect">
              <a:avLst/>
            </a:prstGeom>
            <a:solidFill>
              <a:srgbClr val="82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0" name="矩形 259"/>
            <p:cNvSpPr/>
            <p:nvPr/>
          </p:nvSpPr>
          <p:spPr>
            <a:xfrm>
              <a:off x="11288889" y="0"/>
              <a:ext cx="451556" cy="5049520"/>
            </a:xfrm>
            <a:prstGeom prst="rect">
              <a:avLst/>
            </a:prstGeom>
            <a:solidFill>
              <a:srgbClr val="94D2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1" name="矩形 260"/>
            <p:cNvSpPr/>
            <p:nvPr/>
          </p:nvSpPr>
          <p:spPr>
            <a:xfrm>
              <a:off x="11740444" y="0"/>
              <a:ext cx="451556" cy="5049520"/>
            </a:xfrm>
            <a:prstGeom prst="rect">
              <a:avLst/>
            </a:prstGeom>
            <a:solidFill>
              <a:srgbClr val="82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62" name="图片 26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895"/>
            <a:stretch>
              <a:fillRect/>
            </a:stretch>
          </p:blipFill>
          <p:spPr>
            <a:xfrm>
              <a:off x="0" y="5049520"/>
              <a:ext cx="12192000" cy="1808480"/>
            </a:xfrm>
            <a:prstGeom prst="rect">
              <a:avLst/>
            </a:prstGeom>
          </p:spPr>
        </p:pic>
      </p:grpSp>
      <p:sp>
        <p:nvSpPr>
          <p:cNvPr id="3" name="KSO_CT2"/>
          <p:cNvSpPr>
            <a:spLocks noGrp="1"/>
          </p:cNvSpPr>
          <p:nvPr>
            <p:ph type="subTitle" idx="1" hasCustomPrompt="1"/>
          </p:nvPr>
        </p:nvSpPr>
        <p:spPr>
          <a:xfrm>
            <a:off x="6628686" y="4998865"/>
            <a:ext cx="4572999" cy="591299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sz="2400" b="0">
                <a:solidFill>
                  <a:schemeClr val="tx1">
                    <a:lumMod val="50000"/>
                  </a:schemeClr>
                </a:solidFill>
                <a:effectLst/>
                <a:latin typeface="+mn-ea"/>
                <a:ea typeface="+mn-ea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 smtClean="0"/>
              <a:t>单击此处添加您的副标题</a:t>
            </a:r>
          </a:p>
        </p:txBody>
      </p:sp>
      <p:sp>
        <p:nvSpPr>
          <p:cNvPr id="7" name="KSO_CT1"/>
          <p:cNvSpPr>
            <a:spLocks noGrp="1"/>
          </p:cNvSpPr>
          <p:nvPr>
            <p:ph type="title" hasCustomPrompt="1"/>
          </p:nvPr>
        </p:nvSpPr>
        <p:spPr>
          <a:xfrm>
            <a:off x="5758745" y="3544933"/>
            <a:ext cx="6318955" cy="1334925"/>
          </a:xfrm>
          <a:ln>
            <a:noFill/>
          </a:ln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600" b="1" kern="1000" baseline="0">
                <a:solidFill>
                  <a:srgbClr val="F7981D"/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zh-CN" altLang="en-US" dirty="0" smtClean="0"/>
              <a:t>单击此处添加您的标题文字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008" y="1913863"/>
            <a:ext cx="4618894" cy="39980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1277621" y="175895"/>
            <a:ext cx="9751164" cy="796290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idx="1" hasCustomPrompt="1"/>
          </p:nvPr>
        </p:nvSpPr>
        <p:spPr/>
        <p:txBody>
          <a:bodyPr>
            <a:normAutofit/>
          </a:bodyPr>
          <a:lstStyle>
            <a:lvl1pPr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 sz="1800"/>
            </a:lvl2pPr>
          </a:lstStyle>
          <a:p>
            <a:pPr lvl="0"/>
            <a:r>
              <a:rPr lang="zh-CN" altLang="en-US" dirty="0" smtClean="0"/>
              <a:t>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>
          <a:xfrm>
            <a:off x="838200" y="6419854"/>
            <a:ext cx="2743200" cy="365125"/>
          </a:xfrm>
          <a:prstGeom prst="rect">
            <a:avLst/>
          </a:prstGeom>
        </p:spPr>
        <p:txBody>
          <a:bodyPr/>
          <a:lstStyle/>
          <a:p>
            <a:fld id="{43FC2905-B16D-4D18-8197-AA0990D51FE9}" type="datetimeFigureOut">
              <a:rPr lang="zh-CN" altLang="en-US" smtClean="0"/>
              <a:t>2019/12/31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>
          <a:xfrm>
            <a:off x="4038600" y="64198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>
          <a:xfrm>
            <a:off x="8610600" y="6419854"/>
            <a:ext cx="2743200" cy="365125"/>
          </a:xfrm>
          <a:prstGeom prst="rect">
            <a:avLst/>
          </a:prstGeom>
        </p:spPr>
        <p:txBody>
          <a:bodyPr/>
          <a:lstStyle/>
          <a:p>
            <a:fld id="{63381B9E-22B3-4EAF-81BA-555B0CAE641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ST1"/>
          <p:cNvSpPr>
            <a:spLocks noGrp="1"/>
          </p:cNvSpPr>
          <p:nvPr>
            <p:ph type="title" hasCustomPrompt="1"/>
          </p:nvPr>
        </p:nvSpPr>
        <p:spPr>
          <a:xfrm>
            <a:off x="2098676" y="2108202"/>
            <a:ext cx="7994651" cy="1235075"/>
          </a:xfrm>
        </p:spPr>
        <p:txBody>
          <a:bodyPr anchor="b">
            <a:normAutofit/>
          </a:bodyPr>
          <a:lstStyle>
            <a:lvl1pPr algn="ctr">
              <a:defRPr sz="270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dirty="0" smtClean="0"/>
              <a:t>此处添加您的标题</a:t>
            </a:r>
            <a:endParaRPr lang="en-US" dirty="0"/>
          </a:p>
        </p:txBody>
      </p:sp>
      <p:sp>
        <p:nvSpPr>
          <p:cNvPr id="3" name="KSO_ST2"/>
          <p:cNvSpPr>
            <a:spLocks noGrp="1"/>
          </p:cNvSpPr>
          <p:nvPr>
            <p:ph type="body" idx="1" hasCustomPrompt="1"/>
          </p:nvPr>
        </p:nvSpPr>
        <p:spPr>
          <a:xfrm>
            <a:off x="4050894" y="3400425"/>
            <a:ext cx="4090217" cy="357478"/>
          </a:xfrm>
          <a:prstGeom prst="roundRect">
            <a:avLst>
              <a:gd name="adj" fmla="val 50000"/>
            </a:avLst>
          </a:prstGeom>
          <a:solidFill>
            <a:schemeClr val="tx2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 smtClean="0"/>
              <a:t>单击此处添加您的副标题</a:t>
            </a:r>
            <a:endParaRPr lang="en-US" altLang="zh-CN" dirty="0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>
          <a:xfrm>
            <a:off x="838200" y="6419854"/>
            <a:ext cx="2743200" cy="365125"/>
          </a:xfrm>
          <a:prstGeom prst="rect">
            <a:avLst/>
          </a:prstGeom>
        </p:spPr>
        <p:txBody>
          <a:bodyPr/>
          <a:lstStyle/>
          <a:p>
            <a:fld id="{43FC2905-B16D-4D18-8197-AA0990D51FE9}" type="datetimeFigureOut">
              <a:rPr lang="zh-CN" altLang="en-US" smtClean="0"/>
              <a:t>2019/12/31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>
          <a:xfrm>
            <a:off x="4038600" y="64198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>
          <a:xfrm>
            <a:off x="8610600" y="6419854"/>
            <a:ext cx="2743200" cy="365125"/>
          </a:xfrm>
          <a:prstGeom prst="rect">
            <a:avLst/>
          </a:prstGeom>
        </p:spPr>
        <p:txBody>
          <a:bodyPr/>
          <a:lstStyle/>
          <a:p>
            <a:fld id="{63381B9E-22B3-4EAF-81BA-555B0CAE641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sz="half" idx="1" hasCustomPrompt="1"/>
          </p:nvPr>
        </p:nvSpPr>
        <p:spPr>
          <a:xfrm>
            <a:off x="1399823" y="1244603"/>
            <a:ext cx="5080000" cy="4932363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4" name="KSO_BC2"/>
          <p:cNvSpPr>
            <a:spLocks noGrp="1"/>
          </p:cNvSpPr>
          <p:nvPr>
            <p:ph sz="half" idx="2" hasCustomPrompt="1"/>
          </p:nvPr>
        </p:nvSpPr>
        <p:spPr>
          <a:xfrm>
            <a:off x="6519334" y="1244603"/>
            <a:ext cx="5094116" cy="4932363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>
          <a:xfrm>
            <a:off x="838200" y="6419854"/>
            <a:ext cx="2743200" cy="365125"/>
          </a:xfrm>
          <a:prstGeom prst="rect">
            <a:avLst/>
          </a:prstGeom>
        </p:spPr>
        <p:txBody>
          <a:bodyPr/>
          <a:lstStyle/>
          <a:p>
            <a:fld id="{43FC2905-B16D-4D18-8197-AA0990D51FE9}" type="datetimeFigureOut">
              <a:rPr lang="zh-CN" altLang="en-US" smtClean="0"/>
              <a:t>2019/12/31</a:t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>
          <a:xfrm>
            <a:off x="4038600" y="64198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>
          <a:xfrm>
            <a:off x="8610600" y="6419854"/>
            <a:ext cx="2743200" cy="365125"/>
          </a:xfrm>
          <a:prstGeom prst="rect">
            <a:avLst/>
          </a:prstGeom>
        </p:spPr>
        <p:txBody>
          <a:bodyPr/>
          <a:lstStyle/>
          <a:p>
            <a:fld id="{63381B9E-22B3-4EAF-81BA-555B0CAE641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2302932" y="118532"/>
            <a:ext cx="9312101" cy="71702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099436" y="1376362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KSO_BC1"/>
          <p:cNvSpPr>
            <a:spLocks noGrp="1"/>
          </p:cNvSpPr>
          <p:nvPr>
            <p:ph sz="half" idx="2" hasCustomPrompt="1"/>
          </p:nvPr>
        </p:nvSpPr>
        <p:spPr>
          <a:xfrm>
            <a:off x="1099436" y="2200274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431847" y="1376362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KSO_BC2"/>
          <p:cNvSpPr>
            <a:spLocks noGrp="1"/>
          </p:cNvSpPr>
          <p:nvPr>
            <p:ph sz="quarter" idx="4" hasCustomPrompt="1"/>
          </p:nvPr>
        </p:nvSpPr>
        <p:spPr>
          <a:xfrm>
            <a:off x="6431847" y="2200274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7" name="KSO_FD"/>
          <p:cNvSpPr>
            <a:spLocks noGrp="1"/>
          </p:cNvSpPr>
          <p:nvPr>
            <p:ph type="dt" sz="half" idx="10"/>
          </p:nvPr>
        </p:nvSpPr>
        <p:spPr>
          <a:xfrm>
            <a:off x="838200" y="6419854"/>
            <a:ext cx="2743200" cy="365125"/>
          </a:xfrm>
          <a:prstGeom prst="rect">
            <a:avLst/>
          </a:prstGeom>
        </p:spPr>
        <p:txBody>
          <a:bodyPr/>
          <a:lstStyle/>
          <a:p>
            <a:fld id="{43FC2905-B16D-4D18-8197-AA0990D51FE9}" type="datetimeFigureOut">
              <a:rPr lang="zh-CN" altLang="en-US" smtClean="0"/>
              <a:t>2019/12/31</a:t>
            </a:fld>
            <a:endParaRPr lang="zh-CN" altLang="en-US"/>
          </a:p>
        </p:txBody>
      </p:sp>
      <p:sp>
        <p:nvSpPr>
          <p:cNvPr id="8" name="KSO_FT"/>
          <p:cNvSpPr>
            <a:spLocks noGrp="1"/>
          </p:cNvSpPr>
          <p:nvPr>
            <p:ph type="ftr" sz="quarter" idx="11"/>
          </p:nvPr>
        </p:nvSpPr>
        <p:spPr>
          <a:xfrm>
            <a:off x="4038600" y="64198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KSO_FN"/>
          <p:cNvSpPr>
            <a:spLocks noGrp="1"/>
          </p:cNvSpPr>
          <p:nvPr>
            <p:ph type="sldNum" sz="quarter" idx="12"/>
          </p:nvPr>
        </p:nvSpPr>
        <p:spPr>
          <a:xfrm>
            <a:off x="8610600" y="6419854"/>
            <a:ext cx="2743200" cy="365125"/>
          </a:xfrm>
          <a:prstGeom prst="rect">
            <a:avLst/>
          </a:prstGeom>
        </p:spPr>
        <p:txBody>
          <a:bodyPr/>
          <a:lstStyle/>
          <a:p>
            <a:fld id="{63381B9E-22B3-4EAF-81BA-555B0CAE641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FD"/>
          <p:cNvSpPr>
            <a:spLocks noGrp="1"/>
          </p:cNvSpPr>
          <p:nvPr>
            <p:ph type="dt" sz="half" idx="10"/>
          </p:nvPr>
        </p:nvSpPr>
        <p:spPr>
          <a:xfrm>
            <a:off x="838200" y="6419854"/>
            <a:ext cx="2743200" cy="365125"/>
          </a:xfrm>
          <a:prstGeom prst="rect">
            <a:avLst/>
          </a:prstGeom>
        </p:spPr>
        <p:txBody>
          <a:bodyPr/>
          <a:lstStyle/>
          <a:p>
            <a:fld id="{43FC2905-B16D-4D18-8197-AA0990D51FE9}" type="datetimeFigureOut">
              <a:rPr lang="zh-CN" altLang="en-US" smtClean="0"/>
              <a:t>2019/12/31</a:t>
            </a:fld>
            <a:endParaRPr lang="zh-CN" altLang="en-US"/>
          </a:p>
        </p:txBody>
      </p:sp>
      <p:sp>
        <p:nvSpPr>
          <p:cNvPr id="4" name="KSO_FT"/>
          <p:cNvSpPr>
            <a:spLocks noGrp="1"/>
          </p:cNvSpPr>
          <p:nvPr>
            <p:ph type="ftr" sz="quarter" idx="11"/>
          </p:nvPr>
        </p:nvSpPr>
        <p:spPr>
          <a:xfrm>
            <a:off x="4038600" y="64198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KSO_FN"/>
          <p:cNvSpPr>
            <a:spLocks noGrp="1"/>
          </p:cNvSpPr>
          <p:nvPr>
            <p:ph type="sldNum" sz="quarter" idx="12"/>
          </p:nvPr>
        </p:nvSpPr>
        <p:spPr>
          <a:xfrm>
            <a:off x="8610600" y="6419854"/>
            <a:ext cx="2743200" cy="365125"/>
          </a:xfrm>
          <a:prstGeom prst="rect">
            <a:avLst/>
          </a:prstGeom>
        </p:spPr>
        <p:txBody>
          <a:bodyPr/>
          <a:lstStyle/>
          <a:p>
            <a:fld id="{63381B9E-22B3-4EAF-81BA-555B0CAE641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KSO_FD"/>
          <p:cNvSpPr>
            <a:spLocks noGrp="1"/>
          </p:cNvSpPr>
          <p:nvPr>
            <p:ph type="dt" sz="half" idx="10"/>
          </p:nvPr>
        </p:nvSpPr>
        <p:spPr>
          <a:xfrm>
            <a:off x="838200" y="6419854"/>
            <a:ext cx="2743200" cy="365125"/>
          </a:xfrm>
          <a:prstGeom prst="rect">
            <a:avLst/>
          </a:prstGeom>
        </p:spPr>
        <p:txBody>
          <a:bodyPr/>
          <a:lstStyle/>
          <a:p>
            <a:fld id="{43FC2905-B16D-4D18-8197-AA0990D51FE9}" type="datetimeFigureOut">
              <a:rPr lang="zh-CN" altLang="en-US" smtClean="0"/>
              <a:t>2019/12/31</a:t>
            </a:fld>
            <a:endParaRPr lang="zh-CN" altLang="en-US"/>
          </a:p>
        </p:txBody>
      </p:sp>
      <p:sp>
        <p:nvSpPr>
          <p:cNvPr id="3" name="KSO_FT"/>
          <p:cNvSpPr>
            <a:spLocks noGrp="1"/>
          </p:cNvSpPr>
          <p:nvPr>
            <p:ph type="ftr" sz="quarter" idx="11"/>
          </p:nvPr>
        </p:nvSpPr>
        <p:spPr>
          <a:xfrm>
            <a:off x="4038600" y="64198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KSO_FN"/>
          <p:cNvSpPr>
            <a:spLocks noGrp="1"/>
          </p:cNvSpPr>
          <p:nvPr>
            <p:ph type="sldNum" sz="quarter" idx="12"/>
          </p:nvPr>
        </p:nvSpPr>
        <p:spPr>
          <a:xfrm>
            <a:off x="8610600" y="6419854"/>
            <a:ext cx="2743200" cy="365125"/>
          </a:xfrm>
          <a:prstGeom prst="rect">
            <a:avLst/>
          </a:prstGeom>
        </p:spPr>
        <p:txBody>
          <a:bodyPr/>
          <a:lstStyle/>
          <a:p>
            <a:fld id="{63381B9E-22B3-4EAF-81BA-555B0CAE641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1144591" y="533402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idx="1" hasCustomPrompt="1"/>
          </p:nvPr>
        </p:nvSpPr>
        <p:spPr>
          <a:xfrm>
            <a:off x="5487989" y="1063631"/>
            <a:ext cx="6172200" cy="4873625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4" name="KSO_BC2"/>
          <p:cNvSpPr>
            <a:spLocks noGrp="1"/>
          </p:cNvSpPr>
          <p:nvPr>
            <p:ph type="body" sz="half" idx="2" hasCustomPrompt="1"/>
          </p:nvPr>
        </p:nvSpPr>
        <p:spPr>
          <a:xfrm>
            <a:off x="1144591" y="2133602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>
          <a:xfrm>
            <a:off x="838200" y="6419854"/>
            <a:ext cx="2743200" cy="365125"/>
          </a:xfrm>
          <a:prstGeom prst="rect">
            <a:avLst/>
          </a:prstGeom>
        </p:spPr>
        <p:txBody>
          <a:bodyPr/>
          <a:lstStyle/>
          <a:p>
            <a:fld id="{43FC2905-B16D-4D18-8197-AA0990D51FE9}" type="datetimeFigureOut">
              <a:rPr lang="zh-CN" altLang="en-US" smtClean="0"/>
              <a:t>2019/12/31</a:t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>
          <a:xfrm>
            <a:off x="4038600" y="64198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>
          <a:xfrm>
            <a:off x="8610600" y="6419854"/>
            <a:ext cx="2743200" cy="365125"/>
          </a:xfrm>
          <a:prstGeom prst="rect">
            <a:avLst/>
          </a:prstGeom>
        </p:spPr>
        <p:txBody>
          <a:bodyPr/>
          <a:lstStyle/>
          <a:p>
            <a:fld id="{63381B9E-22B3-4EAF-81BA-555B0CAE641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1246192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 noChangeAspect="1"/>
          </p:cNvSpPr>
          <p:nvPr>
            <p:ph type="pic" idx="1"/>
          </p:nvPr>
        </p:nvSpPr>
        <p:spPr>
          <a:xfrm>
            <a:off x="5442833" y="987429"/>
            <a:ext cx="617220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KSO_BC2"/>
          <p:cNvSpPr>
            <a:spLocks noGrp="1"/>
          </p:cNvSpPr>
          <p:nvPr>
            <p:ph type="body" sz="half" idx="2" hasCustomPrompt="1"/>
          </p:nvPr>
        </p:nvSpPr>
        <p:spPr>
          <a:xfrm>
            <a:off x="1246192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>
          <a:xfrm>
            <a:off x="838200" y="6419854"/>
            <a:ext cx="2743200" cy="365125"/>
          </a:xfrm>
          <a:prstGeom prst="rect">
            <a:avLst/>
          </a:prstGeom>
        </p:spPr>
        <p:txBody>
          <a:bodyPr/>
          <a:lstStyle/>
          <a:p>
            <a:fld id="{43FC2905-B16D-4D18-8197-AA0990D51FE9}" type="datetimeFigureOut">
              <a:rPr lang="zh-CN" altLang="en-US" smtClean="0"/>
              <a:t>2019/12/31</a:t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>
          <a:xfrm>
            <a:off x="4038600" y="64198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>
          <a:xfrm>
            <a:off x="8610600" y="6419854"/>
            <a:ext cx="2743200" cy="365125"/>
          </a:xfrm>
          <a:prstGeom prst="rect">
            <a:avLst/>
          </a:prstGeom>
        </p:spPr>
        <p:txBody>
          <a:bodyPr/>
          <a:lstStyle/>
          <a:p>
            <a:fld id="{63381B9E-22B3-4EAF-81BA-555B0CAE641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>
          <a:xfrm>
            <a:off x="838200" y="6419854"/>
            <a:ext cx="2743200" cy="365125"/>
          </a:xfrm>
          <a:prstGeom prst="rect">
            <a:avLst/>
          </a:prstGeom>
        </p:spPr>
        <p:txBody>
          <a:bodyPr/>
          <a:lstStyle/>
          <a:p>
            <a:fld id="{43FC2905-B16D-4D18-8197-AA0990D51FE9}" type="datetimeFigureOut">
              <a:rPr lang="zh-CN" altLang="en-US" smtClean="0"/>
              <a:t>2019/12/31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>
          <a:xfrm>
            <a:off x="4038600" y="64198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>
          <a:xfrm>
            <a:off x="8610600" y="6419854"/>
            <a:ext cx="2743200" cy="365125"/>
          </a:xfrm>
          <a:prstGeom prst="rect">
            <a:avLst/>
          </a:prstGeom>
        </p:spPr>
        <p:txBody>
          <a:bodyPr/>
          <a:lstStyle/>
          <a:p>
            <a:fld id="{63381B9E-22B3-4EAF-81BA-555B0CAE641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 orient="vert"/>
          </p:nvPr>
        </p:nvSpPr>
        <p:spPr>
          <a:xfrm>
            <a:off x="10171291" y="365125"/>
            <a:ext cx="1182511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 hasCustomPrompt="1"/>
          </p:nvPr>
        </p:nvSpPr>
        <p:spPr>
          <a:xfrm>
            <a:off x="2113843" y="365125"/>
            <a:ext cx="7933269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>
          <a:xfrm>
            <a:off x="838200" y="6419854"/>
            <a:ext cx="2743200" cy="365125"/>
          </a:xfrm>
          <a:prstGeom prst="rect">
            <a:avLst/>
          </a:prstGeom>
        </p:spPr>
        <p:txBody>
          <a:bodyPr/>
          <a:lstStyle/>
          <a:p>
            <a:fld id="{43FC2905-B16D-4D18-8197-AA0990D51FE9}" type="datetimeFigureOut">
              <a:rPr lang="zh-CN" altLang="en-US" smtClean="0"/>
              <a:t>2019/12/31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>
          <a:xfrm>
            <a:off x="4038600" y="64198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>
          <a:xfrm>
            <a:off x="8610600" y="6419854"/>
            <a:ext cx="2743200" cy="365125"/>
          </a:xfrm>
          <a:prstGeom prst="rect">
            <a:avLst/>
          </a:prstGeom>
        </p:spPr>
        <p:txBody>
          <a:bodyPr/>
          <a:lstStyle/>
          <a:p>
            <a:fld id="{63381B9E-22B3-4EAF-81BA-555B0CAE641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Picture 118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矩形 17"/>
          <p:cNvSpPr/>
          <p:nvPr userDrawn="1"/>
        </p:nvSpPr>
        <p:spPr>
          <a:xfrm>
            <a:off x="0" y="6644640"/>
            <a:ext cx="12192000" cy="213360"/>
          </a:xfrm>
          <a:prstGeom prst="rect">
            <a:avLst/>
          </a:prstGeom>
          <a:solidFill>
            <a:srgbClr val="94D2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BC1"/>
          <p:cNvSpPr>
            <a:spLocks noGrp="1"/>
          </p:cNvSpPr>
          <p:nvPr>
            <p:ph type="body" idx="1"/>
          </p:nvPr>
        </p:nvSpPr>
        <p:spPr>
          <a:xfrm>
            <a:off x="635000" y="1133475"/>
            <a:ext cx="10852859" cy="52133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</p:txBody>
      </p:sp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1240078" y="188560"/>
            <a:ext cx="9834662" cy="796011"/>
          </a:xfrm>
          <a:prstGeom prst="homePlate">
            <a:avLst/>
          </a:prstGeom>
          <a:ln w="28575">
            <a:solidFill>
              <a:srgbClr val="00B050"/>
            </a:solidFill>
            <a:prstDash val="dash"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" y="4782273"/>
            <a:ext cx="2075180" cy="179705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4739" y="84434"/>
            <a:ext cx="1039452" cy="900137"/>
          </a:xfrm>
          <a:prstGeom prst="rect">
            <a:avLst/>
          </a:prstGeom>
        </p:spPr>
      </p:pic>
      <p:sp>
        <p:nvSpPr>
          <p:cNvPr id="10" name="medical-charity_99502"/>
          <p:cNvSpPr>
            <a:spLocks noChangeAspect="1"/>
          </p:cNvSpPr>
          <p:nvPr userDrawn="1"/>
        </p:nvSpPr>
        <p:spPr bwMode="auto">
          <a:xfrm>
            <a:off x="509897" y="313549"/>
            <a:ext cx="600083" cy="546032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  <a:gd name="connsiteX53" fmla="*/ 373273 h 605239"/>
              <a:gd name="connsiteY53" fmla="*/ 373273 h 605239"/>
              <a:gd name="connsiteX54" fmla="*/ 373273 h 605239"/>
              <a:gd name="connsiteY54" fmla="*/ 373273 h 605239"/>
              <a:gd name="connsiteX55" fmla="*/ 373273 h 605239"/>
              <a:gd name="connsiteY55" fmla="*/ 373273 h 605239"/>
              <a:gd name="connsiteX56" fmla="*/ 373273 h 605239"/>
              <a:gd name="connsiteY56" fmla="*/ 373273 h 605239"/>
              <a:gd name="connsiteX57" fmla="*/ 373273 h 605239"/>
              <a:gd name="connsiteY57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5409" h="550879">
                <a:moveTo>
                  <a:pt x="276099" y="207329"/>
                </a:moveTo>
                <a:lnTo>
                  <a:pt x="276099" y="265241"/>
                </a:lnTo>
                <a:cubicBezTo>
                  <a:pt x="276099" y="276459"/>
                  <a:pt x="266988" y="285404"/>
                  <a:pt x="255750" y="285404"/>
                </a:cubicBezTo>
                <a:lnTo>
                  <a:pt x="197891" y="285404"/>
                </a:lnTo>
                <a:lnTo>
                  <a:pt x="197891" y="338616"/>
                </a:lnTo>
                <a:lnTo>
                  <a:pt x="255750" y="338616"/>
                </a:lnTo>
                <a:cubicBezTo>
                  <a:pt x="266988" y="338616"/>
                  <a:pt x="276099" y="347712"/>
                  <a:pt x="276099" y="358930"/>
                </a:cubicBezTo>
                <a:lnTo>
                  <a:pt x="276099" y="416691"/>
                </a:lnTo>
                <a:lnTo>
                  <a:pt x="329402" y="416691"/>
                </a:lnTo>
                <a:lnTo>
                  <a:pt x="329402" y="358930"/>
                </a:lnTo>
                <a:cubicBezTo>
                  <a:pt x="329402" y="347712"/>
                  <a:pt x="338513" y="338616"/>
                  <a:pt x="349599" y="338616"/>
                </a:cubicBezTo>
                <a:lnTo>
                  <a:pt x="407609" y="338616"/>
                </a:lnTo>
                <a:lnTo>
                  <a:pt x="407609" y="285404"/>
                </a:lnTo>
                <a:lnTo>
                  <a:pt x="349599" y="285404"/>
                </a:lnTo>
                <a:cubicBezTo>
                  <a:pt x="338513" y="285404"/>
                  <a:pt x="329402" y="276459"/>
                  <a:pt x="329402" y="265241"/>
                </a:cubicBezTo>
                <a:lnTo>
                  <a:pt x="329402" y="207329"/>
                </a:lnTo>
                <a:close/>
                <a:moveTo>
                  <a:pt x="255750" y="167003"/>
                </a:moveTo>
                <a:lnTo>
                  <a:pt x="349599" y="167003"/>
                </a:lnTo>
                <a:cubicBezTo>
                  <a:pt x="360837" y="167003"/>
                  <a:pt x="369948" y="175948"/>
                  <a:pt x="369948" y="187166"/>
                </a:cubicBezTo>
                <a:lnTo>
                  <a:pt x="369948" y="245078"/>
                </a:lnTo>
                <a:lnTo>
                  <a:pt x="427807" y="245078"/>
                </a:lnTo>
                <a:cubicBezTo>
                  <a:pt x="439044" y="245078"/>
                  <a:pt x="448004" y="254022"/>
                  <a:pt x="448004" y="265241"/>
                </a:cubicBezTo>
                <a:lnTo>
                  <a:pt x="448004" y="358930"/>
                </a:lnTo>
                <a:cubicBezTo>
                  <a:pt x="448004" y="369997"/>
                  <a:pt x="439044" y="379093"/>
                  <a:pt x="427807" y="379093"/>
                </a:cubicBezTo>
                <a:lnTo>
                  <a:pt x="369948" y="379093"/>
                </a:lnTo>
                <a:lnTo>
                  <a:pt x="369948" y="437005"/>
                </a:lnTo>
                <a:cubicBezTo>
                  <a:pt x="369948" y="448072"/>
                  <a:pt x="360837" y="457168"/>
                  <a:pt x="349599" y="457168"/>
                </a:cubicBezTo>
                <a:lnTo>
                  <a:pt x="255750" y="457168"/>
                </a:lnTo>
                <a:cubicBezTo>
                  <a:pt x="244664" y="457168"/>
                  <a:pt x="235553" y="448072"/>
                  <a:pt x="235553" y="437005"/>
                </a:cubicBezTo>
                <a:lnTo>
                  <a:pt x="235553" y="379093"/>
                </a:lnTo>
                <a:lnTo>
                  <a:pt x="177694" y="379093"/>
                </a:lnTo>
                <a:cubicBezTo>
                  <a:pt x="166457" y="379093"/>
                  <a:pt x="157345" y="369997"/>
                  <a:pt x="157345" y="358930"/>
                </a:cubicBezTo>
                <a:lnTo>
                  <a:pt x="157345" y="265241"/>
                </a:lnTo>
                <a:cubicBezTo>
                  <a:pt x="157345" y="254022"/>
                  <a:pt x="166457" y="245078"/>
                  <a:pt x="177694" y="245078"/>
                </a:cubicBezTo>
                <a:lnTo>
                  <a:pt x="235553" y="245078"/>
                </a:lnTo>
                <a:lnTo>
                  <a:pt x="235553" y="187166"/>
                </a:lnTo>
                <a:cubicBezTo>
                  <a:pt x="235553" y="175948"/>
                  <a:pt x="244664" y="167003"/>
                  <a:pt x="255750" y="167003"/>
                </a:cubicBezTo>
                <a:close/>
                <a:moveTo>
                  <a:pt x="302669" y="43401"/>
                </a:moveTo>
                <a:lnTo>
                  <a:pt x="95849" y="160908"/>
                </a:lnTo>
                <a:cubicBezTo>
                  <a:pt x="104656" y="163031"/>
                  <a:pt x="111186" y="171067"/>
                  <a:pt x="111186" y="180468"/>
                </a:cubicBezTo>
                <a:lnTo>
                  <a:pt x="111186" y="510396"/>
                </a:lnTo>
                <a:lnTo>
                  <a:pt x="494304" y="510396"/>
                </a:lnTo>
                <a:lnTo>
                  <a:pt x="494304" y="180468"/>
                </a:lnTo>
                <a:cubicBezTo>
                  <a:pt x="494304" y="171067"/>
                  <a:pt x="500834" y="163031"/>
                  <a:pt x="509641" y="160908"/>
                </a:cubicBezTo>
                <a:close/>
                <a:moveTo>
                  <a:pt x="292647" y="2615"/>
                </a:moveTo>
                <a:cubicBezTo>
                  <a:pt x="298873" y="-872"/>
                  <a:pt x="306465" y="-872"/>
                  <a:pt x="312691" y="2615"/>
                </a:cubicBezTo>
                <a:lnTo>
                  <a:pt x="595133" y="162879"/>
                </a:lnTo>
                <a:cubicBezTo>
                  <a:pt x="603181" y="167428"/>
                  <a:pt x="607129" y="176829"/>
                  <a:pt x="604699" y="185623"/>
                </a:cubicBezTo>
                <a:cubicBezTo>
                  <a:pt x="602422" y="194568"/>
                  <a:pt x="594374" y="200633"/>
                  <a:pt x="585111" y="200633"/>
                </a:cubicBezTo>
                <a:lnTo>
                  <a:pt x="534848" y="200633"/>
                </a:lnTo>
                <a:lnTo>
                  <a:pt x="534848" y="530713"/>
                </a:lnTo>
                <a:cubicBezTo>
                  <a:pt x="534848" y="541782"/>
                  <a:pt x="525737" y="550879"/>
                  <a:pt x="514500" y="550879"/>
                </a:cubicBezTo>
                <a:lnTo>
                  <a:pt x="90838" y="550879"/>
                </a:lnTo>
                <a:cubicBezTo>
                  <a:pt x="79753" y="550879"/>
                  <a:pt x="70642" y="541782"/>
                  <a:pt x="70642" y="530713"/>
                </a:cubicBezTo>
                <a:lnTo>
                  <a:pt x="70642" y="200633"/>
                </a:lnTo>
                <a:lnTo>
                  <a:pt x="20227" y="200633"/>
                </a:lnTo>
                <a:cubicBezTo>
                  <a:pt x="11116" y="200633"/>
                  <a:pt x="3068" y="194568"/>
                  <a:pt x="639" y="185623"/>
                </a:cubicBezTo>
                <a:cubicBezTo>
                  <a:pt x="-1639" y="176829"/>
                  <a:pt x="2309" y="167428"/>
                  <a:pt x="10205" y="162879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</p:sp>
      <p:sp>
        <p:nvSpPr>
          <p:cNvPr id="11" name="medical_174921"/>
          <p:cNvSpPr>
            <a:spLocks noChangeAspect="1"/>
          </p:cNvSpPr>
          <p:nvPr userDrawn="1"/>
        </p:nvSpPr>
        <p:spPr bwMode="auto">
          <a:xfrm>
            <a:off x="11102085" y="5775649"/>
            <a:ext cx="891606" cy="720088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  <a:gd name="connsiteX53" fmla="*/ 373273 h 605239"/>
              <a:gd name="connsiteY53" fmla="*/ 373273 h 605239"/>
              <a:gd name="connsiteX54" fmla="*/ 373273 h 605239"/>
              <a:gd name="connsiteY54" fmla="*/ 373273 h 605239"/>
              <a:gd name="connsiteX55" fmla="*/ 373273 h 605239"/>
              <a:gd name="connsiteY55" fmla="*/ 373273 h 605239"/>
              <a:gd name="connsiteX56" fmla="*/ 373273 h 605239"/>
              <a:gd name="connsiteY56" fmla="*/ 373273 h 605239"/>
              <a:gd name="connsiteX57" fmla="*/ 373273 h 605239"/>
              <a:gd name="connsiteY57" fmla="*/ 373273 h 605239"/>
              <a:gd name="connsiteX58" fmla="*/ 373273 h 605239"/>
              <a:gd name="connsiteY58" fmla="*/ 373273 h 605239"/>
              <a:gd name="connsiteX59" fmla="*/ 373273 h 605239"/>
              <a:gd name="connsiteY59" fmla="*/ 373273 h 605239"/>
              <a:gd name="connsiteX60" fmla="*/ 373273 h 605239"/>
              <a:gd name="connsiteY60" fmla="*/ 373273 h 605239"/>
              <a:gd name="connsiteX61" fmla="*/ 373273 h 605239"/>
              <a:gd name="connsiteY61" fmla="*/ 373273 h 605239"/>
              <a:gd name="connsiteX62" fmla="*/ 373273 h 605239"/>
              <a:gd name="connsiteY62" fmla="*/ 373273 h 605239"/>
              <a:gd name="connsiteX63" fmla="*/ 373273 h 605239"/>
              <a:gd name="connsiteY63" fmla="*/ 373273 h 605239"/>
              <a:gd name="connsiteX64" fmla="*/ 373273 h 605239"/>
              <a:gd name="connsiteY64" fmla="*/ 373273 h 605239"/>
              <a:gd name="connsiteX65" fmla="*/ 373273 h 605239"/>
              <a:gd name="connsiteY65" fmla="*/ 373273 h 605239"/>
              <a:gd name="connsiteX66" fmla="*/ 373273 h 605239"/>
              <a:gd name="connsiteY66" fmla="*/ 373273 h 605239"/>
              <a:gd name="connsiteX67" fmla="*/ 373273 h 605239"/>
              <a:gd name="connsiteY67" fmla="*/ 373273 h 605239"/>
              <a:gd name="connsiteX68" fmla="*/ 373273 h 605239"/>
              <a:gd name="connsiteY68" fmla="*/ 373273 h 605239"/>
              <a:gd name="connsiteX69" fmla="*/ 373273 h 605239"/>
              <a:gd name="connsiteY69" fmla="*/ 373273 h 605239"/>
              <a:gd name="connsiteX70" fmla="*/ 373273 h 605239"/>
              <a:gd name="connsiteY70" fmla="*/ 373273 h 605239"/>
              <a:gd name="connsiteX71" fmla="*/ 373273 h 605239"/>
              <a:gd name="connsiteY71" fmla="*/ 373273 h 605239"/>
              <a:gd name="connsiteX72" fmla="*/ 373273 h 605239"/>
              <a:gd name="connsiteY72" fmla="*/ 373273 h 605239"/>
              <a:gd name="connsiteX73" fmla="*/ 373273 h 605239"/>
              <a:gd name="connsiteY73" fmla="*/ 373273 h 605239"/>
              <a:gd name="connsiteX74" fmla="*/ 373273 h 605239"/>
              <a:gd name="connsiteY74" fmla="*/ 373273 h 605239"/>
              <a:gd name="connsiteX75" fmla="*/ 373273 h 605239"/>
              <a:gd name="connsiteY75" fmla="*/ 373273 h 605239"/>
              <a:gd name="connsiteX76" fmla="*/ 373273 h 605239"/>
              <a:gd name="connsiteY76" fmla="*/ 373273 h 605239"/>
              <a:gd name="connsiteX77" fmla="*/ 373273 h 605239"/>
              <a:gd name="connsiteY77" fmla="*/ 373273 h 605239"/>
              <a:gd name="connsiteX78" fmla="*/ 373273 h 605239"/>
              <a:gd name="connsiteY78" fmla="*/ 373273 h 605239"/>
              <a:gd name="connsiteX79" fmla="*/ 373273 h 605239"/>
              <a:gd name="connsiteY79" fmla="*/ 373273 h 605239"/>
              <a:gd name="connsiteX80" fmla="*/ 373273 h 605239"/>
              <a:gd name="connsiteY80" fmla="*/ 373273 h 605239"/>
              <a:gd name="connsiteX81" fmla="*/ 373273 h 605239"/>
              <a:gd name="connsiteY81" fmla="*/ 373273 h 605239"/>
              <a:gd name="connsiteX82" fmla="*/ 373273 h 605239"/>
              <a:gd name="connsiteY82" fmla="*/ 373273 h 605239"/>
              <a:gd name="connsiteX83" fmla="*/ 373273 h 605239"/>
              <a:gd name="connsiteY83" fmla="*/ 373273 h 605239"/>
              <a:gd name="connsiteX84" fmla="*/ 373273 h 605239"/>
              <a:gd name="connsiteY84" fmla="*/ 373273 h 605239"/>
              <a:gd name="connsiteX85" fmla="*/ 373273 h 605239"/>
              <a:gd name="connsiteY85" fmla="*/ 373273 h 605239"/>
              <a:gd name="connsiteX86" fmla="*/ 373273 h 605239"/>
              <a:gd name="connsiteY86" fmla="*/ 373273 h 605239"/>
              <a:gd name="connsiteX87" fmla="*/ 373273 h 605239"/>
              <a:gd name="connsiteY87" fmla="*/ 373273 h 605239"/>
              <a:gd name="connsiteX88" fmla="*/ 373273 h 605239"/>
              <a:gd name="connsiteY88" fmla="*/ 373273 h 605239"/>
              <a:gd name="connsiteX89" fmla="*/ 373273 h 605239"/>
              <a:gd name="connsiteY89" fmla="*/ 373273 h 605239"/>
              <a:gd name="connsiteX90" fmla="*/ 373273 h 605239"/>
              <a:gd name="connsiteY90" fmla="*/ 373273 h 605239"/>
              <a:gd name="connsiteX91" fmla="*/ 373273 h 605239"/>
              <a:gd name="connsiteY91" fmla="*/ 373273 h 605239"/>
              <a:gd name="connsiteX92" fmla="*/ 373273 h 605239"/>
              <a:gd name="connsiteY92" fmla="*/ 373273 h 605239"/>
              <a:gd name="connsiteX93" fmla="*/ 373273 h 605239"/>
              <a:gd name="connsiteY93" fmla="*/ 373273 h 605239"/>
              <a:gd name="connsiteX94" fmla="*/ 373273 h 605239"/>
              <a:gd name="connsiteY94" fmla="*/ 373273 h 605239"/>
              <a:gd name="connsiteX95" fmla="*/ 373273 h 605239"/>
              <a:gd name="connsiteY95" fmla="*/ 373273 h 605239"/>
              <a:gd name="connsiteX96" fmla="*/ 373273 h 605239"/>
              <a:gd name="connsiteY96" fmla="*/ 373273 h 605239"/>
              <a:gd name="connsiteX97" fmla="*/ 373273 h 605239"/>
              <a:gd name="connsiteY97" fmla="*/ 373273 h 605239"/>
              <a:gd name="connsiteX98" fmla="*/ 373273 h 605239"/>
              <a:gd name="connsiteY98" fmla="*/ 373273 h 605239"/>
              <a:gd name="connsiteX99" fmla="*/ 373273 h 605239"/>
              <a:gd name="connsiteY99" fmla="*/ 373273 h 605239"/>
              <a:gd name="connsiteX100" fmla="*/ 373273 h 605239"/>
              <a:gd name="connsiteY100" fmla="*/ 373273 h 605239"/>
              <a:gd name="connsiteX101" fmla="*/ 373273 h 605239"/>
              <a:gd name="connsiteY101" fmla="*/ 373273 h 605239"/>
              <a:gd name="connsiteX102" fmla="*/ 373273 h 605239"/>
              <a:gd name="connsiteY102" fmla="*/ 373273 h 605239"/>
              <a:gd name="connsiteX103" fmla="*/ 373273 h 605239"/>
              <a:gd name="connsiteY103" fmla="*/ 373273 h 605239"/>
              <a:gd name="connsiteX104" fmla="*/ 373273 h 605239"/>
              <a:gd name="connsiteY104" fmla="*/ 373273 h 605239"/>
              <a:gd name="connsiteX105" fmla="*/ 373273 h 605239"/>
              <a:gd name="connsiteY105" fmla="*/ 373273 h 605239"/>
              <a:gd name="connsiteX106" fmla="*/ 373273 h 605239"/>
              <a:gd name="connsiteY106" fmla="*/ 373273 h 605239"/>
              <a:gd name="connsiteX107" fmla="*/ 373273 h 605239"/>
              <a:gd name="connsiteY107" fmla="*/ 373273 h 605239"/>
              <a:gd name="connsiteX108" fmla="*/ 373273 h 605239"/>
              <a:gd name="connsiteY108" fmla="*/ 373273 h 605239"/>
              <a:gd name="connsiteX109" fmla="*/ 373273 h 605239"/>
              <a:gd name="connsiteY109" fmla="*/ 373273 h 605239"/>
              <a:gd name="connsiteX110" fmla="*/ 373273 h 605239"/>
              <a:gd name="connsiteY110" fmla="*/ 373273 h 605239"/>
              <a:gd name="connsiteX111" fmla="*/ 373273 h 605239"/>
              <a:gd name="connsiteY111" fmla="*/ 373273 h 605239"/>
              <a:gd name="connsiteX112" fmla="*/ 373273 h 605239"/>
              <a:gd name="connsiteY112" fmla="*/ 373273 h 605239"/>
              <a:gd name="connsiteX113" fmla="*/ 373273 h 605239"/>
              <a:gd name="connsiteY113" fmla="*/ 373273 h 605239"/>
              <a:gd name="connsiteX114" fmla="*/ 373273 h 605239"/>
              <a:gd name="connsiteY114" fmla="*/ 373273 h 605239"/>
              <a:gd name="connsiteX115" fmla="*/ 373273 h 605239"/>
              <a:gd name="connsiteY115" fmla="*/ 373273 h 605239"/>
              <a:gd name="connsiteX116" fmla="*/ 373273 h 605239"/>
              <a:gd name="connsiteY116" fmla="*/ 373273 h 605239"/>
              <a:gd name="connsiteX117" fmla="*/ 373273 h 605239"/>
              <a:gd name="connsiteY117" fmla="*/ 373273 h 605239"/>
              <a:gd name="connsiteX118" fmla="*/ 373273 h 605239"/>
              <a:gd name="connsiteY118" fmla="*/ 373273 h 605239"/>
              <a:gd name="connsiteX119" fmla="*/ 373273 h 605239"/>
              <a:gd name="connsiteY119" fmla="*/ 373273 h 605239"/>
              <a:gd name="connsiteX120" fmla="*/ 373273 h 605239"/>
              <a:gd name="connsiteY120" fmla="*/ 373273 h 605239"/>
              <a:gd name="connsiteX121" fmla="*/ 373273 h 605239"/>
              <a:gd name="connsiteY121" fmla="*/ 373273 h 605239"/>
              <a:gd name="connsiteX122" fmla="*/ 373273 h 605239"/>
              <a:gd name="connsiteY122" fmla="*/ 373273 h 605239"/>
              <a:gd name="connsiteX123" fmla="*/ 373273 h 605239"/>
              <a:gd name="connsiteY123" fmla="*/ 373273 h 605239"/>
              <a:gd name="connsiteX124" fmla="*/ 373273 h 605239"/>
              <a:gd name="connsiteY124" fmla="*/ 373273 h 605239"/>
              <a:gd name="connsiteX125" fmla="*/ 373273 h 605239"/>
              <a:gd name="connsiteY125" fmla="*/ 373273 h 605239"/>
              <a:gd name="connsiteX126" fmla="*/ 373273 h 605239"/>
              <a:gd name="connsiteY126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</a:cxnLst>
            <a:rect l="l" t="t" r="r" b="b"/>
            <a:pathLst>
              <a:path w="609692" h="492406">
                <a:moveTo>
                  <a:pt x="588403" y="252077"/>
                </a:moveTo>
                <a:lnTo>
                  <a:pt x="540303" y="305570"/>
                </a:lnTo>
                <a:cubicBezTo>
                  <a:pt x="528963" y="317869"/>
                  <a:pt x="507846" y="331926"/>
                  <a:pt x="492008" y="337197"/>
                </a:cubicBezTo>
                <a:lnTo>
                  <a:pt x="423574" y="360430"/>
                </a:lnTo>
                <a:cubicBezTo>
                  <a:pt x="408128" y="365506"/>
                  <a:pt x="400893" y="360039"/>
                  <a:pt x="397765" y="356330"/>
                </a:cubicBezTo>
                <a:cubicBezTo>
                  <a:pt x="394832" y="352621"/>
                  <a:pt x="391117" y="344226"/>
                  <a:pt x="399720" y="330559"/>
                </a:cubicBezTo>
                <a:cubicBezTo>
                  <a:pt x="405195" y="321579"/>
                  <a:pt x="418491" y="299908"/>
                  <a:pt x="424748" y="293466"/>
                </a:cubicBezTo>
                <a:cubicBezTo>
                  <a:pt x="424748" y="293270"/>
                  <a:pt x="424748" y="292880"/>
                  <a:pt x="424748" y="292489"/>
                </a:cubicBezTo>
                <a:cubicBezTo>
                  <a:pt x="424748" y="289366"/>
                  <a:pt x="423965" y="287804"/>
                  <a:pt x="423770" y="287609"/>
                </a:cubicBezTo>
                <a:cubicBezTo>
                  <a:pt x="423965" y="287804"/>
                  <a:pt x="422010" y="287999"/>
                  <a:pt x="419077" y="290342"/>
                </a:cubicBezTo>
                <a:lnTo>
                  <a:pt x="356314" y="337393"/>
                </a:lnTo>
                <a:cubicBezTo>
                  <a:pt x="346733" y="344616"/>
                  <a:pt x="336761" y="361406"/>
                  <a:pt x="335197" y="373315"/>
                </a:cubicBezTo>
                <a:lnTo>
                  <a:pt x="327180" y="436570"/>
                </a:lnTo>
                <a:cubicBezTo>
                  <a:pt x="325812" y="446332"/>
                  <a:pt x="332655" y="457069"/>
                  <a:pt x="342236" y="460193"/>
                </a:cubicBezTo>
                <a:lnTo>
                  <a:pt x="375084" y="470540"/>
                </a:lnTo>
                <a:cubicBezTo>
                  <a:pt x="379190" y="471907"/>
                  <a:pt x="383492" y="471516"/>
                  <a:pt x="387011" y="469369"/>
                </a:cubicBezTo>
                <a:cubicBezTo>
                  <a:pt x="390531" y="467417"/>
                  <a:pt x="392877" y="464098"/>
                  <a:pt x="394050" y="459998"/>
                </a:cubicBezTo>
                <a:cubicBezTo>
                  <a:pt x="398352" y="442427"/>
                  <a:pt x="413212" y="421732"/>
                  <a:pt x="428072" y="412361"/>
                </a:cubicBezTo>
                <a:lnTo>
                  <a:pt x="519773" y="354768"/>
                </a:lnTo>
                <a:cubicBezTo>
                  <a:pt x="531309" y="347545"/>
                  <a:pt x="547342" y="332121"/>
                  <a:pt x="554968" y="320993"/>
                </a:cubicBezTo>
                <a:cubicBezTo>
                  <a:pt x="555554" y="320407"/>
                  <a:pt x="577844" y="290537"/>
                  <a:pt x="586643" y="265352"/>
                </a:cubicBezTo>
                <a:cubicBezTo>
                  <a:pt x="587230" y="263595"/>
                  <a:pt x="587816" y="257934"/>
                  <a:pt x="588403" y="252077"/>
                </a:cubicBezTo>
                <a:close/>
                <a:moveTo>
                  <a:pt x="21491" y="252077"/>
                </a:moveTo>
                <a:cubicBezTo>
                  <a:pt x="21882" y="258129"/>
                  <a:pt x="22469" y="263595"/>
                  <a:pt x="23056" y="265352"/>
                </a:cubicBezTo>
                <a:cubicBezTo>
                  <a:pt x="31857" y="290537"/>
                  <a:pt x="54349" y="320407"/>
                  <a:pt x="54544" y="320798"/>
                </a:cubicBezTo>
                <a:cubicBezTo>
                  <a:pt x="62368" y="332121"/>
                  <a:pt x="78405" y="347545"/>
                  <a:pt x="89945" y="354768"/>
                </a:cubicBezTo>
                <a:lnTo>
                  <a:pt x="181672" y="412361"/>
                </a:lnTo>
                <a:cubicBezTo>
                  <a:pt x="196536" y="421732"/>
                  <a:pt x="211596" y="442427"/>
                  <a:pt x="215703" y="459412"/>
                </a:cubicBezTo>
                <a:cubicBezTo>
                  <a:pt x="216877" y="464098"/>
                  <a:pt x="219224" y="467417"/>
                  <a:pt x="222744" y="469369"/>
                </a:cubicBezTo>
                <a:cubicBezTo>
                  <a:pt x="226265" y="471516"/>
                  <a:pt x="230567" y="471712"/>
                  <a:pt x="234675" y="470540"/>
                </a:cubicBezTo>
                <a:lnTo>
                  <a:pt x="267532" y="460193"/>
                </a:lnTo>
                <a:cubicBezTo>
                  <a:pt x="277116" y="457069"/>
                  <a:pt x="283961" y="446332"/>
                  <a:pt x="282787" y="436570"/>
                </a:cubicBezTo>
                <a:lnTo>
                  <a:pt x="274573" y="373315"/>
                </a:lnTo>
                <a:cubicBezTo>
                  <a:pt x="273008" y="361406"/>
                  <a:pt x="263229" y="344616"/>
                  <a:pt x="253450" y="337393"/>
                </a:cubicBezTo>
                <a:lnTo>
                  <a:pt x="190669" y="290147"/>
                </a:lnTo>
                <a:cubicBezTo>
                  <a:pt x="187735" y="287999"/>
                  <a:pt x="185975" y="287609"/>
                  <a:pt x="185388" y="287804"/>
                </a:cubicBezTo>
                <a:cubicBezTo>
                  <a:pt x="185779" y="287804"/>
                  <a:pt x="184997" y="289366"/>
                  <a:pt x="184997" y="292489"/>
                </a:cubicBezTo>
                <a:cubicBezTo>
                  <a:pt x="185193" y="292880"/>
                  <a:pt x="184997" y="293270"/>
                  <a:pt x="184997" y="293466"/>
                </a:cubicBezTo>
                <a:cubicBezTo>
                  <a:pt x="192038" y="301080"/>
                  <a:pt x="204751" y="321774"/>
                  <a:pt x="210031" y="330755"/>
                </a:cubicBezTo>
                <a:cubicBezTo>
                  <a:pt x="218637" y="344226"/>
                  <a:pt x="214921" y="352621"/>
                  <a:pt x="211987" y="356330"/>
                </a:cubicBezTo>
                <a:cubicBezTo>
                  <a:pt x="209053" y="360039"/>
                  <a:pt x="201621" y="365506"/>
                  <a:pt x="186366" y="360430"/>
                </a:cubicBezTo>
                <a:lnTo>
                  <a:pt x="117913" y="337197"/>
                </a:lnTo>
                <a:cubicBezTo>
                  <a:pt x="101875" y="331926"/>
                  <a:pt x="80752" y="317869"/>
                  <a:pt x="69604" y="305570"/>
                </a:cubicBezTo>
                <a:close/>
                <a:moveTo>
                  <a:pt x="19878" y="225427"/>
                </a:moveTo>
                <a:cubicBezTo>
                  <a:pt x="23985" y="226355"/>
                  <a:pt x="28923" y="229039"/>
                  <a:pt x="34400" y="235091"/>
                </a:cubicBezTo>
                <a:lnTo>
                  <a:pt x="85251" y="291318"/>
                </a:lnTo>
                <a:cubicBezTo>
                  <a:pt x="94052" y="301275"/>
                  <a:pt x="112045" y="312989"/>
                  <a:pt x="124562" y="317284"/>
                </a:cubicBezTo>
                <a:lnTo>
                  <a:pt x="190864" y="339735"/>
                </a:lnTo>
                <a:cubicBezTo>
                  <a:pt x="182650" y="326264"/>
                  <a:pt x="172675" y="310841"/>
                  <a:pt x="169937" y="308108"/>
                </a:cubicBezTo>
                <a:cubicBezTo>
                  <a:pt x="165634" y="304203"/>
                  <a:pt x="163483" y="299713"/>
                  <a:pt x="163287" y="295027"/>
                </a:cubicBezTo>
                <a:cubicBezTo>
                  <a:pt x="163287" y="293075"/>
                  <a:pt x="163678" y="291513"/>
                  <a:pt x="164070" y="290147"/>
                </a:cubicBezTo>
                <a:cubicBezTo>
                  <a:pt x="164656" y="280190"/>
                  <a:pt x="168959" y="272576"/>
                  <a:pt x="176196" y="269062"/>
                </a:cubicBezTo>
                <a:cubicBezTo>
                  <a:pt x="184215" y="264962"/>
                  <a:pt x="194189" y="266524"/>
                  <a:pt x="203382" y="273357"/>
                </a:cubicBezTo>
                <a:lnTo>
                  <a:pt x="266163" y="320603"/>
                </a:lnTo>
                <a:cubicBezTo>
                  <a:pt x="280245" y="331145"/>
                  <a:pt x="293153" y="353206"/>
                  <a:pt x="295500" y="370582"/>
                </a:cubicBezTo>
                <a:lnTo>
                  <a:pt x="303715" y="433837"/>
                </a:lnTo>
                <a:cubicBezTo>
                  <a:pt x="306257" y="453750"/>
                  <a:pt x="293153" y="474054"/>
                  <a:pt x="273986" y="480107"/>
                </a:cubicBezTo>
                <a:lnTo>
                  <a:pt x="241129" y="490649"/>
                </a:lnTo>
                <a:cubicBezTo>
                  <a:pt x="237217" y="491820"/>
                  <a:pt x="233501" y="492406"/>
                  <a:pt x="229785" y="492406"/>
                </a:cubicBezTo>
                <a:cubicBezTo>
                  <a:pt x="223722" y="492406"/>
                  <a:pt x="217855" y="490844"/>
                  <a:pt x="212378" y="487721"/>
                </a:cubicBezTo>
                <a:cubicBezTo>
                  <a:pt x="203773" y="483035"/>
                  <a:pt x="197710" y="474835"/>
                  <a:pt x="195363" y="465074"/>
                </a:cubicBezTo>
                <a:cubicBezTo>
                  <a:pt x="192429" y="452579"/>
                  <a:pt x="180890" y="436765"/>
                  <a:pt x="170524" y="430323"/>
                </a:cubicBezTo>
                <a:lnTo>
                  <a:pt x="78601" y="372534"/>
                </a:lnTo>
                <a:cubicBezTo>
                  <a:pt x="64715" y="363749"/>
                  <a:pt x="46721" y="346373"/>
                  <a:pt x="37333" y="333098"/>
                </a:cubicBezTo>
                <a:cubicBezTo>
                  <a:pt x="36551" y="332121"/>
                  <a:pt x="13081" y="300494"/>
                  <a:pt x="3302" y="272185"/>
                </a:cubicBezTo>
                <a:cubicBezTo>
                  <a:pt x="1151" y="266133"/>
                  <a:pt x="369" y="253443"/>
                  <a:pt x="173" y="249539"/>
                </a:cubicBezTo>
                <a:cubicBezTo>
                  <a:pt x="-1196" y="233725"/>
                  <a:pt x="5845" y="228063"/>
                  <a:pt x="10343" y="226306"/>
                </a:cubicBezTo>
                <a:cubicBezTo>
                  <a:pt x="12495" y="225330"/>
                  <a:pt x="15771" y="224500"/>
                  <a:pt x="19878" y="225427"/>
                </a:cubicBezTo>
                <a:close/>
                <a:moveTo>
                  <a:pt x="589845" y="225427"/>
                </a:moveTo>
                <a:cubicBezTo>
                  <a:pt x="593975" y="224500"/>
                  <a:pt x="597299" y="225330"/>
                  <a:pt x="599548" y="226306"/>
                </a:cubicBezTo>
                <a:cubicBezTo>
                  <a:pt x="603849" y="228063"/>
                  <a:pt x="610888" y="233725"/>
                  <a:pt x="609519" y="249929"/>
                </a:cubicBezTo>
                <a:cubicBezTo>
                  <a:pt x="609324" y="253443"/>
                  <a:pt x="608737" y="266133"/>
                  <a:pt x="606587" y="272185"/>
                </a:cubicBezTo>
                <a:cubicBezTo>
                  <a:pt x="596615" y="300494"/>
                  <a:pt x="573152" y="332121"/>
                  <a:pt x="572174" y="333293"/>
                </a:cubicBezTo>
                <a:cubicBezTo>
                  <a:pt x="562984" y="346373"/>
                  <a:pt x="544996" y="363749"/>
                  <a:pt x="531114" y="372534"/>
                </a:cubicBezTo>
                <a:lnTo>
                  <a:pt x="439216" y="430323"/>
                </a:lnTo>
                <a:cubicBezTo>
                  <a:pt x="429049" y="436765"/>
                  <a:pt x="417513" y="452579"/>
                  <a:pt x="414580" y="464488"/>
                </a:cubicBezTo>
                <a:cubicBezTo>
                  <a:pt x="412038" y="474835"/>
                  <a:pt x="405977" y="483035"/>
                  <a:pt x="397374" y="487721"/>
                </a:cubicBezTo>
                <a:cubicBezTo>
                  <a:pt x="391899" y="490844"/>
                  <a:pt x="386033" y="492406"/>
                  <a:pt x="379972" y="492406"/>
                </a:cubicBezTo>
                <a:cubicBezTo>
                  <a:pt x="376257" y="492406"/>
                  <a:pt x="372542" y="491820"/>
                  <a:pt x="368827" y="490649"/>
                </a:cubicBezTo>
                <a:lnTo>
                  <a:pt x="335783" y="480107"/>
                </a:lnTo>
                <a:cubicBezTo>
                  <a:pt x="316622" y="474054"/>
                  <a:pt x="303717" y="453750"/>
                  <a:pt x="306259" y="433837"/>
                </a:cubicBezTo>
                <a:lnTo>
                  <a:pt x="314276" y="370582"/>
                </a:lnTo>
                <a:cubicBezTo>
                  <a:pt x="316622" y="353206"/>
                  <a:pt x="329527" y="331145"/>
                  <a:pt x="343604" y="320603"/>
                </a:cubicBezTo>
                <a:lnTo>
                  <a:pt x="406368" y="273357"/>
                </a:lnTo>
                <a:cubicBezTo>
                  <a:pt x="415558" y="266524"/>
                  <a:pt x="425530" y="264962"/>
                  <a:pt x="433546" y="268866"/>
                </a:cubicBezTo>
                <a:cubicBezTo>
                  <a:pt x="440781" y="272576"/>
                  <a:pt x="445082" y="280190"/>
                  <a:pt x="445669" y="290147"/>
                </a:cubicBezTo>
                <a:cubicBezTo>
                  <a:pt x="446255" y="291513"/>
                  <a:pt x="446451" y="293075"/>
                  <a:pt x="446451" y="295027"/>
                </a:cubicBezTo>
                <a:cubicBezTo>
                  <a:pt x="446451" y="299713"/>
                  <a:pt x="444105" y="304203"/>
                  <a:pt x="439803" y="308303"/>
                </a:cubicBezTo>
                <a:cubicBezTo>
                  <a:pt x="437066" y="310841"/>
                  <a:pt x="427094" y="326264"/>
                  <a:pt x="418882" y="339735"/>
                </a:cubicBezTo>
                <a:lnTo>
                  <a:pt x="485165" y="317284"/>
                </a:lnTo>
                <a:cubicBezTo>
                  <a:pt x="497679" y="312989"/>
                  <a:pt x="515667" y="301275"/>
                  <a:pt x="524661" y="291318"/>
                </a:cubicBezTo>
                <a:lnTo>
                  <a:pt x="575302" y="235091"/>
                </a:lnTo>
                <a:cubicBezTo>
                  <a:pt x="580777" y="229039"/>
                  <a:pt x="585714" y="226355"/>
                  <a:pt x="589845" y="225427"/>
                </a:cubicBezTo>
                <a:close/>
                <a:moveTo>
                  <a:pt x="304854" y="21089"/>
                </a:moveTo>
                <a:cubicBezTo>
                  <a:pt x="287451" y="21089"/>
                  <a:pt x="273177" y="35344"/>
                  <a:pt x="273177" y="52723"/>
                </a:cubicBezTo>
                <a:lnTo>
                  <a:pt x="273177" y="94706"/>
                </a:lnTo>
                <a:lnTo>
                  <a:pt x="231331" y="94706"/>
                </a:lnTo>
                <a:cubicBezTo>
                  <a:pt x="213732" y="94706"/>
                  <a:pt x="199457" y="108960"/>
                  <a:pt x="199457" y="126339"/>
                </a:cubicBezTo>
                <a:cubicBezTo>
                  <a:pt x="199457" y="143718"/>
                  <a:pt x="213732" y="157973"/>
                  <a:pt x="231331" y="157973"/>
                </a:cubicBezTo>
                <a:lnTo>
                  <a:pt x="273177" y="157973"/>
                </a:lnTo>
                <a:lnTo>
                  <a:pt x="273177" y="199956"/>
                </a:lnTo>
                <a:cubicBezTo>
                  <a:pt x="273177" y="217335"/>
                  <a:pt x="287451" y="231589"/>
                  <a:pt x="304854" y="231589"/>
                </a:cubicBezTo>
                <a:cubicBezTo>
                  <a:pt x="322258" y="231589"/>
                  <a:pt x="336532" y="217335"/>
                  <a:pt x="336532" y="199956"/>
                </a:cubicBezTo>
                <a:lnTo>
                  <a:pt x="336532" y="157973"/>
                </a:lnTo>
                <a:lnTo>
                  <a:pt x="378574" y="157973"/>
                </a:lnTo>
                <a:cubicBezTo>
                  <a:pt x="395977" y="157973"/>
                  <a:pt x="410252" y="143718"/>
                  <a:pt x="410252" y="126339"/>
                </a:cubicBezTo>
                <a:cubicBezTo>
                  <a:pt x="410252" y="108960"/>
                  <a:pt x="395977" y="94706"/>
                  <a:pt x="378574" y="94706"/>
                </a:cubicBezTo>
                <a:lnTo>
                  <a:pt x="336532" y="94706"/>
                </a:lnTo>
                <a:lnTo>
                  <a:pt x="336532" y="52723"/>
                </a:lnTo>
                <a:cubicBezTo>
                  <a:pt x="336532" y="35344"/>
                  <a:pt x="322258" y="21089"/>
                  <a:pt x="304854" y="21089"/>
                </a:cubicBezTo>
                <a:close/>
                <a:moveTo>
                  <a:pt x="304854" y="0"/>
                </a:moveTo>
                <a:cubicBezTo>
                  <a:pt x="333990" y="0"/>
                  <a:pt x="357455" y="23823"/>
                  <a:pt x="357455" y="52723"/>
                </a:cubicBezTo>
                <a:lnTo>
                  <a:pt x="357455" y="73812"/>
                </a:lnTo>
                <a:lnTo>
                  <a:pt x="378574" y="73812"/>
                </a:lnTo>
                <a:cubicBezTo>
                  <a:pt x="407514" y="73812"/>
                  <a:pt x="431370" y="97244"/>
                  <a:pt x="431370" y="126339"/>
                </a:cubicBezTo>
                <a:cubicBezTo>
                  <a:pt x="431370" y="155239"/>
                  <a:pt x="407514" y="178867"/>
                  <a:pt x="378574" y="178867"/>
                </a:cubicBezTo>
                <a:lnTo>
                  <a:pt x="357455" y="178867"/>
                </a:lnTo>
                <a:lnTo>
                  <a:pt x="357455" y="199956"/>
                </a:lnTo>
                <a:cubicBezTo>
                  <a:pt x="357455" y="228856"/>
                  <a:pt x="333990" y="252483"/>
                  <a:pt x="304854" y="252483"/>
                </a:cubicBezTo>
                <a:cubicBezTo>
                  <a:pt x="275914" y="252483"/>
                  <a:pt x="252254" y="228856"/>
                  <a:pt x="252254" y="199956"/>
                </a:cubicBezTo>
                <a:lnTo>
                  <a:pt x="252254" y="178867"/>
                </a:lnTo>
                <a:lnTo>
                  <a:pt x="231331" y="178867"/>
                </a:lnTo>
                <a:cubicBezTo>
                  <a:pt x="202195" y="178867"/>
                  <a:pt x="178534" y="155239"/>
                  <a:pt x="178534" y="126339"/>
                </a:cubicBezTo>
                <a:cubicBezTo>
                  <a:pt x="178534" y="97244"/>
                  <a:pt x="202195" y="73812"/>
                  <a:pt x="231331" y="73812"/>
                </a:cubicBezTo>
                <a:lnTo>
                  <a:pt x="252254" y="73812"/>
                </a:lnTo>
                <a:lnTo>
                  <a:pt x="252254" y="52723"/>
                </a:lnTo>
                <a:cubicBezTo>
                  <a:pt x="252254" y="23823"/>
                  <a:pt x="275914" y="0"/>
                  <a:pt x="30485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800" b="0" i="0" kern="1200" baseline="0">
          <a:solidFill>
            <a:schemeClr val="accent1">
              <a:lumMod val="50000"/>
            </a:schemeClr>
          </a:solidFill>
          <a:effectLst/>
          <a:latin typeface="+mj-ea"/>
          <a:ea typeface="+mj-ea"/>
          <a:cs typeface="+mj-cs"/>
        </a:defRPr>
      </a:lvl1pPr>
    </p:titleStyle>
    <p:bodyStyle>
      <a:lvl1pPr marL="361950" indent="-361950" algn="just" defTabSz="685800" rtl="0" eaLnBrk="1" latinLnBrk="0" hangingPunct="1">
        <a:lnSpc>
          <a:spcPct val="110000"/>
        </a:lnSpc>
        <a:spcBef>
          <a:spcPts val="1200"/>
        </a:spcBef>
        <a:spcAft>
          <a:spcPts val="0"/>
        </a:spcAft>
        <a:buClr>
          <a:schemeClr val="accent1"/>
        </a:buClr>
        <a:buSzPct val="50000"/>
        <a:buFont typeface="Wingdings" panose="05000000000000000000" pitchFamily="2" charset="2"/>
        <a:buChar char="p"/>
        <a:defRPr lang="zh-CN" altLang="en-US" sz="2800" kern="1200" baseline="0" dirty="0" smtClean="0">
          <a:solidFill>
            <a:schemeClr val="accent1">
              <a:lumMod val="50000"/>
            </a:schemeClr>
          </a:solidFill>
          <a:latin typeface="+mn-ea"/>
          <a:ea typeface="+mn-ea"/>
          <a:cs typeface="+mn-cs"/>
        </a:defRPr>
      </a:lvl1pPr>
      <a:lvl2pPr marL="361950" indent="-361950" algn="just" defTabSz="685800" rtl="0" eaLnBrk="1" latinLnBrk="0" hangingPunct="1">
        <a:lnSpc>
          <a:spcPct val="120000"/>
        </a:lnSpc>
        <a:spcBef>
          <a:spcPts val="0"/>
        </a:spcBef>
        <a:spcAft>
          <a:spcPts val="1200"/>
        </a:spcAft>
        <a:buClr>
          <a:schemeClr val="accent2">
            <a:lumMod val="60000"/>
            <a:lumOff val="40000"/>
          </a:schemeClr>
        </a:buClr>
        <a:buFont typeface="幼圆" panose="02010509060101010101" pitchFamily="49" charset="-122"/>
        <a:buChar char=" "/>
        <a:defRPr sz="1800" kern="1200" baseline="0">
          <a:solidFill>
            <a:schemeClr val="tx1"/>
          </a:solidFill>
          <a:latin typeface="+mn-ea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" Type="http://schemas.openxmlformats.org/officeDocument/2006/relationships/tags" Target="../tags/tag3.xml"/><Relationship Id="rId21" Type="http://schemas.openxmlformats.org/officeDocument/2006/relationships/tags" Target="../tags/tag21.xml"/><Relationship Id="rId34" Type="http://schemas.openxmlformats.org/officeDocument/2006/relationships/tags" Target="../tags/tag34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29" Type="http://schemas.openxmlformats.org/officeDocument/2006/relationships/tags" Target="../tags/tag29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tags" Target="../tags/tag31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slideLayout" Target="../slideLayouts/slideLayout2.xml"/><Relationship Id="rId8" Type="http://schemas.openxmlformats.org/officeDocument/2006/relationships/tags" Target="../tags/tag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42.xml"/><Relationship Id="rId13" Type="http://schemas.openxmlformats.org/officeDocument/2006/relationships/tags" Target="../tags/tag47.xml"/><Relationship Id="rId3" Type="http://schemas.openxmlformats.org/officeDocument/2006/relationships/tags" Target="../tags/tag37.xml"/><Relationship Id="rId7" Type="http://schemas.openxmlformats.org/officeDocument/2006/relationships/tags" Target="../tags/tag41.xml"/><Relationship Id="rId12" Type="http://schemas.openxmlformats.org/officeDocument/2006/relationships/tags" Target="../tags/tag46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tags" Target="../tags/tag40.xml"/><Relationship Id="rId11" Type="http://schemas.openxmlformats.org/officeDocument/2006/relationships/tags" Target="../tags/tag45.xml"/><Relationship Id="rId5" Type="http://schemas.openxmlformats.org/officeDocument/2006/relationships/tags" Target="../tags/tag39.xml"/><Relationship Id="rId10" Type="http://schemas.openxmlformats.org/officeDocument/2006/relationships/tags" Target="../tags/tag44.xml"/><Relationship Id="rId4" Type="http://schemas.openxmlformats.org/officeDocument/2006/relationships/tags" Target="../tags/tag38.xml"/><Relationship Id="rId9" Type="http://schemas.openxmlformats.org/officeDocument/2006/relationships/tags" Target="../tags/tag43.xml"/><Relationship Id="rId1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56.xml"/><Relationship Id="rId13" Type="http://schemas.openxmlformats.org/officeDocument/2006/relationships/tags" Target="../tags/tag61.xml"/><Relationship Id="rId18" Type="http://schemas.openxmlformats.org/officeDocument/2006/relationships/tags" Target="../tags/tag66.xml"/><Relationship Id="rId3" Type="http://schemas.openxmlformats.org/officeDocument/2006/relationships/tags" Target="../tags/tag51.xml"/><Relationship Id="rId21" Type="http://schemas.openxmlformats.org/officeDocument/2006/relationships/slideLayout" Target="../slideLayouts/slideLayout2.xml"/><Relationship Id="rId7" Type="http://schemas.openxmlformats.org/officeDocument/2006/relationships/tags" Target="../tags/tag55.xml"/><Relationship Id="rId12" Type="http://schemas.openxmlformats.org/officeDocument/2006/relationships/tags" Target="../tags/tag60.xml"/><Relationship Id="rId17" Type="http://schemas.openxmlformats.org/officeDocument/2006/relationships/tags" Target="../tags/tag65.xml"/><Relationship Id="rId2" Type="http://schemas.openxmlformats.org/officeDocument/2006/relationships/tags" Target="../tags/tag50.xml"/><Relationship Id="rId16" Type="http://schemas.openxmlformats.org/officeDocument/2006/relationships/tags" Target="../tags/tag64.xml"/><Relationship Id="rId20" Type="http://schemas.openxmlformats.org/officeDocument/2006/relationships/tags" Target="../tags/tag68.xml"/><Relationship Id="rId1" Type="http://schemas.openxmlformats.org/officeDocument/2006/relationships/tags" Target="../tags/tag49.xml"/><Relationship Id="rId6" Type="http://schemas.openxmlformats.org/officeDocument/2006/relationships/tags" Target="../tags/tag54.xml"/><Relationship Id="rId11" Type="http://schemas.openxmlformats.org/officeDocument/2006/relationships/tags" Target="../tags/tag59.xml"/><Relationship Id="rId5" Type="http://schemas.openxmlformats.org/officeDocument/2006/relationships/tags" Target="../tags/tag53.xml"/><Relationship Id="rId15" Type="http://schemas.openxmlformats.org/officeDocument/2006/relationships/tags" Target="../tags/tag63.xml"/><Relationship Id="rId10" Type="http://schemas.openxmlformats.org/officeDocument/2006/relationships/tags" Target="../tags/tag58.xml"/><Relationship Id="rId19" Type="http://schemas.openxmlformats.org/officeDocument/2006/relationships/tags" Target="../tags/tag67.xml"/><Relationship Id="rId4" Type="http://schemas.openxmlformats.org/officeDocument/2006/relationships/tags" Target="../tags/tag52.xml"/><Relationship Id="rId9" Type="http://schemas.openxmlformats.org/officeDocument/2006/relationships/tags" Target="../tags/tag57.xml"/><Relationship Id="rId14" Type="http://schemas.openxmlformats.org/officeDocument/2006/relationships/tags" Target="../tags/tag62.xml"/><Relationship Id="rId22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628686" y="5056015"/>
            <a:ext cx="4572999" cy="591299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  <a:ea typeface="幼圆" panose="02010509060101010101" pitchFamily="49" charset="-122"/>
              </a:rPr>
              <a:t>云南省卫生健康委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673020" y="3730988"/>
            <a:ext cx="6318955" cy="1334925"/>
          </a:xfrm>
          <a:solidFill>
            <a:srgbClr val="00B050"/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anchor="ctr">
            <a:normAutofit/>
          </a:bodyPr>
          <a:lstStyle/>
          <a:p>
            <a:r>
              <a:rPr lang="zh-CN" altLang="zh-CN" sz="3200" b="0" dirty="0">
                <a:solidFill>
                  <a:schemeClr val="bg1"/>
                </a:solidFill>
                <a:ea typeface="幼圆" panose="02010509060101010101" pitchFamily="49" charset="-122"/>
              </a:rPr>
              <a:t>关于做好紧密型县域医疗卫生</a:t>
            </a:r>
            <a:br>
              <a:rPr lang="zh-CN" altLang="zh-CN" sz="3200" b="0" dirty="0">
                <a:solidFill>
                  <a:schemeClr val="bg1"/>
                </a:solidFill>
                <a:ea typeface="幼圆" panose="02010509060101010101" pitchFamily="49" charset="-122"/>
              </a:rPr>
            </a:br>
            <a:r>
              <a:rPr lang="zh-CN" altLang="zh-CN" sz="3200" b="0" dirty="0">
                <a:solidFill>
                  <a:schemeClr val="bg1"/>
                </a:solidFill>
                <a:ea typeface="幼圆" panose="02010509060101010101" pitchFamily="49" charset="-122"/>
              </a:rPr>
              <a:t>共同体建试点工作的通知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2447325" y="1893514"/>
            <a:ext cx="3907029" cy="4496675"/>
            <a:chOff x="4107914" y="1730902"/>
            <a:chExt cx="3907029" cy="4613618"/>
          </a:xfrm>
        </p:grpSpPr>
        <p:sp>
          <p:nvSpPr>
            <p:cNvPr id="7" name="任意多边形 6"/>
            <p:cNvSpPr/>
            <p:nvPr/>
          </p:nvSpPr>
          <p:spPr>
            <a:xfrm>
              <a:off x="4107914" y="1730902"/>
              <a:ext cx="3907029" cy="1111715"/>
            </a:xfrm>
            <a:custGeom>
              <a:avLst/>
              <a:gdLst>
                <a:gd name="connsiteX0" fmla="*/ 0 w 3907029"/>
                <a:gd name="connsiteY0" fmla="*/ 185290 h 1111715"/>
                <a:gd name="connsiteX1" fmla="*/ 185290 w 3907029"/>
                <a:gd name="connsiteY1" fmla="*/ 0 h 1111715"/>
                <a:gd name="connsiteX2" fmla="*/ 3721739 w 3907029"/>
                <a:gd name="connsiteY2" fmla="*/ 0 h 1111715"/>
                <a:gd name="connsiteX3" fmla="*/ 3907029 w 3907029"/>
                <a:gd name="connsiteY3" fmla="*/ 185290 h 1111715"/>
                <a:gd name="connsiteX4" fmla="*/ 3907029 w 3907029"/>
                <a:gd name="connsiteY4" fmla="*/ 926425 h 1111715"/>
                <a:gd name="connsiteX5" fmla="*/ 3721739 w 3907029"/>
                <a:gd name="connsiteY5" fmla="*/ 1111715 h 1111715"/>
                <a:gd name="connsiteX6" fmla="*/ 185290 w 3907029"/>
                <a:gd name="connsiteY6" fmla="*/ 1111715 h 1111715"/>
                <a:gd name="connsiteX7" fmla="*/ 0 w 3907029"/>
                <a:gd name="connsiteY7" fmla="*/ 926425 h 1111715"/>
                <a:gd name="connsiteX8" fmla="*/ 0 w 3907029"/>
                <a:gd name="connsiteY8" fmla="*/ 185290 h 1111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07029" h="1111715">
                  <a:moveTo>
                    <a:pt x="0" y="185290"/>
                  </a:moveTo>
                  <a:cubicBezTo>
                    <a:pt x="0" y="82957"/>
                    <a:pt x="82957" y="0"/>
                    <a:pt x="185290" y="0"/>
                  </a:cubicBezTo>
                  <a:lnTo>
                    <a:pt x="3721739" y="0"/>
                  </a:lnTo>
                  <a:cubicBezTo>
                    <a:pt x="3824072" y="0"/>
                    <a:pt x="3907029" y="82957"/>
                    <a:pt x="3907029" y="185290"/>
                  </a:cubicBezTo>
                  <a:lnTo>
                    <a:pt x="3907029" y="926425"/>
                  </a:lnTo>
                  <a:cubicBezTo>
                    <a:pt x="3907029" y="1028758"/>
                    <a:pt x="3824072" y="1111715"/>
                    <a:pt x="3721739" y="1111715"/>
                  </a:cubicBezTo>
                  <a:lnTo>
                    <a:pt x="185290" y="1111715"/>
                  </a:lnTo>
                  <a:cubicBezTo>
                    <a:pt x="82957" y="1111715"/>
                    <a:pt x="0" y="1028758"/>
                    <a:pt x="0" y="926425"/>
                  </a:cubicBezTo>
                  <a:lnTo>
                    <a:pt x="0" y="185290"/>
                  </a:lnTo>
                  <a:close/>
                </a:path>
              </a:pathLst>
            </a:custGeom>
            <a:solidFill>
              <a:srgbClr val="92D050"/>
            </a:solidFill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0469" tIns="92369" rIns="130469" bIns="92369" numCol="1" spcCol="1270" anchor="ctr" anchorCtr="0">
              <a:noAutofit/>
            </a:bodyPr>
            <a:lstStyle/>
            <a:p>
              <a:pPr lvl="0" algn="ctr" defTabSz="889000" rtl="0">
                <a:lnSpc>
                  <a:spcPct val="125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sz="2000" b="1" kern="1200" baseline="0" smtClean="0">
                  <a:ea typeface="幼圆" panose="02010509060101010101" pitchFamily="49" charset="-122"/>
                </a:rPr>
                <a:t>完善国民健康政策</a:t>
              </a:r>
              <a:endParaRPr lang="zh-CN" sz="2000" b="1" kern="1200">
                <a:ea typeface="幼圆" panose="02010509060101010101" pitchFamily="49" charset="-122"/>
              </a:endParaRPr>
            </a:p>
          </p:txBody>
        </p:sp>
        <p:sp>
          <p:nvSpPr>
            <p:cNvPr id="8" name="任意多边形 7"/>
            <p:cNvSpPr/>
            <p:nvPr/>
          </p:nvSpPr>
          <p:spPr>
            <a:xfrm>
              <a:off x="4107914" y="2898203"/>
              <a:ext cx="3907029" cy="1111715"/>
            </a:xfrm>
            <a:custGeom>
              <a:avLst/>
              <a:gdLst>
                <a:gd name="connsiteX0" fmla="*/ 0 w 3907029"/>
                <a:gd name="connsiteY0" fmla="*/ 185290 h 1111715"/>
                <a:gd name="connsiteX1" fmla="*/ 185290 w 3907029"/>
                <a:gd name="connsiteY1" fmla="*/ 0 h 1111715"/>
                <a:gd name="connsiteX2" fmla="*/ 3721739 w 3907029"/>
                <a:gd name="connsiteY2" fmla="*/ 0 h 1111715"/>
                <a:gd name="connsiteX3" fmla="*/ 3907029 w 3907029"/>
                <a:gd name="connsiteY3" fmla="*/ 185290 h 1111715"/>
                <a:gd name="connsiteX4" fmla="*/ 3907029 w 3907029"/>
                <a:gd name="connsiteY4" fmla="*/ 926425 h 1111715"/>
                <a:gd name="connsiteX5" fmla="*/ 3721739 w 3907029"/>
                <a:gd name="connsiteY5" fmla="*/ 1111715 h 1111715"/>
                <a:gd name="connsiteX6" fmla="*/ 185290 w 3907029"/>
                <a:gd name="connsiteY6" fmla="*/ 1111715 h 1111715"/>
                <a:gd name="connsiteX7" fmla="*/ 0 w 3907029"/>
                <a:gd name="connsiteY7" fmla="*/ 926425 h 1111715"/>
                <a:gd name="connsiteX8" fmla="*/ 0 w 3907029"/>
                <a:gd name="connsiteY8" fmla="*/ 185290 h 1111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07029" h="1111715">
                  <a:moveTo>
                    <a:pt x="0" y="185290"/>
                  </a:moveTo>
                  <a:cubicBezTo>
                    <a:pt x="0" y="82957"/>
                    <a:pt x="82957" y="0"/>
                    <a:pt x="185290" y="0"/>
                  </a:cubicBezTo>
                  <a:lnTo>
                    <a:pt x="3721739" y="0"/>
                  </a:lnTo>
                  <a:cubicBezTo>
                    <a:pt x="3824072" y="0"/>
                    <a:pt x="3907029" y="82957"/>
                    <a:pt x="3907029" y="185290"/>
                  </a:cubicBezTo>
                  <a:lnTo>
                    <a:pt x="3907029" y="926425"/>
                  </a:lnTo>
                  <a:cubicBezTo>
                    <a:pt x="3907029" y="1028758"/>
                    <a:pt x="3824072" y="1111715"/>
                    <a:pt x="3721739" y="1111715"/>
                  </a:cubicBezTo>
                  <a:lnTo>
                    <a:pt x="185290" y="1111715"/>
                  </a:lnTo>
                  <a:cubicBezTo>
                    <a:pt x="82957" y="1111715"/>
                    <a:pt x="0" y="1028758"/>
                    <a:pt x="0" y="926425"/>
                  </a:cubicBezTo>
                  <a:lnTo>
                    <a:pt x="0" y="185290"/>
                  </a:lnTo>
                  <a:close/>
                </a:path>
              </a:pathLst>
            </a:custGeom>
            <a:solidFill>
              <a:srgbClr val="00B050"/>
            </a:solidFill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0469" tIns="92369" rIns="130469" bIns="92369" numCol="1" spcCol="1270" anchor="ctr" anchorCtr="0">
              <a:noAutofit/>
            </a:bodyPr>
            <a:lstStyle/>
            <a:p>
              <a:pPr lvl="0" algn="ctr" defTabSz="889000" rtl="0">
                <a:lnSpc>
                  <a:spcPct val="125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sz="2000" b="1" kern="1200" baseline="0" dirty="0" smtClean="0">
                  <a:ea typeface="幼圆" panose="02010509060101010101" pitchFamily="49" charset="-122"/>
                </a:rPr>
                <a:t>全面建立优质高效的医疗卫生服务体系</a:t>
              </a:r>
              <a:endParaRPr lang="zh-CN" sz="2000" b="1" kern="1200" dirty="0">
                <a:ea typeface="幼圆" panose="02010509060101010101" pitchFamily="49" charset="-122"/>
              </a:endParaRPr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4107914" y="4065504"/>
              <a:ext cx="3907029" cy="1111715"/>
            </a:xfrm>
            <a:custGeom>
              <a:avLst/>
              <a:gdLst>
                <a:gd name="connsiteX0" fmla="*/ 0 w 3907029"/>
                <a:gd name="connsiteY0" fmla="*/ 185290 h 1111715"/>
                <a:gd name="connsiteX1" fmla="*/ 185290 w 3907029"/>
                <a:gd name="connsiteY1" fmla="*/ 0 h 1111715"/>
                <a:gd name="connsiteX2" fmla="*/ 3721739 w 3907029"/>
                <a:gd name="connsiteY2" fmla="*/ 0 h 1111715"/>
                <a:gd name="connsiteX3" fmla="*/ 3907029 w 3907029"/>
                <a:gd name="connsiteY3" fmla="*/ 185290 h 1111715"/>
                <a:gd name="connsiteX4" fmla="*/ 3907029 w 3907029"/>
                <a:gd name="connsiteY4" fmla="*/ 926425 h 1111715"/>
                <a:gd name="connsiteX5" fmla="*/ 3721739 w 3907029"/>
                <a:gd name="connsiteY5" fmla="*/ 1111715 h 1111715"/>
                <a:gd name="connsiteX6" fmla="*/ 185290 w 3907029"/>
                <a:gd name="connsiteY6" fmla="*/ 1111715 h 1111715"/>
                <a:gd name="connsiteX7" fmla="*/ 0 w 3907029"/>
                <a:gd name="connsiteY7" fmla="*/ 926425 h 1111715"/>
                <a:gd name="connsiteX8" fmla="*/ 0 w 3907029"/>
                <a:gd name="connsiteY8" fmla="*/ 185290 h 1111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07029" h="1111715">
                  <a:moveTo>
                    <a:pt x="0" y="185290"/>
                  </a:moveTo>
                  <a:cubicBezTo>
                    <a:pt x="0" y="82957"/>
                    <a:pt x="82957" y="0"/>
                    <a:pt x="185290" y="0"/>
                  </a:cubicBezTo>
                  <a:lnTo>
                    <a:pt x="3721739" y="0"/>
                  </a:lnTo>
                  <a:cubicBezTo>
                    <a:pt x="3824072" y="0"/>
                    <a:pt x="3907029" y="82957"/>
                    <a:pt x="3907029" y="185290"/>
                  </a:cubicBezTo>
                  <a:lnTo>
                    <a:pt x="3907029" y="926425"/>
                  </a:lnTo>
                  <a:cubicBezTo>
                    <a:pt x="3907029" y="1028758"/>
                    <a:pt x="3824072" y="1111715"/>
                    <a:pt x="3721739" y="1111715"/>
                  </a:cubicBezTo>
                  <a:lnTo>
                    <a:pt x="185290" y="1111715"/>
                  </a:lnTo>
                  <a:cubicBezTo>
                    <a:pt x="82957" y="1111715"/>
                    <a:pt x="0" y="1028758"/>
                    <a:pt x="0" y="926425"/>
                  </a:cubicBezTo>
                  <a:lnTo>
                    <a:pt x="0" y="185290"/>
                  </a:lnTo>
                  <a:close/>
                </a:path>
              </a:pathLst>
            </a:custGeom>
            <a:solidFill>
              <a:srgbClr val="00B0F0"/>
            </a:solidFill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0469" tIns="92369" rIns="130469" bIns="92369" numCol="1" spcCol="1270" anchor="ctr" anchorCtr="0">
              <a:noAutofit/>
            </a:bodyPr>
            <a:lstStyle/>
            <a:p>
              <a:pPr lvl="0" algn="ctr" defTabSz="889000" rtl="0">
                <a:lnSpc>
                  <a:spcPct val="125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sz="2000" b="1" kern="1200" baseline="0" smtClean="0">
                  <a:ea typeface="幼圆" panose="02010509060101010101" pitchFamily="49" charset="-122"/>
                </a:rPr>
                <a:t>为人民群众提供全方位全周期健康服务</a:t>
              </a:r>
              <a:endParaRPr lang="zh-CN" sz="2000" b="1" kern="1200">
                <a:ea typeface="幼圆" panose="02010509060101010101" pitchFamily="49" charset="-122"/>
              </a:endParaRPr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4107914" y="5232805"/>
              <a:ext cx="3907029" cy="1111715"/>
            </a:xfrm>
            <a:custGeom>
              <a:avLst/>
              <a:gdLst>
                <a:gd name="connsiteX0" fmla="*/ 0 w 3907029"/>
                <a:gd name="connsiteY0" fmla="*/ 185290 h 1111715"/>
                <a:gd name="connsiteX1" fmla="*/ 185290 w 3907029"/>
                <a:gd name="connsiteY1" fmla="*/ 0 h 1111715"/>
                <a:gd name="connsiteX2" fmla="*/ 3721739 w 3907029"/>
                <a:gd name="connsiteY2" fmla="*/ 0 h 1111715"/>
                <a:gd name="connsiteX3" fmla="*/ 3907029 w 3907029"/>
                <a:gd name="connsiteY3" fmla="*/ 185290 h 1111715"/>
                <a:gd name="connsiteX4" fmla="*/ 3907029 w 3907029"/>
                <a:gd name="connsiteY4" fmla="*/ 926425 h 1111715"/>
                <a:gd name="connsiteX5" fmla="*/ 3721739 w 3907029"/>
                <a:gd name="connsiteY5" fmla="*/ 1111715 h 1111715"/>
                <a:gd name="connsiteX6" fmla="*/ 185290 w 3907029"/>
                <a:gd name="connsiteY6" fmla="*/ 1111715 h 1111715"/>
                <a:gd name="connsiteX7" fmla="*/ 0 w 3907029"/>
                <a:gd name="connsiteY7" fmla="*/ 926425 h 1111715"/>
                <a:gd name="connsiteX8" fmla="*/ 0 w 3907029"/>
                <a:gd name="connsiteY8" fmla="*/ 185290 h 1111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07029" h="1111715">
                  <a:moveTo>
                    <a:pt x="0" y="185290"/>
                  </a:moveTo>
                  <a:cubicBezTo>
                    <a:pt x="0" y="82957"/>
                    <a:pt x="82957" y="0"/>
                    <a:pt x="185290" y="0"/>
                  </a:cubicBezTo>
                  <a:lnTo>
                    <a:pt x="3721739" y="0"/>
                  </a:lnTo>
                  <a:cubicBezTo>
                    <a:pt x="3824072" y="0"/>
                    <a:pt x="3907029" y="82957"/>
                    <a:pt x="3907029" y="185290"/>
                  </a:cubicBezTo>
                  <a:lnTo>
                    <a:pt x="3907029" y="926425"/>
                  </a:lnTo>
                  <a:cubicBezTo>
                    <a:pt x="3907029" y="1028758"/>
                    <a:pt x="3824072" y="1111715"/>
                    <a:pt x="3721739" y="1111715"/>
                  </a:cubicBezTo>
                  <a:lnTo>
                    <a:pt x="185290" y="1111715"/>
                  </a:lnTo>
                  <a:cubicBezTo>
                    <a:pt x="82957" y="1111715"/>
                    <a:pt x="0" y="1028758"/>
                    <a:pt x="0" y="926425"/>
                  </a:cubicBezTo>
                  <a:lnTo>
                    <a:pt x="0" y="185290"/>
                  </a:lnTo>
                  <a:close/>
                </a:path>
              </a:pathLst>
            </a:custGeo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0469" tIns="92369" rIns="130469" bIns="92369" numCol="1" spcCol="1270" anchor="ctr" anchorCtr="0">
              <a:noAutofit/>
            </a:bodyPr>
            <a:lstStyle/>
            <a:p>
              <a:pPr lvl="0" algn="ctr" defTabSz="889000" rtl="0">
                <a:lnSpc>
                  <a:spcPct val="125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sz="2000" b="1" kern="1200" baseline="0" dirty="0" smtClean="0">
                  <a:ea typeface="幼圆" panose="02010509060101010101" pitchFamily="49" charset="-122"/>
                </a:rPr>
                <a:t>为推动健康中国建设，更好地实施分级诊疗和满足群众健康需求</a:t>
              </a:r>
              <a:endParaRPr lang="zh-CN" sz="2000" b="1" kern="1200" dirty="0">
                <a:ea typeface="幼圆" panose="02010509060101010101" pitchFamily="49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>
                <a:ea typeface="幼圆" panose="02010509060101010101" pitchFamily="49" charset="-122"/>
              </a:rPr>
              <a:t>《试点通知》出台的背景</a:t>
            </a:r>
            <a:endParaRPr lang="zh-CN" altLang="en-US" dirty="0">
              <a:ea typeface="幼圆" panose="020105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84518" y="1213825"/>
            <a:ext cx="95531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zh-CN" altLang="zh-CN" dirty="0">
                <a:solidFill>
                  <a:srgbClr val="FF0000"/>
                </a:solidFill>
                <a:ea typeface="幼圆" panose="02010509060101010101" pitchFamily="49" charset="-122"/>
              </a:rPr>
              <a:t>党的十九大作出实施健康中国战略的重大决策部署，提出：</a:t>
            </a:r>
          </a:p>
        </p:txBody>
      </p:sp>
      <p:grpSp>
        <p:nvGrpSpPr>
          <p:cNvPr id="11" name="Group 4"/>
          <p:cNvGrpSpPr>
            <a:grpSpLocks noChangeAspect="1"/>
          </p:cNvGrpSpPr>
          <p:nvPr/>
        </p:nvGrpSpPr>
        <p:grpSpPr bwMode="auto">
          <a:xfrm>
            <a:off x="6774224" y="3031227"/>
            <a:ext cx="3887354" cy="2675223"/>
            <a:chOff x="1570" y="801"/>
            <a:chExt cx="4540" cy="2711"/>
          </a:xfrm>
        </p:grpSpPr>
        <p:grpSp>
          <p:nvGrpSpPr>
            <p:cNvPr id="12" name="Group 205"/>
            <p:cNvGrpSpPr>
              <a:grpSpLocks/>
            </p:cNvGrpSpPr>
            <p:nvPr/>
          </p:nvGrpSpPr>
          <p:grpSpPr bwMode="auto">
            <a:xfrm>
              <a:off x="1570" y="801"/>
              <a:ext cx="4540" cy="2711"/>
              <a:chOff x="1570" y="801"/>
              <a:chExt cx="4540" cy="2711"/>
            </a:xfrm>
          </p:grpSpPr>
          <p:sp>
            <p:nvSpPr>
              <p:cNvPr id="230" name="Freeform 5"/>
              <p:cNvSpPr>
                <a:spLocks/>
              </p:cNvSpPr>
              <p:nvPr/>
            </p:nvSpPr>
            <p:spPr bwMode="auto">
              <a:xfrm>
                <a:off x="1572" y="2039"/>
                <a:ext cx="4536" cy="1471"/>
              </a:xfrm>
              <a:custGeom>
                <a:avLst/>
                <a:gdLst>
                  <a:gd name="T0" fmla="*/ 1917 w 1917"/>
                  <a:gd name="T1" fmla="*/ 310 h 621"/>
                  <a:gd name="T2" fmla="*/ 959 w 1917"/>
                  <a:gd name="T3" fmla="*/ 621 h 621"/>
                  <a:gd name="T4" fmla="*/ 0 w 1917"/>
                  <a:gd name="T5" fmla="*/ 310 h 621"/>
                  <a:gd name="T6" fmla="*/ 959 w 1917"/>
                  <a:gd name="T7" fmla="*/ 0 h 621"/>
                  <a:gd name="T8" fmla="*/ 1917 w 1917"/>
                  <a:gd name="T9" fmla="*/ 310 h 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7" h="621">
                    <a:moveTo>
                      <a:pt x="1917" y="310"/>
                    </a:moveTo>
                    <a:cubicBezTo>
                      <a:pt x="1917" y="482"/>
                      <a:pt x="1488" y="621"/>
                      <a:pt x="959" y="621"/>
                    </a:cubicBezTo>
                    <a:cubicBezTo>
                      <a:pt x="429" y="621"/>
                      <a:pt x="0" y="482"/>
                      <a:pt x="0" y="310"/>
                    </a:cubicBezTo>
                    <a:cubicBezTo>
                      <a:pt x="0" y="139"/>
                      <a:pt x="463" y="0"/>
                      <a:pt x="959" y="0"/>
                    </a:cubicBezTo>
                    <a:cubicBezTo>
                      <a:pt x="1488" y="0"/>
                      <a:pt x="1917" y="139"/>
                      <a:pt x="1917" y="310"/>
                    </a:cubicBezTo>
                    <a:close/>
                  </a:path>
                </a:pathLst>
              </a:custGeom>
              <a:solidFill>
                <a:srgbClr val="67B3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1" name="Freeform 6"/>
              <p:cNvSpPr>
                <a:spLocks noEditPoints="1"/>
              </p:cNvSpPr>
              <p:nvPr/>
            </p:nvSpPr>
            <p:spPr bwMode="auto">
              <a:xfrm>
                <a:off x="1570" y="2034"/>
                <a:ext cx="4540" cy="1478"/>
              </a:xfrm>
              <a:custGeom>
                <a:avLst/>
                <a:gdLst>
                  <a:gd name="T0" fmla="*/ 282 w 1919"/>
                  <a:gd name="T1" fmla="*/ 533 h 624"/>
                  <a:gd name="T2" fmla="*/ 0 w 1919"/>
                  <a:gd name="T3" fmla="*/ 312 h 624"/>
                  <a:gd name="T4" fmla="*/ 0 w 1919"/>
                  <a:gd name="T5" fmla="*/ 312 h 624"/>
                  <a:gd name="T6" fmla="*/ 294 w 1919"/>
                  <a:gd name="T7" fmla="*/ 91 h 624"/>
                  <a:gd name="T8" fmla="*/ 294 w 1919"/>
                  <a:gd name="T9" fmla="*/ 91 h 624"/>
                  <a:gd name="T10" fmla="*/ 960 w 1919"/>
                  <a:gd name="T11" fmla="*/ 0 h 624"/>
                  <a:gd name="T12" fmla="*/ 960 w 1919"/>
                  <a:gd name="T13" fmla="*/ 0 h 624"/>
                  <a:gd name="T14" fmla="*/ 1638 w 1919"/>
                  <a:gd name="T15" fmla="*/ 91 h 624"/>
                  <a:gd name="T16" fmla="*/ 1638 w 1919"/>
                  <a:gd name="T17" fmla="*/ 91 h 624"/>
                  <a:gd name="T18" fmla="*/ 1919 w 1919"/>
                  <a:gd name="T19" fmla="*/ 312 h 624"/>
                  <a:gd name="T20" fmla="*/ 1919 w 1919"/>
                  <a:gd name="T21" fmla="*/ 312 h 624"/>
                  <a:gd name="T22" fmla="*/ 1638 w 1919"/>
                  <a:gd name="T23" fmla="*/ 533 h 624"/>
                  <a:gd name="T24" fmla="*/ 1638 w 1919"/>
                  <a:gd name="T25" fmla="*/ 533 h 624"/>
                  <a:gd name="T26" fmla="*/ 960 w 1919"/>
                  <a:gd name="T27" fmla="*/ 624 h 624"/>
                  <a:gd name="T28" fmla="*/ 960 w 1919"/>
                  <a:gd name="T29" fmla="*/ 624 h 624"/>
                  <a:gd name="T30" fmla="*/ 282 w 1919"/>
                  <a:gd name="T31" fmla="*/ 533 h 624"/>
                  <a:gd name="T32" fmla="*/ 295 w 1919"/>
                  <a:gd name="T33" fmla="*/ 94 h 624"/>
                  <a:gd name="T34" fmla="*/ 3 w 1919"/>
                  <a:gd name="T35" fmla="*/ 312 h 624"/>
                  <a:gd name="T36" fmla="*/ 3 w 1919"/>
                  <a:gd name="T37" fmla="*/ 312 h 624"/>
                  <a:gd name="T38" fmla="*/ 283 w 1919"/>
                  <a:gd name="T39" fmla="*/ 530 h 624"/>
                  <a:gd name="T40" fmla="*/ 283 w 1919"/>
                  <a:gd name="T41" fmla="*/ 530 h 624"/>
                  <a:gd name="T42" fmla="*/ 960 w 1919"/>
                  <a:gd name="T43" fmla="*/ 621 h 624"/>
                  <a:gd name="T44" fmla="*/ 960 w 1919"/>
                  <a:gd name="T45" fmla="*/ 621 h 624"/>
                  <a:gd name="T46" fmla="*/ 1637 w 1919"/>
                  <a:gd name="T47" fmla="*/ 530 h 624"/>
                  <a:gd name="T48" fmla="*/ 1637 w 1919"/>
                  <a:gd name="T49" fmla="*/ 530 h 624"/>
                  <a:gd name="T50" fmla="*/ 1916 w 1919"/>
                  <a:gd name="T51" fmla="*/ 312 h 624"/>
                  <a:gd name="T52" fmla="*/ 1916 w 1919"/>
                  <a:gd name="T53" fmla="*/ 312 h 624"/>
                  <a:gd name="T54" fmla="*/ 1637 w 1919"/>
                  <a:gd name="T55" fmla="*/ 94 h 624"/>
                  <a:gd name="T56" fmla="*/ 1637 w 1919"/>
                  <a:gd name="T57" fmla="*/ 94 h 624"/>
                  <a:gd name="T58" fmla="*/ 960 w 1919"/>
                  <a:gd name="T59" fmla="*/ 3 h 624"/>
                  <a:gd name="T60" fmla="*/ 960 w 1919"/>
                  <a:gd name="T61" fmla="*/ 3 h 624"/>
                  <a:gd name="T62" fmla="*/ 960 w 1919"/>
                  <a:gd name="T63" fmla="*/ 3 h 624"/>
                  <a:gd name="T64" fmla="*/ 960 w 1919"/>
                  <a:gd name="T65" fmla="*/ 3 h 624"/>
                  <a:gd name="T66" fmla="*/ 295 w 1919"/>
                  <a:gd name="T67" fmla="*/ 9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919" h="624">
                    <a:moveTo>
                      <a:pt x="282" y="533"/>
                    </a:moveTo>
                    <a:cubicBezTo>
                      <a:pt x="108" y="477"/>
                      <a:pt x="0" y="399"/>
                      <a:pt x="0" y="312"/>
                    </a:cubicBezTo>
                    <a:cubicBezTo>
                      <a:pt x="0" y="312"/>
                      <a:pt x="0" y="312"/>
                      <a:pt x="0" y="312"/>
                    </a:cubicBezTo>
                    <a:cubicBezTo>
                      <a:pt x="0" y="225"/>
                      <a:pt x="116" y="148"/>
                      <a:pt x="294" y="91"/>
                    </a:cubicBezTo>
                    <a:cubicBezTo>
                      <a:pt x="294" y="91"/>
                      <a:pt x="294" y="91"/>
                      <a:pt x="294" y="91"/>
                    </a:cubicBezTo>
                    <a:cubicBezTo>
                      <a:pt x="472" y="35"/>
                      <a:pt x="712" y="0"/>
                      <a:pt x="960" y="0"/>
                    </a:cubicBezTo>
                    <a:cubicBezTo>
                      <a:pt x="960" y="0"/>
                      <a:pt x="960" y="0"/>
                      <a:pt x="960" y="0"/>
                    </a:cubicBezTo>
                    <a:cubicBezTo>
                      <a:pt x="1224" y="0"/>
                      <a:pt x="1464" y="35"/>
                      <a:pt x="1638" y="91"/>
                    </a:cubicBezTo>
                    <a:cubicBezTo>
                      <a:pt x="1638" y="91"/>
                      <a:pt x="1638" y="91"/>
                      <a:pt x="1638" y="91"/>
                    </a:cubicBezTo>
                    <a:cubicBezTo>
                      <a:pt x="1811" y="148"/>
                      <a:pt x="1919" y="225"/>
                      <a:pt x="1919" y="312"/>
                    </a:cubicBezTo>
                    <a:cubicBezTo>
                      <a:pt x="1919" y="312"/>
                      <a:pt x="1919" y="312"/>
                      <a:pt x="1919" y="312"/>
                    </a:cubicBezTo>
                    <a:cubicBezTo>
                      <a:pt x="1919" y="399"/>
                      <a:pt x="1811" y="477"/>
                      <a:pt x="1638" y="533"/>
                    </a:cubicBezTo>
                    <a:cubicBezTo>
                      <a:pt x="1638" y="533"/>
                      <a:pt x="1638" y="533"/>
                      <a:pt x="1638" y="533"/>
                    </a:cubicBezTo>
                    <a:cubicBezTo>
                      <a:pt x="1464" y="589"/>
                      <a:pt x="1224" y="624"/>
                      <a:pt x="960" y="624"/>
                    </a:cubicBezTo>
                    <a:cubicBezTo>
                      <a:pt x="960" y="624"/>
                      <a:pt x="960" y="624"/>
                      <a:pt x="960" y="624"/>
                    </a:cubicBezTo>
                    <a:cubicBezTo>
                      <a:pt x="695" y="624"/>
                      <a:pt x="455" y="589"/>
                      <a:pt x="282" y="533"/>
                    </a:cubicBezTo>
                    <a:close/>
                    <a:moveTo>
                      <a:pt x="295" y="94"/>
                    </a:moveTo>
                    <a:cubicBezTo>
                      <a:pt x="118" y="150"/>
                      <a:pt x="3" y="228"/>
                      <a:pt x="3" y="312"/>
                    </a:cubicBezTo>
                    <a:cubicBezTo>
                      <a:pt x="3" y="312"/>
                      <a:pt x="3" y="312"/>
                      <a:pt x="3" y="312"/>
                    </a:cubicBezTo>
                    <a:cubicBezTo>
                      <a:pt x="3" y="397"/>
                      <a:pt x="109" y="474"/>
                      <a:pt x="283" y="530"/>
                    </a:cubicBezTo>
                    <a:cubicBezTo>
                      <a:pt x="283" y="530"/>
                      <a:pt x="283" y="530"/>
                      <a:pt x="283" y="530"/>
                    </a:cubicBezTo>
                    <a:cubicBezTo>
                      <a:pt x="456" y="586"/>
                      <a:pt x="695" y="621"/>
                      <a:pt x="960" y="621"/>
                    </a:cubicBezTo>
                    <a:cubicBezTo>
                      <a:pt x="960" y="621"/>
                      <a:pt x="960" y="621"/>
                      <a:pt x="960" y="621"/>
                    </a:cubicBezTo>
                    <a:cubicBezTo>
                      <a:pt x="1224" y="621"/>
                      <a:pt x="1464" y="586"/>
                      <a:pt x="1637" y="530"/>
                    </a:cubicBezTo>
                    <a:cubicBezTo>
                      <a:pt x="1637" y="530"/>
                      <a:pt x="1637" y="530"/>
                      <a:pt x="1637" y="530"/>
                    </a:cubicBezTo>
                    <a:cubicBezTo>
                      <a:pt x="1810" y="474"/>
                      <a:pt x="1917" y="397"/>
                      <a:pt x="1916" y="312"/>
                    </a:cubicBezTo>
                    <a:cubicBezTo>
                      <a:pt x="1916" y="312"/>
                      <a:pt x="1916" y="312"/>
                      <a:pt x="1916" y="312"/>
                    </a:cubicBezTo>
                    <a:cubicBezTo>
                      <a:pt x="1917" y="228"/>
                      <a:pt x="1810" y="150"/>
                      <a:pt x="1637" y="94"/>
                    </a:cubicBezTo>
                    <a:cubicBezTo>
                      <a:pt x="1637" y="94"/>
                      <a:pt x="1637" y="94"/>
                      <a:pt x="1637" y="94"/>
                    </a:cubicBezTo>
                    <a:cubicBezTo>
                      <a:pt x="1464" y="38"/>
                      <a:pt x="1224" y="3"/>
                      <a:pt x="960" y="3"/>
                    </a:cubicBezTo>
                    <a:cubicBezTo>
                      <a:pt x="960" y="3"/>
                      <a:pt x="960" y="3"/>
                      <a:pt x="960" y="3"/>
                    </a:cubicBezTo>
                    <a:cubicBezTo>
                      <a:pt x="960" y="3"/>
                      <a:pt x="960" y="3"/>
                      <a:pt x="960" y="3"/>
                    </a:cubicBezTo>
                    <a:cubicBezTo>
                      <a:pt x="960" y="3"/>
                      <a:pt x="960" y="3"/>
                      <a:pt x="960" y="3"/>
                    </a:cubicBezTo>
                    <a:cubicBezTo>
                      <a:pt x="712" y="3"/>
                      <a:pt x="472" y="38"/>
                      <a:pt x="295" y="94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2" name="Freeform 7"/>
              <p:cNvSpPr>
                <a:spLocks/>
              </p:cNvSpPr>
              <p:nvPr/>
            </p:nvSpPr>
            <p:spPr bwMode="auto">
              <a:xfrm>
                <a:off x="1572" y="1966"/>
                <a:ext cx="4536" cy="1471"/>
              </a:xfrm>
              <a:custGeom>
                <a:avLst/>
                <a:gdLst>
                  <a:gd name="T0" fmla="*/ 1917 w 1917"/>
                  <a:gd name="T1" fmla="*/ 310 h 621"/>
                  <a:gd name="T2" fmla="*/ 959 w 1917"/>
                  <a:gd name="T3" fmla="*/ 621 h 621"/>
                  <a:gd name="T4" fmla="*/ 0 w 1917"/>
                  <a:gd name="T5" fmla="*/ 310 h 621"/>
                  <a:gd name="T6" fmla="*/ 959 w 1917"/>
                  <a:gd name="T7" fmla="*/ 0 h 621"/>
                  <a:gd name="T8" fmla="*/ 1917 w 1917"/>
                  <a:gd name="T9" fmla="*/ 310 h 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7" h="621">
                    <a:moveTo>
                      <a:pt x="1917" y="310"/>
                    </a:moveTo>
                    <a:cubicBezTo>
                      <a:pt x="1917" y="482"/>
                      <a:pt x="1488" y="621"/>
                      <a:pt x="959" y="621"/>
                    </a:cubicBezTo>
                    <a:cubicBezTo>
                      <a:pt x="429" y="621"/>
                      <a:pt x="0" y="482"/>
                      <a:pt x="0" y="310"/>
                    </a:cubicBezTo>
                    <a:cubicBezTo>
                      <a:pt x="0" y="139"/>
                      <a:pt x="463" y="0"/>
                      <a:pt x="959" y="0"/>
                    </a:cubicBezTo>
                    <a:cubicBezTo>
                      <a:pt x="1488" y="0"/>
                      <a:pt x="1917" y="139"/>
                      <a:pt x="1917" y="310"/>
                    </a:cubicBezTo>
                    <a:close/>
                  </a:path>
                </a:pathLst>
              </a:custGeom>
              <a:solidFill>
                <a:srgbClr val="96E0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3" name="Freeform 8"/>
              <p:cNvSpPr>
                <a:spLocks noEditPoints="1"/>
              </p:cNvSpPr>
              <p:nvPr/>
            </p:nvSpPr>
            <p:spPr bwMode="auto">
              <a:xfrm>
                <a:off x="1570" y="1963"/>
                <a:ext cx="4540" cy="1476"/>
              </a:xfrm>
              <a:custGeom>
                <a:avLst/>
                <a:gdLst>
                  <a:gd name="T0" fmla="*/ 282 w 1919"/>
                  <a:gd name="T1" fmla="*/ 532 h 623"/>
                  <a:gd name="T2" fmla="*/ 0 w 1919"/>
                  <a:gd name="T3" fmla="*/ 311 h 623"/>
                  <a:gd name="T4" fmla="*/ 0 w 1919"/>
                  <a:gd name="T5" fmla="*/ 311 h 623"/>
                  <a:gd name="T6" fmla="*/ 294 w 1919"/>
                  <a:gd name="T7" fmla="*/ 91 h 623"/>
                  <a:gd name="T8" fmla="*/ 294 w 1919"/>
                  <a:gd name="T9" fmla="*/ 91 h 623"/>
                  <a:gd name="T10" fmla="*/ 960 w 1919"/>
                  <a:gd name="T11" fmla="*/ 0 h 623"/>
                  <a:gd name="T12" fmla="*/ 960 w 1919"/>
                  <a:gd name="T13" fmla="*/ 0 h 623"/>
                  <a:gd name="T14" fmla="*/ 1638 w 1919"/>
                  <a:gd name="T15" fmla="*/ 91 h 623"/>
                  <a:gd name="T16" fmla="*/ 1638 w 1919"/>
                  <a:gd name="T17" fmla="*/ 91 h 623"/>
                  <a:gd name="T18" fmla="*/ 1919 w 1919"/>
                  <a:gd name="T19" fmla="*/ 311 h 623"/>
                  <a:gd name="T20" fmla="*/ 1919 w 1919"/>
                  <a:gd name="T21" fmla="*/ 311 h 623"/>
                  <a:gd name="T22" fmla="*/ 1638 w 1919"/>
                  <a:gd name="T23" fmla="*/ 532 h 623"/>
                  <a:gd name="T24" fmla="*/ 1638 w 1919"/>
                  <a:gd name="T25" fmla="*/ 532 h 623"/>
                  <a:gd name="T26" fmla="*/ 960 w 1919"/>
                  <a:gd name="T27" fmla="*/ 623 h 623"/>
                  <a:gd name="T28" fmla="*/ 960 w 1919"/>
                  <a:gd name="T29" fmla="*/ 623 h 623"/>
                  <a:gd name="T30" fmla="*/ 282 w 1919"/>
                  <a:gd name="T31" fmla="*/ 532 h 623"/>
                  <a:gd name="T32" fmla="*/ 295 w 1919"/>
                  <a:gd name="T33" fmla="*/ 93 h 623"/>
                  <a:gd name="T34" fmla="*/ 3 w 1919"/>
                  <a:gd name="T35" fmla="*/ 311 h 623"/>
                  <a:gd name="T36" fmla="*/ 3 w 1919"/>
                  <a:gd name="T37" fmla="*/ 311 h 623"/>
                  <a:gd name="T38" fmla="*/ 283 w 1919"/>
                  <a:gd name="T39" fmla="*/ 529 h 623"/>
                  <a:gd name="T40" fmla="*/ 283 w 1919"/>
                  <a:gd name="T41" fmla="*/ 529 h 623"/>
                  <a:gd name="T42" fmla="*/ 960 w 1919"/>
                  <a:gd name="T43" fmla="*/ 620 h 623"/>
                  <a:gd name="T44" fmla="*/ 960 w 1919"/>
                  <a:gd name="T45" fmla="*/ 620 h 623"/>
                  <a:gd name="T46" fmla="*/ 1637 w 1919"/>
                  <a:gd name="T47" fmla="*/ 529 h 623"/>
                  <a:gd name="T48" fmla="*/ 1637 w 1919"/>
                  <a:gd name="T49" fmla="*/ 529 h 623"/>
                  <a:gd name="T50" fmla="*/ 1916 w 1919"/>
                  <a:gd name="T51" fmla="*/ 311 h 623"/>
                  <a:gd name="T52" fmla="*/ 1916 w 1919"/>
                  <a:gd name="T53" fmla="*/ 311 h 623"/>
                  <a:gd name="T54" fmla="*/ 1637 w 1919"/>
                  <a:gd name="T55" fmla="*/ 93 h 623"/>
                  <a:gd name="T56" fmla="*/ 1637 w 1919"/>
                  <a:gd name="T57" fmla="*/ 93 h 623"/>
                  <a:gd name="T58" fmla="*/ 960 w 1919"/>
                  <a:gd name="T59" fmla="*/ 3 h 623"/>
                  <a:gd name="T60" fmla="*/ 960 w 1919"/>
                  <a:gd name="T61" fmla="*/ 3 h 623"/>
                  <a:gd name="T62" fmla="*/ 295 w 1919"/>
                  <a:gd name="T63" fmla="*/ 93 h 6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919" h="623">
                    <a:moveTo>
                      <a:pt x="282" y="532"/>
                    </a:moveTo>
                    <a:cubicBezTo>
                      <a:pt x="108" y="476"/>
                      <a:pt x="0" y="399"/>
                      <a:pt x="0" y="311"/>
                    </a:cubicBezTo>
                    <a:cubicBezTo>
                      <a:pt x="0" y="311"/>
                      <a:pt x="0" y="311"/>
                      <a:pt x="0" y="311"/>
                    </a:cubicBezTo>
                    <a:cubicBezTo>
                      <a:pt x="0" y="224"/>
                      <a:pt x="116" y="147"/>
                      <a:pt x="294" y="91"/>
                    </a:cubicBezTo>
                    <a:cubicBezTo>
                      <a:pt x="294" y="91"/>
                      <a:pt x="294" y="91"/>
                      <a:pt x="294" y="91"/>
                    </a:cubicBezTo>
                    <a:cubicBezTo>
                      <a:pt x="472" y="34"/>
                      <a:pt x="712" y="0"/>
                      <a:pt x="960" y="0"/>
                    </a:cubicBezTo>
                    <a:cubicBezTo>
                      <a:pt x="960" y="0"/>
                      <a:pt x="960" y="0"/>
                      <a:pt x="960" y="0"/>
                    </a:cubicBezTo>
                    <a:cubicBezTo>
                      <a:pt x="1224" y="0"/>
                      <a:pt x="1464" y="34"/>
                      <a:pt x="1638" y="91"/>
                    </a:cubicBezTo>
                    <a:cubicBezTo>
                      <a:pt x="1638" y="91"/>
                      <a:pt x="1638" y="91"/>
                      <a:pt x="1638" y="91"/>
                    </a:cubicBezTo>
                    <a:cubicBezTo>
                      <a:pt x="1811" y="147"/>
                      <a:pt x="1919" y="224"/>
                      <a:pt x="1919" y="311"/>
                    </a:cubicBezTo>
                    <a:cubicBezTo>
                      <a:pt x="1919" y="311"/>
                      <a:pt x="1919" y="311"/>
                      <a:pt x="1919" y="311"/>
                    </a:cubicBezTo>
                    <a:cubicBezTo>
                      <a:pt x="1919" y="399"/>
                      <a:pt x="1811" y="476"/>
                      <a:pt x="1638" y="532"/>
                    </a:cubicBezTo>
                    <a:cubicBezTo>
                      <a:pt x="1638" y="532"/>
                      <a:pt x="1638" y="532"/>
                      <a:pt x="1638" y="532"/>
                    </a:cubicBezTo>
                    <a:cubicBezTo>
                      <a:pt x="1464" y="588"/>
                      <a:pt x="1224" y="623"/>
                      <a:pt x="960" y="623"/>
                    </a:cubicBezTo>
                    <a:cubicBezTo>
                      <a:pt x="960" y="623"/>
                      <a:pt x="960" y="623"/>
                      <a:pt x="960" y="623"/>
                    </a:cubicBezTo>
                    <a:cubicBezTo>
                      <a:pt x="695" y="623"/>
                      <a:pt x="455" y="588"/>
                      <a:pt x="282" y="532"/>
                    </a:cubicBezTo>
                    <a:close/>
                    <a:moveTo>
                      <a:pt x="295" y="93"/>
                    </a:moveTo>
                    <a:cubicBezTo>
                      <a:pt x="118" y="149"/>
                      <a:pt x="3" y="227"/>
                      <a:pt x="3" y="311"/>
                    </a:cubicBezTo>
                    <a:cubicBezTo>
                      <a:pt x="3" y="311"/>
                      <a:pt x="3" y="311"/>
                      <a:pt x="3" y="311"/>
                    </a:cubicBezTo>
                    <a:cubicBezTo>
                      <a:pt x="3" y="396"/>
                      <a:pt x="109" y="473"/>
                      <a:pt x="283" y="529"/>
                    </a:cubicBezTo>
                    <a:cubicBezTo>
                      <a:pt x="283" y="529"/>
                      <a:pt x="283" y="529"/>
                      <a:pt x="283" y="529"/>
                    </a:cubicBezTo>
                    <a:cubicBezTo>
                      <a:pt x="456" y="586"/>
                      <a:pt x="695" y="620"/>
                      <a:pt x="960" y="620"/>
                    </a:cubicBezTo>
                    <a:cubicBezTo>
                      <a:pt x="960" y="620"/>
                      <a:pt x="960" y="620"/>
                      <a:pt x="960" y="620"/>
                    </a:cubicBezTo>
                    <a:cubicBezTo>
                      <a:pt x="1224" y="620"/>
                      <a:pt x="1464" y="586"/>
                      <a:pt x="1637" y="529"/>
                    </a:cubicBezTo>
                    <a:cubicBezTo>
                      <a:pt x="1637" y="529"/>
                      <a:pt x="1637" y="529"/>
                      <a:pt x="1637" y="529"/>
                    </a:cubicBezTo>
                    <a:cubicBezTo>
                      <a:pt x="1810" y="473"/>
                      <a:pt x="1917" y="396"/>
                      <a:pt x="1916" y="311"/>
                    </a:cubicBezTo>
                    <a:cubicBezTo>
                      <a:pt x="1916" y="311"/>
                      <a:pt x="1916" y="311"/>
                      <a:pt x="1916" y="311"/>
                    </a:cubicBezTo>
                    <a:cubicBezTo>
                      <a:pt x="1917" y="227"/>
                      <a:pt x="1810" y="149"/>
                      <a:pt x="1637" y="93"/>
                    </a:cubicBezTo>
                    <a:cubicBezTo>
                      <a:pt x="1637" y="93"/>
                      <a:pt x="1637" y="93"/>
                      <a:pt x="1637" y="93"/>
                    </a:cubicBezTo>
                    <a:cubicBezTo>
                      <a:pt x="1464" y="37"/>
                      <a:pt x="1224" y="3"/>
                      <a:pt x="960" y="3"/>
                    </a:cubicBezTo>
                    <a:cubicBezTo>
                      <a:pt x="960" y="3"/>
                      <a:pt x="960" y="3"/>
                      <a:pt x="960" y="3"/>
                    </a:cubicBezTo>
                    <a:cubicBezTo>
                      <a:pt x="712" y="3"/>
                      <a:pt x="472" y="37"/>
                      <a:pt x="295" y="9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4" name="Freeform 9"/>
              <p:cNvSpPr>
                <a:spLocks/>
              </p:cNvSpPr>
              <p:nvPr/>
            </p:nvSpPr>
            <p:spPr bwMode="auto">
              <a:xfrm>
                <a:off x="4071" y="801"/>
                <a:ext cx="650" cy="561"/>
              </a:xfrm>
              <a:custGeom>
                <a:avLst/>
                <a:gdLst>
                  <a:gd name="T0" fmla="*/ 178 w 275"/>
                  <a:gd name="T1" fmla="*/ 13 h 237"/>
                  <a:gd name="T2" fmla="*/ 190 w 275"/>
                  <a:gd name="T3" fmla="*/ 35 h 237"/>
                  <a:gd name="T4" fmla="*/ 224 w 275"/>
                  <a:gd name="T5" fmla="*/ 46 h 237"/>
                  <a:gd name="T6" fmla="*/ 234 w 275"/>
                  <a:gd name="T7" fmla="*/ 87 h 237"/>
                  <a:gd name="T8" fmla="*/ 263 w 275"/>
                  <a:gd name="T9" fmla="*/ 137 h 237"/>
                  <a:gd name="T10" fmla="*/ 234 w 275"/>
                  <a:gd name="T11" fmla="*/ 165 h 237"/>
                  <a:gd name="T12" fmla="*/ 215 w 275"/>
                  <a:gd name="T13" fmla="*/ 208 h 237"/>
                  <a:gd name="T14" fmla="*/ 164 w 275"/>
                  <a:gd name="T15" fmla="*/ 223 h 237"/>
                  <a:gd name="T16" fmla="*/ 140 w 275"/>
                  <a:gd name="T17" fmla="*/ 221 h 237"/>
                  <a:gd name="T18" fmla="*/ 118 w 275"/>
                  <a:gd name="T19" fmla="*/ 231 h 237"/>
                  <a:gd name="T20" fmla="*/ 87 w 275"/>
                  <a:gd name="T21" fmla="*/ 224 h 237"/>
                  <a:gd name="T22" fmla="*/ 71 w 275"/>
                  <a:gd name="T23" fmla="*/ 211 h 237"/>
                  <a:gd name="T24" fmla="*/ 29 w 275"/>
                  <a:gd name="T25" fmla="*/ 207 h 237"/>
                  <a:gd name="T26" fmla="*/ 17 w 275"/>
                  <a:gd name="T27" fmla="*/ 154 h 237"/>
                  <a:gd name="T28" fmla="*/ 9 w 275"/>
                  <a:gd name="T29" fmla="*/ 123 h 237"/>
                  <a:gd name="T30" fmla="*/ 14 w 275"/>
                  <a:gd name="T31" fmla="*/ 102 h 237"/>
                  <a:gd name="T32" fmla="*/ 6 w 275"/>
                  <a:gd name="T33" fmla="*/ 69 h 237"/>
                  <a:gd name="T34" fmla="*/ 34 w 275"/>
                  <a:gd name="T35" fmla="*/ 40 h 237"/>
                  <a:gd name="T36" fmla="*/ 100 w 275"/>
                  <a:gd name="T37" fmla="*/ 11 h 237"/>
                  <a:gd name="T38" fmla="*/ 129 w 275"/>
                  <a:gd name="T39" fmla="*/ 12 h 237"/>
                  <a:gd name="T40" fmla="*/ 178 w 275"/>
                  <a:gd name="T41" fmla="*/ 13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5" h="237">
                    <a:moveTo>
                      <a:pt x="178" y="13"/>
                    </a:moveTo>
                    <a:cubicBezTo>
                      <a:pt x="186" y="21"/>
                      <a:pt x="180" y="29"/>
                      <a:pt x="190" y="35"/>
                    </a:cubicBezTo>
                    <a:cubicBezTo>
                      <a:pt x="200" y="42"/>
                      <a:pt x="216" y="37"/>
                      <a:pt x="224" y="46"/>
                    </a:cubicBezTo>
                    <a:cubicBezTo>
                      <a:pt x="235" y="57"/>
                      <a:pt x="224" y="75"/>
                      <a:pt x="234" y="87"/>
                    </a:cubicBezTo>
                    <a:cubicBezTo>
                      <a:pt x="245" y="102"/>
                      <a:pt x="275" y="108"/>
                      <a:pt x="263" y="137"/>
                    </a:cubicBezTo>
                    <a:cubicBezTo>
                      <a:pt x="258" y="150"/>
                      <a:pt x="240" y="152"/>
                      <a:pt x="234" y="165"/>
                    </a:cubicBezTo>
                    <a:cubicBezTo>
                      <a:pt x="228" y="180"/>
                      <a:pt x="229" y="197"/>
                      <a:pt x="215" y="208"/>
                    </a:cubicBezTo>
                    <a:cubicBezTo>
                      <a:pt x="200" y="220"/>
                      <a:pt x="182" y="224"/>
                      <a:pt x="164" y="223"/>
                    </a:cubicBezTo>
                    <a:cubicBezTo>
                      <a:pt x="155" y="223"/>
                      <a:pt x="150" y="220"/>
                      <a:pt x="140" y="221"/>
                    </a:cubicBezTo>
                    <a:cubicBezTo>
                      <a:pt x="131" y="222"/>
                      <a:pt x="125" y="227"/>
                      <a:pt x="118" y="231"/>
                    </a:cubicBezTo>
                    <a:cubicBezTo>
                      <a:pt x="108" y="237"/>
                      <a:pt x="93" y="231"/>
                      <a:pt x="87" y="224"/>
                    </a:cubicBezTo>
                    <a:cubicBezTo>
                      <a:pt x="82" y="218"/>
                      <a:pt x="79" y="212"/>
                      <a:pt x="71" y="211"/>
                    </a:cubicBezTo>
                    <a:cubicBezTo>
                      <a:pt x="56" y="209"/>
                      <a:pt x="42" y="216"/>
                      <a:pt x="29" y="207"/>
                    </a:cubicBezTo>
                    <a:cubicBezTo>
                      <a:pt x="9" y="193"/>
                      <a:pt x="22" y="172"/>
                      <a:pt x="17" y="154"/>
                    </a:cubicBezTo>
                    <a:cubicBezTo>
                      <a:pt x="15" y="143"/>
                      <a:pt x="5" y="135"/>
                      <a:pt x="9" y="123"/>
                    </a:cubicBezTo>
                    <a:cubicBezTo>
                      <a:pt x="12" y="114"/>
                      <a:pt x="16" y="111"/>
                      <a:pt x="14" y="102"/>
                    </a:cubicBezTo>
                    <a:cubicBezTo>
                      <a:pt x="11" y="93"/>
                      <a:pt x="0" y="81"/>
                      <a:pt x="6" y="69"/>
                    </a:cubicBezTo>
                    <a:cubicBezTo>
                      <a:pt x="12" y="57"/>
                      <a:pt x="30" y="53"/>
                      <a:pt x="34" y="40"/>
                    </a:cubicBezTo>
                    <a:cubicBezTo>
                      <a:pt x="44" y="8"/>
                      <a:pt x="73" y="1"/>
                      <a:pt x="100" y="11"/>
                    </a:cubicBezTo>
                    <a:cubicBezTo>
                      <a:pt x="100" y="11"/>
                      <a:pt x="111" y="15"/>
                      <a:pt x="129" y="12"/>
                    </a:cubicBezTo>
                    <a:cubicBezTo>
                      <a:pt x="147" y="10"/>
                      <a:pt x="165" y="0"/>
                      <a:pt x="178" y="1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5" name="Freeform 10"/>
              <p:cNvSpPr>
                <a:spLocks/>
              </p:cNvSpPr>
              <p:nvPr/>
            </p:nvSpPr>
            <p:spPr bwMode="auto">
              <a:xfrm>
                <a:off x="4075" y="812"/>
                <a:ext cx="628" cy="545"/>
              </a:xfrm>
              <a:custGeom>
                <a:avLst/>
                <a:gdLst>
                  <a:gd name="T0" fmla="*/ 83 w 265"/>
                  <a:gd name="T1" fmla="*/ 220 h 230"/>
                  <a:gd name="T2" fmla="*/ 64 w 265"/>
                  <a:gd name="T3" fmla="*/ 207 h 230"/>
                  <a:gd name="T4" fmla="*/ 44 w 265"/>
                  <a:gd name="T5" fmla="*/ 209 h 230"/>
                  <a:gd name="T6" fmla="*/ 14 w 265"/>
                  <a:gd name="T7" fmla="*/ 178 h 230"/>
                  <a:gd name="T8" fmla="*/ 15 w 265"/>
                  <a:gd name="T9" fmla="*/ 159 h 230"/>
                  <a:gd name="T10" fmla="*/ 5 w 265"/>
                  <a:gd name="T11" fmla="*/ 124 h 230"/>
                  <a:gd name="T12" fmla="*/ 6 w 265"/>
                  <a:gd name="T13" fmla="*/ 117 h 230"/>
                  <a:gd name="T14" fmla="*/ 10 w 265"/>
                  <a:gd name="T15" fmla="*/ 97 h 230"/>
                  <a:gd name="T16" fmla="*/ 0 w 265"/>
                  <a:gd name="T17" fmla="*/ 71 h 230"/>
                  <a:gd name="T18" fmla="*/ 31 w 265"/>
                  <a:gd name="T19" fmla="*/ 35 h 230"/>
                  <a:gd name="T20" fmla="*/ 76 w 265"/>
                  <a:gd name="T21" fmla="*/ 0 h 230"/>
                  <a:gd name="T22" fmla="*/ 116 w 265"/>
                  <a:gd name="T23" fmla="*/ 7 h 230"/>
                  <a:gd name="T24" fmla="*/ 127 w 265"/>
                  <a:gd name="T25" fmla="*/ 6 h 230"/>
                  <a:gd name="T26" fmla="*/ 177 w 265"/>
                  <a:gd name="T27" fmla="*/ 7 h 230"/>
                  <a:gd name="T28" fmla="*/ 175 w 265"/>
                  <a:gd name="T29" fmla="*/ 9 h 230"/>
                  <a:gd name="T30" fmla="*/ 127 w 265"/>
                  <a:gd name="T31" fmla="*/ 9 h 230"/>
                  <a:gd name="T32" fmla="*/ 116 w 265"/>
                  <a:gd name="T33" fmla="*/ 10 h 230"/>
                  <a:gd name="T34" fmla="*/ 76 w 265"/>
                  <a:gd name="T35" fmla="*/ 3 h 230"/>
                  <a:gd name="T36" fmla="*/ 33 w 265"/>
                  <a:gd name="T37" fmla="*/ 36 h 230"/>
                  <a:gd name="T38" fmla="*/ 3 w 265"/>
                  <a:gd name="T39" fmla="*/ 71 h 230"/>
                  <a:gd name="T40" fmla="*/ 13 w 265"/>
                  <a:gd name="T41" fmla="*/ 97 h 230"/>
                  <a:gd name="T42" fmla="*/ 9 w 265"/>
                  <a:gd name="T43" fmla="*/ 118 h 230"/>
                  <a:gd name="T44" fmla="*/ 8 w 265"/>
                  <a:gd name="T45" fmla="*/ 124 h 230"/>
                  <a:gd name="T46" fmla="*/ 18 w 265"/>
                  <a:gd name="T47" fmla="*/ 159 h 230"/>
                  <a:gd name="T48" fmla="*/ 17 w 265"/>
                  <a:gd name="T49" fmla="*/ 178 h 230"/>
                  <a:gd name="T50" fmla="*/ 44 w 265"/>
                  <a:gd name="T51" fmla="*/ 206 h 230"/>
                  <a:gd name="T52" fmla="*/ 64 w 265"/>
                  <a:gd name="T53" fmla="*/ 204 h 230"/>
                  <a:gd name="T54" fmla="*/ 86 w 265"/>
                  <a:gd name="T55" fmla="*/ 218 h 230"/>
                  <a:gd name="T56" fmla="*/ 106 w 265"/>
                  <a:gd name="T57" fmla="*/ 227 h 230"/>
                  <a:gd name="T58" fmla="*/ 138 w 265"/>
                  <a:gd name="T59" fmla="*/ 214 h 230"/>
                  <a:gd name="T60" fmla="*/ 142 w 265"/>
                  <a:gd name="T61" fmla="*/ 214 h 230"/>
                  <a:gd name="T62" fmla="*/ 166 w 265"/>
                  <a:gd name="T63" fmla="*/ 217 h 230"/>
                  <a:gd name="T64" fmla="*/ 212 w 265"/>
                  <a:gd name="T65" fmla="*/ 202 h 230"/>
                  <a:gd name="T66" fmla="*/ 260 w 265"/>
                  <a:gd name="T67" fmla="*/ 132 h 230"/>
                  <a:gd name="T68" fmla="*/ 262 w 265"/>
                  <a:gd name="T69" fmla="*/ 120 h 230"/>
                  <a:gd name="T70" fmla="*/ 226 w 265"/>
                  <a:gd name="T71" fmla="*/ 65 h 230"/>
                  <a:gd name="T72" fmla="*/ 226 w 265"/>
                  <a:gd name="T73" fmla="*/ 58 h 230"/>
                  <a:gd name="T74" fmla="*/ 187 w 265"/>
                  <a:gd name="T75" fmla="*/ 32 h 230"/>
                  <a:gd name="T76" fmla="*/ 180 w 265"/>
                  <a:gd name="T77" fmla="*/ 20 h 230"/>
                  <a:gd name="T78" fmla="*/ 176 w 265"/>
                  <a:gd name="T79" fmla="*/ 8 h 230"/>
                  <a:gd name="T80" fmla="*/ 183 w 265"/>
                  <a:gd name="T81" fmla="*/ 20 h 230"/>
                  <a:gd name="T82" fmla="*/ 223 w 265"/>
                  <a:gd name="T83" fmla="*/ 40 h 230"/>
                  <a:gd name="T84" fmla="*/ 229 w 265"/>
                  <a:gd name="T85" fmla="*/ 58 h 230"/>
                  <a:gd name="T86" fmla="*/ 233 w 265"/>
                  <a:gd name="T87" fmla="*/ 81 h 230"/>
                  <a:gd name="T88" fmla="*/ 265 w 265"/>
                  <a:gd name="T89" fmla="*/ 120 h 230"/>
                  <a:gd name="T90" fmla="*/ 234 w 265"/>
                  <a:gd name="T91" fmla="*/ 161 h 230"/>
                  <a:gd name="T92" fmla="*/ 214 w 265"/>
                  <a:gd name="T93" fmla="*/ 204 h 230"/>
                  <a:gd name="T94" fmla="*/ 162 w 265"/>
                  <a:gd name="T95" fmla="*/ 220 h 230"/>
                  <a:gd name="T96" fmla="*/ 142 w 265"/>
                  <a:gd name="T97" fmla="*/ 217 h 230"/>
                  <a:gd name="T98" fmla="*/ 117 w 265"/>
                  <a:gd name="T99" fmla="*/ 227 h 230"/>
                  <a:gd name="T100" fmla="*/ 106 w 265"/>
                  <a:gd name="T101" fmla="*/ 23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65" h="230">
                    <a:moveTo>
                      <a:pt x="106" y="230"/>
                    </a:moveTo>
                    <a:cubicBezTo>
                      <a:pt x="98" y="230"/>
                      <a:pt x="88" y="225"/>
                      <a:pt x="83" y="220"/>
                    </a:cubicBezTo>
                    <a:cubicBezTo>
                      <a:pt x="83" y="220"/>
                      <a:pt x="83" y="220"/>
                      <a:pt x="83" y="220"/>
                    </a:cubicBezTo>
                    <a:cubicBezTo>
                      <a:pt x="78" y="213"/>
                      <a:pt x="76" y="208"/>
                      <a:pt x="68" y="207"/>
                    </a:cubicBezTo>
                    <a:cubicBezTo>
                      <a:pt x="68" y="207"/>
                      <a:pt x="68" y="207"/>
                      <a:pt x="68" y="207"/>
                    </a:cubicBezTo>
                    <a:cubicBezTo>
                      <a:pt x="67" y="207"/>
                      <a:pt x="66" y="207"/>
                      <a:pt x="64" y="207"/>
                    </a:cubicBezTo>
                    <a:cubicBezTo>
                      <a:pt x="64" y="207"/>
                      <a:pt x="64" y="207"/>
                      <a:pt x="64" y="207"/>
                    </a:cubicBezTo>
                    <a:cubicBezTo>
                      <a:pt x="58" y="207"/>
                      <a:pt x="51" y="209"/>
                      <a:pt x="44" y="209"/>
                    </a:cubicBezTo>
                    <a:cubicBezTo>
                      <a:pt x="44" y="209"/>
                      <a:pt x="44" y="209"/>
                      <a:pt x="44" y="209"/>
                    </a:cubicBezTo>
                    <a:cubicBezTo>
                      <a:pt x="38" y="209"/>
                      <a:pt x="32" y="207"/>
                      <a:pt x="26" y="203"/>
                    </a:cubicBezTo>
                    <a:cubicBezTo>
                      <a:pt x="26" y="203"/>
                      <a:pt x="26" y="203"/>
                      <a:pt x="26" y="203"/>
                    </a:cubicBezTo>
                    <a:cubicBezTo>
                      <a:pt x="16" y="196"/>
                      <a:pt x="14" y="187"/>
                      <a:pt x="14" y="178"/>
                    </a:cubicBezTo>
                    <a:cubicBezTo>
                      <a:pt x="14" y="178"/>
                      <a:pt x="14" y="178"/>
                      <a:pt x="14" y="178"/>
                    </a:cubicBezTo>
                    <a:cubicBezTo>
                      <a:pt x="14" y="171"/>
                      <a:pt x="15" y="165"/>
                      <a:pt x="15" y="159"/>
                    </a:cubicBezTo>
                    <a:cubicBezTo>
                      <a:pt x="15" y="159"/>
                      <a:pt x="15" y="159"/>
                      <a:pt x="15" y="159"/>
                    </a:cubicBezTo>
                    <a:cubicBezTo>
                      <a:pt x="15" y="155"/>
                      <a:pt x="15" y="152"/>
                      <a:pt x="14" y="149"/>
                    </a:cubicBezTo>
                    <a:cubicBezTo>
                      <a:pt x="14" y="149"/>
                      <a:pt x="14" y="149"/>
                      <a:pt x="14" y="149"/>
                    </a:cubicBezTo>
                    <a:cubicBezTo>
                      <a:pt x="12" y="141"/>
                      <a:pt x="5" y="133"/>
                      <a:pt x="5" y="124"/>
                    </a:cubicBezTo>
                    <a:cubicBezTo>
                      <a:pt x="5" y="124"/>
                      <a:pt x="5" y="124"/>
                      <a:pt x="5" y="124"/>
                    </a:cubicBezTo>
                    <a:cubicBezTo>
                      <a:pt x="5" y="122"/>
                      <a:pt x="5" y="119"/>
                      <a:pt x="6" y="117"/>
                    </a:cubicBezTo>
                    <a:cubicBezTo>
                      <a:pt x="6" y="117"/>
                      <a:pt x="6" y="117"/>
                      <a:pt x="6" y="117"/>
                    </a:cubicBezTo>
                    <a:cubicBezTo>
                      <a:pt x="8" y="110"/>
                      <a:pt x="11" y="107"/>
                      <a:pt x="11" y="103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1" y="101"/>
                      <a:pt x="11" y="99"/>
                      <a:pt x="10" y="97"/>
                    </a:cubicBezTo>
                    <a:cubicBezTo>
                      <a:pt x="10" y="97"/>
                      <a:pt x="10" y="97"/>
                      <a:pt x="10" y="97"/>
                    </a:cubicBezTo>
                    <a:cubicBezTo>
                      <a:pt x="8" y="91"/>
                      <a:pt x="1" y="81"/>
                      <a:pt x="0" y="71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0" y="69"/>
                      <a:pt x="1" y="66"/>
                      <a:pt x="2" y="63"/>
                    </a:cubicBezTo>
                    <a:cubicBezTo>
                      <a:pt x="2" y="63"/>
                      <a:pt x="2" y="63"/>
                      <a:pt x="2" y="63"/>
                    </a:cubicBezTo>
                    <a:cubicBezTo>
                      <a:pt x="9" y="50"/>
                      <a:pt x="27" y="47"/>
                      <a:pt x="31" y="35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8" y="11"/>
                      <a:pt x="56" y="0"/>
                      <a:pt x="76" y="0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84" y="0"/>
                      <a:pt x="91" y="1"/>
                      <a:pt x="99" y="4"/>
                    </a:cubicBezTo>
                    <a:cubicBezTo>
                      <a:pt x="99" y="4"/>
                      <a:pt x="99" y="4"/>
                      <a:pt x="99" y="4"/>
                    </a:cubicBezTo>
                    <a:cubicBezTo>
                      <a:pt x="99" y="4"/>
                      <a:pt x="105" y="7"/>
                      <a:pt x="116" y="7"/>
                    </a:cubicBezTo>
                    <a:cubicBezTo>
                      <a:pt x="116" y="7"/>
                      <a:pt x="116" y="7"/>
                      <a:pt x="116" y="7"/>
                    </a:cubicBezTo>
                    <a:cubicBezTo>
                      <a:pt x="119" y="7"/>
                      <a:pt x="123" y="7"/>
                      <a:pt x="127" y="6"/>
                    </a:cubicBezTo>
                    <a:cubicBezTo>
                      <a:pt x="127" y="6"/>
                      <a:pt x="127" y="6"/>
                      <a:pt x="127" y="6"/>
                    </a:cubicBezTo>
                    <a:cubicBezTo>
                      <a:pt x="138" y="4"/>
                      <a:pt x="149" y="0"/>
                      <a:pt x="159" y="0"/>
                    </a:cubicBezTo>
                    <a:cubicBezTo>
                      <a:pt x="159" y="0"/>
                      <a:pt x="159" y="0"/>
                      <a:pt x="159" y="0"/>
                    </a:cubicBezTo>
                    <a:cubicBezTo>
                      <a:pt x="165" y="0"/>
                      <a:pt x="172" y="2"/>
                      <a:pt x="177" y="7"/>
                    </a:cubicBezTo>
                    <a:cubicBezTo>
                      <a:pt x="177" y="7"/>
                      <a:pt x="177" y="7"/>
                      <a:pt x="177" y="7"/>
                    </a:cubicBezTo>
                    <a:cubicBezTo>
                      <a:pt x="176" y="8"/>
                      <a:pt x="176" y="8"/>
                      <a:pt x="176" y="8"/>
                    </a:cubicBezTo>
                    <a:cubicBezTo>
                      <a:pt x="175" y="9"/>
                      <a:pt x="175" y="9"/>
                      <a:pt x="175" y="9"/>
                    </a:cubicBezTo>
                    <a:cubicBezTo>
                      <a:pt x="170" y="5"/>
                      <a:pt x="165" y="3"/>
                      <a:pt x="159" y="3"/>
                    </a:cubicBezTo>
                    <a:cubicBezTo>
                      <a:pt x="159" y="3"/>
                      <a:pt x="159" y="3"/>
                      <a:pt x="159" y="3"/>
                    </a:cubicBezTo>
                    <a:cubicBezTo>
                      <a:pt x="150" y="3"/>
                      <a:pt x="139" y="7"/>
                      <a:pt x="127" y="9"/>
                    </a:cubicBezTo>
                    <a:cubicBezTo>
                      <a:pt x="127" y="9"/>
                      <a:pt x="127" y="9"/>
                      <a:pt x="127" y="9"/>
                    </a:cubicBezTo>
                    <a:cubicBezTo>
                      <a:pt x="123" y="10"/>
                      <a:pt x="119" y="10"/>
                      <a:pt x="116" y="10"/>
                    </a:cubicBezTo>
                    <a:cubicBezTo>
                      <a:pt x="116" y="10"/>
                      <a:pt x="116" y="10"/>
                      <a:pt x="116" y="10"/>
                    </a:cubicBezTo>
                    <a:cubicBezTo>
                      <a:pt x="104" y="10"/>
                      <a:pt x="98" y="7"/>
                      <a:pt x="98" y="7"/>
                    </a:cubicBezTo>
                    <a:cubicBezTo>
                      <a:pt x="98" y="7"/>
                      <a:pt x="98" y="7"/>
                      <a:pt x="98" y="7"/>
                    </a:cubicBezTo>
                    <a:cubicBezTo>
                      <a:pt x="90" y="4"/>
                      <a:pt x="83" y="3"/>
                      <a:pt x="76" y="3"/>
                    </a:cubicBezTo>
                    <a:cubicBezTo>
                      <a:pt x="76" y="3"/>
                      <a:pt x="76" y="3"/>
                      <a:pt x="76" y="3"/>
                    </a:cubicBezTo>
                    <a:cubicBezTo>
                      <a:pt x="57" y="3"/>
                      <a:pt x="40" y="13"/>
                      <a:pt x="33" y="36"/>
                    </a:cubicBezTo>
                    <a:cubicBezTo>
                      <a:pt x="33" y="36"/>
                      <a:pt x="33" y="36"/>
                      <a:pt x="33" y="36"/>
                    </a:cubicBezTo>
                    <a:cubicBezTo>
                      <a:pt x="29" y="50"/>
                      <a:pt x="10" y="53"/>
                      <a:pt x="5" y="65"/>
                    </a:cubicBezTo>
                    <a:cubicBezTo>
                      <a:pt x="5" y="65"/>
                      <a:pt x="5" y="65"/>
                      <a:pt x="5" y="65"/>
                    </a:cubicBezTo>
                    <a:cubicBezTo>
                      <a:pt x="4" y="67"/>
                      <a:pt x="3" y="69"/>
                      <a:pt x="3" y="71"/>
                    </a:cubicBezTo>
                    <a:cubicBezTo>
                      <a:pt x="3" y="71"/>
                      <a:pt x="3" y="71"/>
                      <a:pt x="3" y="71"/>
                    </a:cubicBezTo>
                    <a:cubicBezTo>
                      <a:pt x="3" y="80"/>
                      <a:pt x="11" y="89"/>
                      <a:pt x="13" y="97"/>
                    </a:cubicBezTo>
                    <a:cubicBezTo>
                      <a:pt x="13" y="97"/>
                      <a:pt x="13" y="97"/>
                      <a:pt x="13" y="97"/>
                    </a:cubicBezTo>
                    <a:cubicBezTo>
                      <a:pt x="14" y="99"/>
                      <a:pt x="14" y="101"/>
                      <a:pt x="14" y="103"/>
                    </a:cubicBezTo>
                    <a:cubicBezTo>
                      <a:pt x="14" y="103"/>
                      <a:pt x="14" y="103"/>
                      <a:pt x="14" y="103"/>
                    </a:cubicBezTo>
                    <a:cubicBezTo>
                      <a:pt x="14" y="109"/>
                      <a:pt x="11" y="112"/>
                      <a:pt x="9" y="118"/>
                    </a:cubicBezTo>
                    <a:cubicBezTo>
                      <a:pt x="9" y="118"/>
                      <a:pt x="9" y="118"/>
                      <a:pt x="9" y="118"/>
                    </a:cubicBezTo>
                    <a:cubicBezTo>
                      <a:pt x="8" y="120"/>
                      <a:pt x="8" y="122"/>
                      <a:pt x="8" y="124"/>
                    </a:cubicBezTo>
                    <a:cubicBezTo>
                      <a:pt x="8" y="124"/>
                      <a:pt x="8" y="124"/>
                      <a:pt x="8" y="124"/>
                    </a:cubicBezTo>
                    <a:cubicBezTo>
                      <a:pt x="7" y="132"/>
                      <a:pt x="14" y="139"/>
                      <a:pt x="17" y="148"/>
                    </a:cubicBezTo>
                    <a:cubicBezTo>
                      <a:pt x="17" y="148"/>
                      <a:pt x="17" y="148"/>
                      <a:pt x="17" y="148"/>
                    </a:cubicBezTo>
                    <a:cubicBezTo>
                      <a:pt x="18" y="152"/>
                      <a:pt x="18" y="155"/>
                      <a:pt x="18" y="159"/>
                    </a:cubicBezTo>
                    <a:cubicBezTo>
                      <a:pt x="18" y="159"/>
                      <a:pt x="18" y="159"/>
                      <a:pt x="18" y="159"/>
                    </a:cubicBezTo>
                    <a:cubicBezTo>
                      <a:pt x="18" y="165"/>
                      <a:pt x="17" y="172"/>
                      <a:pt x="17" y="178"/>
                    </a:cubicBezTo>
                    <a:cubicBezTo>
                      <a:pt x="17" y="178"/>
                      <a:pt x="17" y="178"/>
                      <a:pt x="17" y="178"/>
                    </a:cubicBezTo>
                    <a:cubicBezTo>
                      <a:pt x="17" y="187"/>
                      <a:pt x="19" y="194"/>
                      <a:pt x="28" y="201"/>
                    </a:cubicBezTo>
                    <a:cubicBezTo>
                      <a:pt x="28" y="201"/>
                      <a:pt x="28" y="201"/>
                      <a:pt x="28" y="201"/>
                    </a:cubicBezTo>
                    <a:cubicBezTo>
                      <a:pt x="33" y="205"/>
                      <a:pt x="38" y="206"/>
                      <a:pt x="44" y="206"/>
                    </a:cubicBezTo>
                    <a:cubicBezTo>
                      <a:pt x="44" y="206"/>
                      <a:pt x="44" y="206"/>
                      <a:pt x="44" y="206"/>
                    </a:cubicBezTo>
                    <a:cubicBezTo>
                      <a:pt x="50" y="206"/>
                      <a:pt x="57" y="204"/>
                      <a:pt x="64" y="204"/>
                    </a:cubicBezTo>
                    <a:cubicBezTo>
                      <a:pt x="64" y="204"/>
                      <a:pt x="64" y="204"/>
                      <a:pt x="64" y="204"/>
                    </a:cubicBezTo>
                    <a:cubicBezTo>
                      <a:pt x="66" y="204"/>
                      <a:pt x="67" y="204"/>
                      <a:pt x="69" y="204"/>
                    </a:cubicBezTo>
                    <a:cubicBezTo>
                      <a:pt x="69" y="204"/>
                      <a:pt x="69" y="204"/>
                      <a:pt x="69" y="204"/>
                    </a:cubicBezTo>
                    <a:cubicBezTo>
                      <a:pt x="78" y="205"/>
                      <a:pt x="81" y="212"/>
                      <a:pt x="86" y="218"/>
                    </a:cubicBezTo>
                    <a:cubicBezTo>
                      <a:pt x="86" y="218"/>
                      <a:pt x="86" y="218"/>
                      <a:pt x="86" y="218"/>
                    </a:cubicBezTo>
                    <a:cubicBezTo>
                      <a:pt x="90" y="223"/>
                      <a:pt x="99" y="227"/>
                      <a:pt x="106" y="227"/>
                    </a:cubicBezTo>
                    <a:cubicBezTo>
                      <a:pt x="106" y="227"/>
                      <a:pt x="106" y="227"/>
                      <a:pt x="106" y="227"/>
                    </a:cubicBezTo>
                    <a:cubicBezTo>
                      <a:pt x="110" y="227"/>
                      <a:pt x="113" y="226"/>
                      <a:pt x="115" y="225"/>
                    </a:cubicBezTo>
                    <a:cubicBezTo>
                      <a:pt x="115" y="225"/>
                      <a:pt x="115" y="225"/>
                      <a:pt x="115" y="225"/>
                    </a:cubicBezTo>
                    <a:cubicBezTo>
                      <a:pt x="122" y="221"/>
                      <a:pt x="128" y="215"/>
                      <a:pt x="138" y="214"/>
                    </a:cubicBezTo>
                    <a:cubicBezTo>
                      <a:pt x="138" y="214"/>
                      <a:pt x="138" y="214"/>
                      <a:pt x="138" y="214"/>
                    </a:cubicBezTo>
                    <a:cubicBezTo>
                      <a:pt x="139" y="214"/>
                      <a:pt x="140" y="214"/>
                      <a:pt x="142" y="214"/>
                    </a:cubicBezTo>
                    <a:cubicBezTo>
                      <a:pt x="142" y="214"/>
                      <a:pt x="142" y="214"/>
                      <a:pt x="142" y="214"/>
                    </a:cubicBezTo>
                    <a:cubicBezTo>
                      <a:pt x="149" y="214"/>
                      <a:pt x="154" y="216"/>
                      <a:pt x="162" y="217"/>
                    </a:cubicBezTo>
                    <a:cubicBezTo>
                      <a:pt x="162" y="217"/>
                      <a:pt x="162" y="217"/>
                      <a:pt x="162" y="217"/>
                    </a:cubicBezTo>
                    <a:cubicBezTo>
                      <a:pt x="164" y="217"/>
                      <a:pt x="165" y="217"/>
                      <a:pt x="166" y="217"/>
                    </a:cubicBezTo>
                    <a:cubicBezTo>
                      <a:pt x="166" y="217"/>
                      <a:pt x="166" y="217"/>
                      <a:pt x="166" y="217"/>
                    </a:cubicBezTo>
                    <a:cubicBezTo>
                      <a:pt x="182" y="217"/>
                      <a:pt x="199" y="213"/>
                      <a:pt x="212" y="202"/>
                    </a:cubicBezTo>
                    <a:cubicBezTo>
                      <a:pt x="212" y="202"/>
                      <a:pt x="212" y="202"/>
                      <a:pt x="212" y="202"/>
                    </a:cubicBezTo>
                    <a:cubicBezTo>
                      <a:pt x="225" y="191"/>
                      <a:pt x="224" y="175"/>
                      <a:pt x="231" y="160"/>
                    </a:cubicBezTo>
                    <a:cubicBezTo>
                      <a:pt x="231" y="160"/>
                      <a:pt x="231" y="160"/>
                      <a:pt x="231" y="160"/>
                    </a:cubicBezTo>
                    <a:cubicBezTo>
                      <a:pt x="237" y="146"/>
                      <a:pt x="255" y="143"/>
                      <a:pt x="260" y="132"/>
                    </a:cubicBezTo>
                    <a:cubicBezTo>
                      <a:pt x="260" y="132"/>
                      <a:pt x="260" y="132"/>
                      <a:pt x="260" y="132"/>
                    </a:cubicBezTo>
                    <a:cubicBezTo>
                      <a:pt x="262" y="127"/>
                      <a:pt x="262" y="123"/>
                      <a:pt x="262" y="120"/>
                    </a:cubicBezTo>
                    <a:cubicBezTo>
                      <a:pt x="262" y="120"/>
                      <a:pt x="262" y="120"/>
                      <a:pt x="262" y="120"/>
                    </a:cubicBezTo>
                    <a:cubicBezTo>
                      <a:pt x="263" y="102"/>
                      <a:pt x="241" y="96"/>
                      <a:pt x="230" y="83"/>
                    </a:cubicBezTo>
                    <a:cubicBezTo>
                      <a:pt x="230" y="83"/>
                      <a:pt x="230" y="83"/>
                      <a:pt x="230" y="83"/>
                    </a:cubicBezTo>
                    <a:cubicBezTo>
                      <a:pt x="226" y="78"/>
                      <a:pt x="226" y="71"/>
                      <a:pt x="226" y="65"/>
                    </a:cubicBezTo>
                    <a:cubicBezTo>
                      <a:pt x="226" y="65"/>
                      <a:pt x="226" y="65"/>
                      <a:pt x="226" y="65"/>
                    </a:cubicBezTo>
                    <a:cubicBezTo>
                      <a:pt x="226" y="63"/>
                      <a:pt x="226" y="60"/>
                      <a:pt x="226" y="58"/>
                    </a:cubicBezTo>
                    <a:cubicBezTo>
                      <a:pt x="226" y="58"/>
                      <a:pt x="226" y="58"/>
                      <a:pt x="226" y="58"/>
                    </a:cubicBezTo>
                    <a:cubicBezTo>
                      <a:pt x="226" y="52"/>
                      <a:pt x="225" y="46"/>
                      <a:pt x="221" y="42"/>
                    </a:cubicBezTo>
                    <a:cubicBezTo>
                      <a:pt x="221" y="42"/>
                      <a:pt x="221" y="42"/>
                      <a:pt x="221" y="42"/>
                    </a:cubicBezTo>
                    <a:cubicBezTo>
                      <a:pt x="214" y="34"/>
                      <a:pt x="198" y="38"/>
                      <a:pt x="187" y="32"/>
                    </a:cubicBezTo>
                    <a:cubicBezTo>
                      <a:pt x="187" y="32"/>
                      <a:pt x="187" y="32"/>
                      <a:pt x="187" y="32"/>
                    </a:cubicBezTo>
                    <a:cubicBezTo>
                      <a:pt x="182" y="28"/>
                      <a:pt x="180" y="24"/>
                      <a:pt x="180" y="20"/>
                    </a:cubicBezTo>
                    <a:cubicBezTo>
                      <a:pt x="180" y="20"/>
                      <a:pt x="180" y="20"/>
                      <a:pt x="180" y="20"/>
                    </a:cubicBezTo>
                    <a:cubicBezTo>
                      <a:pt x="179" y="16"/>
                      <a:pt x="178" y="13"/>
                      <a:pt x="175" y="9"/>
                    </a:cubicBezTo>
                    <a:cubicBezTo>
                      <a:pt x="175" y="9"/>
                      <a:pt x="175" y="9"/>
                      <a:pt x="175" y="9"/>
                    </a:cubicBezTo>
                    <a:cubicBezTo>
                      <a:pt x="176" y="8"/>
                      <a:pt x="176" y="8"/>
                      <a:pt x="176" y="8"/>
                    </a:cubicBezTo>
                    <a:cubicBezTo>
                      <a:pt x="177" y="7"/>
                      <a:pt x="177" y="7"/>
                      <a:pt x="177" y="7"/>
                    </a:cubicBezTo>
                    <a:cubicBezTo>
                      <a:pt x="181" y="11"/>
                      <a:pt x="182" y="16"/>
                      <a:pt x="183" y="20"/>
                    </a:cubicBezTo>
                    <a:cubicBezTo>
                      <a:pt x="183" y="20"/>
                      <a:pt x="183" y="20"/>
                      <a:pt x="183" y="20"/>
                    </a:cubicBezTo>
                    <a:cubicBezTo>
                      <a:pt x="183" y="23"/>
                      <a:pt x="184" y="26"/>
                      <a:pt x="188" y="29"/>
                    </a:cubicBezTo>
                    <a:cubicBezTo>
                      <a:pt x="188" y="29"/>
                      <a:pt x="188" y="29"/>
                      <a:pt x="188" y="29"/>
                    </a:cubicBezTo>
                    <a:cubicBezTo>
                      <a:pt x="197" y="35"/>
                      <a:pt x="214" y="30"/>
                      <a:pt x="223" y="40"/>
                    </a:cubicBezTo>
                    <a:cubicBezTo>
                      <a:pt x="223" y="40"/>
                      <a:pt x="223" y="40"/>
                      <a:pt x="223" y="40"/>
                    </a:cubicBezTo>
                    <a:cubicBezTo>
                      <a:pt x="228" y="45"/>
                      <a:pt x="229" y="51"/>
                      <a:pt x="229" y="58"/>
                    </a:cubicBezTo>
                    <a:cubicBezTo>
                      <a:pt x="229" y="58"/>
                      <a:pt x="229" y="58"/>
                      <a:pt x="229" y="58"/>
                    </a:cubicBezTo>
                    <a:cubicBezTo>
                      <a:pt x="229" y="60"/>
                      <a:pt x="229" y="63"/>
                      <a:pt x="229" y="65"/>
                    </a:cubicBezTo>
                    <a:cubicBezTo>
                      <a:pt x="229" y="65"/>
                      <a:pt x="229" y="65"/>
                      <a:pt x="229" y="65"/>
                    </a:cubicBezTo>
                    <a:cubicBezTo>
                      <a:pt x="229" y="71"/>
                      <a:pt x="229" y="77"/>
                      <a:pt x="233" y="81"/>
                    </a:cubicBezTo>
                    <a:cubicBezTo>
                      <a:pt x="233" y="81"/>
                      <a:pt x="233" y="81"/>
                      <a:pt x="233" y="81"/>
                    </a:cubicBezTo>
                    <a:cubicBezTo>
                      <a:pt x="242" y="93"/>
                      <a:pt x="265" y="99"/>
                      <a:pt x="265" y="120"/>
                    </a:cubicBezTo>
                    <a:cubicBezTo>
                      <a:pt x="265" y="120"/>
                      <a:pt x="265" y="120"/>
                      <a:pt x="265" y="120"/>
                    </a:cubicBezTo>
                    <a:cubicBezTo>
                      <a:pt x="265" y="124"/>
                      <a:pt x="264" y="128"/>
                      <a:pt x="262" y="133"/>
                    </a:cubicBezTo>
                    <a:cubicBezTo>
                      <a:pt x="262" y="133"/>
                      <a:pt x="262" y="133"/>
                      <a:pt x="262" y="133"/>
                    </a:cubicBezTo>
                    <a:cubicBezTo>
                      <a:pt x="257" y="146"/>
                      <a:pt x="239" y="149"/>
                      <a:pt x="234" y="161"/>
                    </a:cubicBezTo>
                    <a:cubicBezTo>
                      <a:pt x="234" y="161"/>
                      <a:pt x="234" y="161"/>
                      <a:pt x="234" y="161"/>
                    </a:cubicBezTo>
                    <a:cubicBezTo>
                      <a:pt x="227" y="175"/>
                      <a:pt x="228" y="192"/>
                      <a:pt x="214" y="204"/>
                    </a:cubicBezTo>
                    <a:cubicBezTo>
                      <a:pt x="214" y="204"/>
                      <a:pt x="214" y="204"/>
                      <a:pt x="214" y="204"/>
                    </a:cubicBezTo>
                    <a:cubicBezTo>
                      <a:pt x="200" y="216"/>
                      <a:pt x="183" y="220"/>
                      <a:pt x="166" y="220"/>
                    </a:cubicBezTo>
                    <a:cubicBezTo>
                      <a:pt x="166" y="220"/>
                      <a:pt x="166" y="220"/>
                      <a:pt x="166" y="220"/>
                    </a:cubicBezTo>
                    <a:cubicBezTo>
                      <a:pt x="165" y="220"/>
                      <a:pt x="164" y="220"/>
                      <a:pt x="162" y="220"/>
                    </a:cubicBezTo>
                    <a:cubicBezTo>
                      <a:pt x="162" y="220"/>
                      <a:pt x="162" y="220"/>
                      <a:pt x="162" y="220"/>
                    </a:cubicBezTo>
                    <a:cubicBezTo>
                      <a:pt x="154" y="219"/>
                      <a:pt x="149" y="217"/>
                      <a:pt x="142" y="217"/>
                    </a:cubicBezTo>
                    <a:cubicBezTo>
                      <a:pt x="142" y="217"/>
                      <a:pt x="142" y="217"/>
                      <a:pt x="142" y="217"/>
                    </a:cubicBezTo>
                    <a:cubicBezTo>
                      <a:pt x="141" y="217"/>
                      <a:pt x="139" y="217"/>
                      <a:pt x="138" y="217"/>
                    </a:cubicBezTo>
                    <a:cubicBezTo>
                      <a:pt x="138" y="217"/>
                      <a:pt x="138" y="217"/>
                      <a:pt x="138" y="217"/>
                    </a:cubicBezTo>
                    <a:cubicBezTo>
                      <a:pt x="130" y="218"/>
                      <a:pt x="124" y="223"/>
                      <a:pt x="117" y="227"/>
                    </a:cubicBezTo>
                    <a:cubicBezTo>
                      <a:pt x="117" y="227"/>
                      <a:pt x="117" y="227"/>
                      <a:pt x="117" y="227"/>
                    </a:cubicBezTo>
                    <a:cubicBezTo>
                      <a:pt x="114" y="229"/>
                      <a:pt x="110" y="230"/>
                      <a:pt x="106" y="230"/>
                    </a:cubicBezTo>
                    <a:cubicBezTo>
                      <a:pt x="106" y="230"/>
                      <a:pt x="106" y="230"/>
                      <a:pt x="106" y="230"/>
                    </a:cubicBezTo>
                    <a:cubicBezTo>
                      <a:pt x="106" y="230"/>
                      <a:pt x="106" y="230"/>
                      <a:pt x="106" y="230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6" name="Freeform 11"/>
              <p:cNvSpPr>
                <a:spLocks/>
              </p:cNvSpPr>
              <p:nvPr/>
            </p:nvSpPr>
            <p:spPr bwMode="auto">
              <a:xfrm>
                <a:off x="4101" y="829"/>
                <a:ext cx="587" cy="504"/>
              </a:xfrm>
              <a:custGeom>
                <a:avLst/>
                <a:gdLst>
                  <a:gd name="T0" fmla="*/ 161 w 248"/>
                  <a:gd name="T1" fmla="*/ 11 h 213"/>
                  <a:gd name="T2" fmla="*/ 171 w 248"/>
                  <a:gd name="T3" fmla="*/ 31 h 213"/>
                  <a:gd name="T4" fmla="*/ 202 w 248"/>
                  <a:gd name="T5" fmla="*/ 41 h 213"/>
                  <a:gd name="T6" fmla="*/ 211 w 248"/>
                  <a:gd name="T7" fmla="*/ 78 h 213"/>
                  <a:gd name="T8" fmla="*/ 238 w 248"/>
                  <a:gd name="T9" fmla="*/ 123 h 213"/>
                  <a:gd name="T10" fmla="*/ 212 w 248"/>
                  <a:gd name="T11" fmla="*/ 148 h 213"/>
                  <a:gd name="T12" fmla="*/ 194 w 248"/>
                  <a:gd name="T13" fmla="*/ 187 h 213"/>
                  <a:gd name="T14" fmla="*/ 149 w 248"/>
                  <a:gd name="T15" fmla="*/ 201 h 213"/>
                  <a:gd name="T16" fmla="*/ 127 w 248"/>
                  <a:gd name="T17" fmla="*/ 199 h 213"/>
                  <a:gd name="T18" fmla="*/ 107 w 248"/>
                  <a:gd name="T19" fmla="*/ 208 h 213"/>
                  <a:gd name="T20" fmla="*/ 78 w 248"/>
                  <a:gd name="T21" fmla="*/ 201 h 213"/>
                  <a:gd name="T22" fmla="*/ 64 w 248"/>
                  <a:gd name="T23" fmla="*/ 190 h 213"/>
                  <a:gd name="T24" fmla="*/ 27 w 248"/>
                  <a:gd name="T25" fmla="*/ 186 h 213"/>
                  <a:gd name="T26" fmla="*/ 16 w 248"/>
                  <a:gd name="T27" fmla="*/ 138 h 213"/>
                  <a:gd name="T28" fmla="*/ 9 w 248"/>
                  <a:gd name="T29" fmla="*/ 110 h 213"/>
                  <a:gd name="T30" fmla="*/ 13 w 248"/>
                  <a:gd name="T31" fmla="*/ 91 h 213"/>
                  <a:gd name="T32" fmla="*/ 5 w 248"/>
                  <a:gd name="T33" fmla="*/ 62 h 213"/>
                  <a:gd name="T34" fmla="*/ 31 w 248"/>
                  <a:gd name="T35" fmla="*/ 36 h 213"/>
                  <a:gd name="T36" fmla="*/ 91 w 248"/>
                  <a:gd name="T37" fmla="*/ 9 h 213"/>
                  <a:gd name="T38" fmla="*/ 117 w 248"/>
                  <a:gd name="T39" fmla="*/ 11 h 213"/>
                  <a:gd name="T40" fmla="*/ 161 w 248"/>
                  <a:gd name="T41" fmla="*/ 11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48" h="213">
                    <a:moveTo>
                      <a:pt x="161" y="11"/>
                    </a:moveTo>
                    <a:cubicBezTo>
                      <a:pt x="168" y="18"/>
                      <a:pt x="163" y="26"/>
                      <a:pt x="171" y="31"/>
                    </a:cubicBezTo>
                    <a:cubicBezTo>
                      <a:pt x="180" y="37"/>
                      <a:pt x="195" y="33"/>
                      <a:pt x="202" y="41"/>
                    </a:cubicBezTo>
                    <a:cubicBezTo>
                      <a:pt x="212" y="51"/>
                      <a:pt x="202" y="67"/>
                      <a:pt x="211" y="78"/>
                    </a:cubicBezTo>
                    <a:cubicBezTo>
                      <a:pt x="221" y="92"/>
                      <a:pt x="248" y="96"/>
                      <a:pt x="238" y="123"/>
                    </a:cubicBezTo>
                    <a:cubicBezTo>
                      <a:pt x="233" y="134"/>
                      <a:pt x="217" y="137"/>
                      <a:pt x="212" y="148"/>
                    </a:cubicBezTo>
                    <a:cubicBezTo>
                      <a:pt x="206" y="161"/>
                      <a:pt x="206" y="177"/>
                      <a:pt x="194" y="187"/>
                    </a:cubicBezTo>
                    <a:cubicBezTo>
                      <a:pt x="181" y="198"/>
                      <a:pt x="164" y="201"/>
                      <a:pt x="149" y="201"/>
                    </a:cubicBezTo>
                    <a:cubicBezTo>
                      <a:pt x="140" y="200"/>
                      <a:pt x="135" y="198"/>
                      <a:pt x="127" y="199"/>
                    </a:cubicBezTo>
                    <a:cubicBezTo>
                      <a:pt x="118" y="199"/>
                      <a:pt x="113" y="204"/>
                      <a:pt x="107" y="208"/>
                    </a:cubicBezTo>
                    <a:cubicBezTo>
                      <a:pt x="98" y="213"/>
                      <a:pt x="84" y="208"/>
                      <a:pt x="78" y="201"/>
                    </a:cubicBezTo>
                    <a:cubicBezTo>
                      <a:pt x="74" y="196"/>
                      <a:pt x="72" y="190"/>
                      <a:pt x="64" y="190"/>
                    </a:cubicBezTo>
                    <a:cubicBezTo>
                      <a:pt x="51" y="188"/>
                      <a:pt x="38" y="194"/>
                      <a:pt x="27" y="186"/>
                    </a:cubicBezTo>
                    <a:cubicBezTo>
                      <a:pt x="9" y="174"/>
                      <a:pt x="20" y="155"/>
                      <a:pt x="16" y="138"/>
                    </a:cubicBezTo>
                    <a:cubicBezTo>
                      <a:pt x="14" y="128"/>
                      <a:pt x="5" y="121"/>
                      <a:pt x="9" y="110"/>
                    </a:cubicBezTo>
                    <a:cubicBezTo>
                      <a:pt x="11" y="102"/>
                      <a:pt x="15" y="100"/>
                      <a:pt x="13" y="91"/>
                    </a:cubicBezTo>
                    <a:cubicBezTo>
                      <a:pt x="10" y="83"/>
                      <a:pt x="0" y="72"/>
                      <a:pt x="5" y="62"/>
                    </a:cubicBezTo>
                    <a:cubicBezTo>
                      <a:pt x="11" y="51"/>
                      <a:pt x="28" y="48"/>
                      <a:pt x="31" y="36"/>
                    </a:cubicBezTo>
                    <a:cubicBezTo>
                      <a:pt x="40" y="7"/>
                      <a:pt x="66" y="0"/>
                      <a:pt x="91" y="9"/>
                    </a:cubicBezTo>
                    <a:cubicBezTo>
                      <a:pt x="91" y="9"/>
                      <a:pt x="100" y="13"/>
                      <a:pt x="117" y="11"/>
                    </a:cubicBezTo>
                    <a:cubicBezTo>
                      <a:pt x="133" y="8"/>
                      <a:pt x="149" y="0"/>
                      <a:pt x="161" y="11"/>
                    </a:cubicBezTo>
                    <a:close/>
                  </a:path>
                </a:pathLst>
              </a:custGeom>
              <a:solidFill>
                <a:srgbClr val="FFC8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7" name="Freeform 12"/>
              <p:cNvSpPr>
                <a:spLocks/>
              </p:cNvSpPr>
              <p:nvPr/>
            </p:nvSpPr>
            <p:spPr bwMode="auto">
              <a:xfrm>
                <a:off x="4125" y="869"/>
                <a:ext cx="421" cy="415"/>
              </a:xfrm>
              <a:custGeom>
                <a:avLst/>
                <a:gdLst>
                  <a:gd name="T0" fmla="*/ 173 w 178"/>
                  <a:gd name="T1" fmla="*/ 79 h 175"/>
                  <a:gd name="T2" fmla="*/ 97 w 178"/>
                  <a:gd name="T3" fmla="*/ 171 h 175"/>
                  <a:gd name="T4" fmla="*/ 5 w 178"/>
                  <a:gd name="T5" fmla="*/ 96 h 175"/>
                  <a:gd name="T6" fmla="*/ 81 w 178"/>
                  <a:gd name="T7" fmla="*/ 5 h 175"/>
                  <a:gd name="T8" fmla="*/ 173 w 178"/>
                  <a:gd name="T9" fmla="*/ 79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8" h="175">
                    <a:moveTo>
                      <a:pt x="173" y="79"/>
                    </a:moveTo>
                    <a:cubicBezTo>
                      <a:pt x="178" y="125"/>
                      <a:pt x="144" y="166"/>
                      <a:pt x="97" y="171"/>
                    </a:cubicBezTo>
                    <a:cubicBezTo>
                      <a:pt x="51" y="175"/>
                      <a:pt x="9" y="142"/>
                      <a:pt x="5" y="96"/>
                    </a:cubicBezTo>
                    <a:cubicBezTo>
                      <a:pt x="0" y="51"/>
                      <a:pt x="34" y="10"/>
                      <a:pt x="81" y="5"/>
                    </a:cubicBezTo>
                    <a:cubicBezTo>
                      <a:pt x="127" y="0"/>
                      <a:pt x="169" y="34"/>
                      <a:pt x="173" y="79"/>
                    </a:cubicBezTo>
                    <a:close/>
                  </a:path>
                </a:pathLst>
              </a:custGeom>
              <a:solidFill>
                <a:srgbClr val="FFF9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8" name="Freeform 13"/>
              <p:cNvSpPr>
                <a:spLocks/>
              </p:cNvSpPr>
              <p:nvPr/>
            </p:nvSpPr>
            <p:spPr bwMode="auto">
              <a:xfrm>
                <a:off x="4132" y="876"/>
                <a:ext cx="407" cy="403"/>
              </a:xfrm>
              <a:custGeom>
                <a:avLst/>
                <a:gdLst>
                  <a:gd name="T0" fmla="*/ 0 w 172"/>
                  <a:gd name="T1" fmla="*/ 94 h 170"/>
                  <a:gd name="T2" fmla="*/ 0 w 172"/>
                  <a:gd name="T3" fmla="*/ 85 h 170"/>
                  <a:gd name="T4" fmla="*/ 0 w 172"/>
                  <a:gd name="T5" fmla="*/ 85 h 170"/>
                  <a:gd name="T6" fmla="*/ 78 w 172"/>
                  <a:gd name="T7" fmla="*/ 1 h 170"/>
                  <a:gd name="T8" fmla="*/ 78 w 172"/>
                  <a:gd name="T9" fmla="*/ 1 h 170"/>
                  <a:gd name="T10" fmla="*/ 86 w 172"/>
                  <a:gd name="T11" fmla="*/ 0 h 170"/>
                  <a:gd name="T12" fmla="*/ 86 w 172"/>
                  <a:gd name="T13" fmla="*/ 0 h 170"/>
                  <a:gd name="T14" fmla="*/ 172 w 172"/>
                  <a:gd name="T15" fmla="*/ 76 h 170"/>
                  <a:gd name="T16" fmla="*/ 172 w 172"/>
                  <a:gd name="T17" fmla="*/ 76 h 170"/>
                  <a:gd name="T18" fmla="*/ 170 w 172"/>
                  <a:gd name="T19" fmla="*/ 76 h 170"/>
                  <a:gd name="T20" fmla="*/ 169 w 172"/>
                  <a:gd name="T21" fmla="*/ 77 h 170"/>
                  <a:gd name="T22" fmla="*/ 86 w 172"/>
                  <a:gd name="T23" fmla="*/ 3 h 170"/>
                  <a:gd name="T24" fmla="*/ 86 w 172"/>
                  <a:gd name="T25" fmla="*/ 3 h 170"/>
                  <a:gd name="T26" fmla="*/ 78 w 172"/>
                  <a:gd name="T27" fmla="*/ 4 h 170"/>
                  <a:gd name="T28" fmla="*/ 78 w 172"/>
                  <a:gd name="T29" fmla="*/ 4 h 170"/>
                  <a:gd name="T30" fmla="*/ 3 w 172"/>
                  <a:gd name="T31" fmla="*/ 85 h 170"/>
                  <a:gd name="T32" fmla="*/ 3 w 172"/>
                  <a:gd name="T33" fmla="*/ 85 h 170"/>
                  <a:gd name="T34" fmla="*/ 3 w 172"/>
                  <a:gd name="T35" fmla="*/ 93 h 170"/>
                  <a:gd name="T36" fmla="*/ 3 w 172"/>
                  <a:gd name="T37" fmla="*/ 93 h 170"/>
                  <a:gd name="T38" fmla="*/ 86 w 172"/>
                  <a:gd name="T39" fmla="*/ 167 h 170"/>
                  <a:gd name="T40" fmla="*/ 86 w 172"/>
                  <a:gd name="T41" fmla="*/ 167 h 170"/>
                  <a:gd name="T42" fmla="*/ 94 w 172"/>
                  <a:gd name="T43" fmla="*/ 166 h 170"/>
                  <a:gd name="T44" fmla="*/ 94 w 172"/>
                  <a:gd name="T45" fmla="*/ 166 h 170"/>
                  <a:gd name="T46" fmla="*/ 169 w 172"/>
                  <a:gd name="T47" fmla="*/ 85 h 170"/>
                  <a:gd name="T48" fmla="*/ 169 w 172"/>
                  <a:gd name="T49" fmla="*/ 85 h 170"/>
                  <a:gd name="T50" fmla="*/ 169 w 172"/>
                  <a:gd name="T51" fmla="*/ 77 h 170"/>
                  <a:gd name="T52" fmla="*/ 169 w 172"/>
                  <a:gd name="T53" fmla="*/ 77 h 170"/>
                  <a:gd name="T54" fmla="*/ 170 w 172"/>
                  <a:gd name="T55" fmla="*/ 76 h 170"/>
                  <a:gd name="T56" fmla="*/ 172 w 172"/>
                  <a:gd name="T57" fmla="*/ 76 h 170"/>
                  <a:gd name="T58" fmla="*/ 172 w 172"/>
                  <a:gd name="T59" fmla="*/ 85 h 170"/>
                  <a:gd name="T60" fmla="*/ 172 w 172"/>
                  <a:gd name="T61" fmla="*/ 85 h 170"/>
                  <a:gd name="T62" fmla="*/ 95 w 172"/>
                  <a:gd name="T63" fmla="*/ 169 h 170"/>
                  <a:gd name="T64" fmla="*/ 95 w 172"/>
                  <a:gd name="T65" fmla="*/ 169 h 170"/>
                  <a:gd name="T66" fmla="*/ 86 w 172"/>
                  <a:gd name="T67" fmla="*/ 170 h 170"/>
                  <a:gd name="T68" fmla="*/ 86 w 172"/>
                  <a:gd name="T69" fmla="*/ 170 h 170"/>
                  <a:gd name="T70" fmla="*/ 0 w 172"/>
                  <a:gd name="T71" fmla="*/ 94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2" h="170">
                    <a:moveTo>
                      <a:pt x="0" y="94"/>
                    </a:moveTo>
                    <a:cubicBezTo>
                      <a:pt x="0" y="91"/>
                      <a:pt x="0" y="88"/>
                      <a:pt x="0" y="85"/>
                    </a:cubicBezTo>
                    <a:cubicBezTo>
                      <a:pt x="0" y="85"/>
                      <a:pt x="0" y="85"/>
                      <a:pt x="0" y="85"/>
                    </a:cubicBezTo>
                    <a:cubicBezTo>
                      <a:pt x="0" y="42"/>
                      <a:pt x="33" y="5"/>
                      <a:pt x="78" y="1"/>
                    </a:cubicBezTo>
                    <a:cubicBezTo>
                      <a:pt x="78" y="1"/>
                      <a:pt x="78" y="1"/>
                      <a:pt x="78" y="1"/>
                    </a:cubicBezTo>
                    <a:cubicBezTo>
                      <a:pt x="81" y="0"/>
                      <a:pt x="83" y="0"/>
                      <a:pt x="86" y="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130" y="0"/>
                      <a:pt x="168" y="33"/>
                      <a:pt x="172" y="76"/>
                    </a:cubicBezTo>
                    <a:cubicBezTo>
                      <a:pt x="172" y="76"/>
                      <a:pt x="172" y="76"/>
                      <a:pt x="172" y="76"/>
                    </a:cubicBezTo>
                    <a:cubicBezTo>
                      <a:pt x="170" y="76"/>
                      <a:pt x="170" y="76"/>
                      <a:pt x="170" y="76"/>
                    </a:cubicBezTo>
                    <a:cubicBezTo>
                      <a:pt x="169" y="77"/>
                      <a:pt x="169" y="77"/>
                      <a:pt x="169" y="77"/>
                    </a:cubicBezTo>
                    <a:cubicBezTo>
                      <a:pt x="165" y="35"/>
                      <a:pt x="129" y="3"/>
                      <a:pt x="86" y="3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84" y="3"/>
                      <a:pt x="81" y="3"/>
                      <a:pt x="78" y="4"/>
                    </a:cubicBezTo>
                    <a:cubicBezTo>
                      <a:pt x="78" y="4"/>
                      <a:pt x="78" y="4"/>
                      <a:pt x="78" y="4"/>
                    </a:cubicBezTo>
                    <a:cubicBezTo>
                      <a:pt x="35" y="8"/>
                      <a:pt x="3" y="44"/>
                      <a:pt x="3" y="85"/>
                    </a:cubicBezTo>
                    <a:cubicBezTo>
                      <a:pt x="3" y="85"/>
                      <a:pt x="3" y="85"/>
                      <a:pt x="3" y="85"/>
                    </a:cubicBezTo>
                    <a:cubicBezTo>
                      <a:pt x="3" y="88"/>
                      <a:pt x="3" y="91"/>
                      <a:pt x="3" y="93"/>
                    </a:cubicBezTo>
                    <a:cubicBezTo>
                      <a:pt x="3" y="93"/>
                      <a:pt x="3" y="93"/>
                      <a:pt x="3" y="93"/>
                    </a:cubicBezTo>
                    <a:cubicBezTo>
                      <a:pt x="7" y="135"/>
                      <a:pt x="43" y="167"/>
                      <a:pt x="86" y="167"/>
                    </a:cubicBezTo>
                    <a:cubicBezTo>
                      <a:pt x="86" y="167"/>
                      <a:pt x="86" y="167"/>
                      <a:pt x="86" y="167"/>
                    </a:cubicBezTo>
                    <a:cubicBezTo>
                      <a:pt x="88" y="167"/>
                      <a:pt x="91" y="167"/>
                      <a:pt x="94" y="166"/>
                    </a:cubicBezTo>
                    <a:cubicBezTo>
                      <a:pt x="94" y="166"/>
                      <a:pt x="94" y="166"/>
                      <a:pt x="94" y="166"/>
                    </a:cubicBezTo>
                    <a:cubicBezTo>
                      <a:pt x="137" y="162"/>
                      <a:pt x="169" y="126"/>
                      <a:pt x="169" y="85"/>
                    </a:cubicBezTo>
                    <a:cubicBezTo>
                      <a:pt x="169" y="85"/>
                      <a:pt x="169" y="85"/>
                      <a:pt x="169" y="85"/>
                    </a:cubicBezTo>
                    <a:cubicBezTo>
                      <a:pt x="169" y="82"/>
                      <a:pt x="169" y="79"/>
                      <a:pt x="169" y="77"/>
                    </a:cubicBezTo>
                    <a:cubicBezTo>
                      <a:pt x="169" y="77"/>
                      <a:pt x="169" y="77"/>
                      <a:pt x="169" y="77"/>
                    </a:cubicBezTo>
                    <a:cubicBezTo>
                      <a:pt x="170" y="76"/>
                      <a:pt x="170" y="76"/>
                      <a:pt x="170" y="76"/>
                    </a:cubicBezTo>
                    <a:cubicBezTo>
                      <a:pt x="172" y="76"/>
                      <a:pt x="172" y="76"/>
                      <a:pt x="172" y="76"/>
                    </a:cubicBezTo>
                    <a:cubicBezTo>
                      <a:pt x="172" y="79"/>
                      <a:pt x="172" y="82"/>
                      <a:pt x="172" y="85"/>
                    </a:cubicBezTo>
                    <a:cubicBezTo>
                      <a:pt x="172" y="85"/>
                      <a:pt x="172" y="85"/>
                      <a:pt x="172" y="85"/>
                    </a:cubicBezTo>
                    <a:cubicBezTo>
                      <a:pt x="172" y="128"/>
                      <a:pt x="139" y="165"/>
                      <a:pt x="95" y="169"/>
                    </a:cubicBezTo>
                    <a:cubicBezTo>
                      <a:pt x="95" y="169"/>
                      <a:pt x="95" y="169"/>
                      <a:pt x="95" y="169"/>
                    </a:cubicBezTo>
                    <a:cubicBezTo>
                      <a:pt x="92" y="170"/>
                      <a:pt x="89" y="170"/>
                      <a:pt x="86" y="170"/>
                    </a:cubicBezTo>
                    <a:cubicBezTo>
                      <a:pt x="86" y="170"/>
                      <a:pt x="86" y="170"/>
                      <a:pt x="86" y="170"/>
                    </a:cubicBezTo>
                    <a:cubicBezTo>
                      <a:pt x="42" y="170"/>
                      <a:pt x="5" y="137"/>
                      <a:pt x="0" y="94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9" name="Freeform 14"/>
              <p:cNvSpPr>
                <a:spLocks/>
              </p:cNvSpPr>
              <p:nvPr/>
            </p:nvSpPr>
            <p:spPr bwMode="auto">
              <a:xfrm>
                <a:off x="4251" y="1165"/>
                <a:ext cx="94" cy="43"/>
              </a:xfrm>
              <a:custGeom>
                <a:avLst/>
                <a:gdLst>
                  <a:gd name="T0" fmla="*/ 0 w 40"/>
                  <a:gd name="T1" fmla="*/ 2 h 18"/>
                  <a:gd name="T2" fmla="*/ 1 w 40"/>
                  <a:gd name="T3" fmla="*/ 0 h 18"/>
                  <a:gd name="T4" fmla="*/ 1 w 40"/>
                  <a:gd name="T5" fmla="*/ 0 h 18"/>
                  <a:gd name="T6" fmla="*/ 3 w 40"/>
                  <a:gd name="T7" fmla="*/ 1 h 18"/>
                  <a:gd name="T8" fmla="*/ 3 w 40"/>
                  <a:gd name="T9" fmla="*/ 1 h 18"/>
                  <a:gd name="T10" fmla="*/ 8 w 40"/>
                  <a:gd name="T11" fmla="*/ 8 h 18"/>
                  <a:gd name="T12" fmla="*/ 8 w 40"/>
                  <a:gd name="T13" fmla="*/ 8 h 18"/>
                  <a:gd name="T14" fmla="*/ 24 w 40"/>
                  <a:gd name="T15" fmla="*/ 15 h 18"/>
                  <a:gd name="T16" fmla="*/ 24 w 40"/>
                  <a:gd name="T17" fmla="*/ 15 h 18"/>
                  <a:gd name="T18" fmla="*/ 38 w 40"/>
                  <a:gd name="T19" fmla="*/ 12 h 18"/>
                  <a:gd name="T20" fmla="*/ 38 w 40"/>
                  <a:gd name="T21" fmla="*/ 12 h 18"/>
                  <a:gd name="T22" fmla="*/ 40 w 40"/>
                  <a:gd name="T23" fmla="*/ 12 h 18"/>
                  <a:gd name="T24" fmla="*/ 40 w 40"/>
                  <a:gd name="T25" fmla="*/ 12 h 18"/>
                  <a:gd name="T26" fmla="*/ 39 w 40"/>
                  <a:gd name="T27" fmla="*/ 14 h 18"/>
                  <a:gd name="T28" fmla="*/ 39 w 40"/>
                  <a:gd name="T29" fmla="*/ 14 h 18"/>
                  <a:gd name="T30" fmla="*/ 24 w 40"/>
                  <a:gd name="T31" fmla="*/ 18 h 18"/>
                  <a:gd name="T32" fmla="*/ 24 w 40"/>
                  <a:gd name="T33" fmla="*/ 18 h 18"/>
                  <a:gd name="T34" fmla="*/ 0 w 40"/>
                  <a:gd name="T35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0" h="18">
                    <a:moveTo>
                      <a:pt x="0" y="2"/>
                    </a:moveTo>
                    <a:cubicBezTo>
                      <a:pt x="0" y="2"/>
                      <a:pt x="0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2" y="0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4" y="5"/>
                      <a:pt x="8" y="8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11" y="12"/>
                      <a:pt x="16" y="15"/>
                      <a:pt x="24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8" y="15"/>
                      <a:pt x="32" y="14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9" y="11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3"/>
                      <a:pt x="40" y="14"/>
                      <a:pt x="39" y="14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3" y="17"/>
                      <a:pt x="28" y="18"/>
                      <a:pt x="24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7" y="18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0" name="Freeform 15"/>
              <p:cNvSpPr>
                <a:spLocks/>
              </p:cNvSpPr>
              <p:nvPr/>
            </p:nvSpPr>
            <p:spPr bwMode="auto">
              <a:xfrm>
                <a:off x="4390" y="1158"/>
                <a:ext cx="36" cy="36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5 h 15"/>
                  <a:gd name="T4" fmla="*/ 0 w 15"/>
                  <a:gd name="T5" fmla="*/ 7 h 15"/>
                  <a:gd name="T6" fmla="*/ 8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5" y="12"/>
                      <a:pt x="11" y="15"/>
                      <a:pt x="7" y="15"/>
                    </a:cubicBezTo>
                    <a:cubicBezTo>
                      <a:pt x="3" y="15"/>
                      <a:pt x="0" y="11"/>
                      <a:pt x="0" y="7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12" y="0"/>
                      <a:pt x="15" y="4"/>
                      <a:pt x="15" y="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1" name="Freeform 16"/>
              <p:cNvSpPr>
                <a:spLocks/>
              </p:cNvSpPr>
              <p:nvPr/>
            </p:nvSpPr>
            <p:spPr bwMode="auto">
              <a:xfrm>
                <a:off x="4203" y="1101"/>
                <a:ext cx="36" cy="36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5" y="12"/>
                      <a:pt x="11" y="15"/>
                      <a:pt x="7" y="15"/>
                    </a:cubicBezTo>
                    <a:cubicBezTo>
                      <a:pt x="3" y="15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4"/>
                      <a:pt x="15" y="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2" name="Freeform 17"/>
              <p:cNvSpPr>
                <a:spLocks/>
              </p:cNvSpPr>
              <p:nvPr/>
            </p:nvSpPr>
            <p:spPr bwMode="auto">
              <a:xfrm>
                <a:off x="4378" y="1198"/>
                <a:ext cx="71" cy="43"/>
              </a:xfrm>
              <a:custGeom>
                <a:avLst/>
                <a:gdLst>
                  <a:gd name="T0" fmla="*/ 30 w 30"/>
                  <a:gd name="T1" fmla="*/ 9 h 18"/>
                  <a:gd name="T2" fmla="*/ 15 w 30"/>
                  <a:gd name="T3" fmla="*/ 18 h 18"/>
                  <a:gd name="T4" fmla="*/ 0 w 30"/>
                  <a:gd name="T5" fmla="*/ 9 h 18"/>
                  <a:gd name="T6" fmla="*/ 15 w 30"/>
                  <a:gd name="T7" fmla="*/ 0 h 18"/>
                  <a:gd name="T8" fmla="*/ 30 w 30"/>
                  <a:gd name="T9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8">
                    <a:moveTo>
                      <a:pt x="30" y="9"/>
                    </a:moveTo>
                    <a:cubicBezTo>
                      <a:pt x="30" y="14"/>
                      <a:pt x="23" y="18"/>
                      <a:pt x="15" y="18"/>
                    </a:cubicBezTo>
                    <a:cubicBezTo>
                      <a:pt x="6" y="18"/>
                      <a:pt x="0" y="13"/>
                      <a:pt x="0" y="9"/>
                    </a:cubicBezTo>
                    <a:cubicBezTo>
                      <a:pt x="0" y="4"/>
                      <a:pt x="7" y="0"/>
                      <a:pt x="15" y="0"/>
                    </a:cubicBezTo>
                    <a:cubicBezTo>
                      <a:pt x="23" y="1"/>
                      <a:pt x="30" y="5"/>
                      <a:pt x="30" y="9"/>
                    </a:cubicBezTo>
                    <a:close/>
                  </a:path>
                </a:pathLst>
              </a:custGeom>
              <a:solidFill>
                <a:srgbClr val="FFB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3" name="Freeform 18"/>
              <p:cNvSpPr>
                <a:spLocks/>
              </p:cNvSpPr>
              <p:nvPr/>
            </p:nvSpPr>
            <p:spPr bwMode="auto">
              <a:xfrm>
                <a:off x="4151" y="1118"/>
                <a:ext cx="69" cy="61"/>
              </a:xfrm>
              <a:custGeom>
                <a:avLst/>
                <a:gdLst>
                  <a:gd name="T0" fmla="*/ 26 w 29"/>
                  <a:gd name="T1" fmla="*/ 23 h 26"/>
                  <a:gd name="T2" fmla="*/ 9 w 29"/>
                  <a:gd name="T3" fmla="*/ 20 h 26"/>
                  <a:gd name="T4" fmla="*/ 3 w 29"/>
                  <a:gd name="T5" fmla="*/ 3 h 26"/>
                  <a:gd name="T6" fmla="*/ 21 w 29"/>
                  <a:gd name="T7" fmla="*/ 6 h 26"/>
                  <a:gd name="T8" fmla="*/ 26 w 29"/>
                  <a:gd name="T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6">
                    <a:moveTo>
                      <a:pt x="26" y="23"/>
                    </a:moveTo>
                    <a:cubicBezTo>
                      <a:pt x="23" y="26"/>
                      <a:pt x="15" y="25"/>
                      <a:pt x="9" y="20"/>
                    </a:cubicBezTo>
                    <a:cubicBezTo>
                      <a:pt x="3" y="14"/>
                      <a:pt x="0" y="7"/>
                      <a:pt x="3" y="3"/>
                    </a:cubicBezTo>
                    <a:cubicBezTo>
                      <a:pt x="6" y="0"/>
                      <a:pt x="14" y="1"/>
                      <a:pt x="21" y="6"/>
                    </a:cubicBezTo>
                    <a:cubicBezTo>
                      <a:pt x="27" y="12"/>
                      <a:pt x="29" y="19"/>
                      <a:pt x="26" y="23"/>
                    </a:cubicBezTo>
                    <a:close/>
                  </a:path>
                </a:pathLst>
              </a:custGeom>
              <a:solidFill>
                <a:srgbClr val="FFB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4" name="Freeform 19"/>
              <p:cNvSpPr>
                <a:spLocks/>
              </p:cNvSpPr>
              <p:nvPr/>
            </p:nvSpPr>
            <p:spPr bwMode="auto">
              <a:xfrm>
                <a:off x="4177" y="900"/>
                <a:ext cx="287" cy="104"/>
              </a:xfrm>
              <a:custGeom>
                <a:avLst/>
                <a:gdLst>
                  <a:gd name="T0" fmla="*/ 3 w 121"/>
                  <a:gd name="T1" fmla="*/ 43 h 44"/>
                  <a:gd name="T2" fmla="*/ 2 w 121"/>
                  <a:gd name="T3" fmla="*/ 35 h 44"/>
                  <a:gd name="T4" fmla="*/ 2 w 121"/>
                  <a:gd name="T5" fmla="*/ 35 h 44"/>
                  <a:gd name="T6" fmla="*/ 65 w 121"/>
                  <a:gd name="T7" fmla="*/ 0 h 44"/>
                  <a:gd name="T8" fmla="*/ 65 w 121"/>
                  <a:gd name="T9" fmla="*/ 0 h 44"/>
                  <a:gd name="T10" fmla="*/ 117 w 121"/>
                  <a:gd name="T11" fmla="*/ 19 h 44"/>
                  <a:gd name="T12" fmla="*/ 117 w 121"/>
                  <a:gd name="T13" fmla="*/ 19 h 44"/>
                  <a:gd name="T14" fmla="*/ 119 w 121"/>
                  <a:gd name="T15" fmla="*/ 28 h 44"/>
                  <a:gd name="T16" fmla="*/ 119 w 121"/>
                  <a:gd name="T17" fmla="*/ 28 h 44"/>
                  <a:gd name="T18" fmla="*/ 110 w 121"/>
                  <a:gd name="T19" fmla="*/ 29 h 44"/>
                  <a:gd name="T20" fmla="*/ 110 w 121"/>
                  <a:gd name="T21" fmla="*/ 29 h 44"/>
                  <a:gd name="T22" fmla="*/ 65 w 121"/>
                  <a:gd name="T23" fmla="*/ 12 h 44"/>
                  <a:gd name="T24" fmla="*/ 65 w 121"/>
                  <a:gd name="T25" fmla="*/ 12 h 44"/>
                  <a:gd name="T26" fmla="*/ 13 w 121"/>
                  <a:gd name="T27" fmla="*/ 41 h 44"/>
                  <a:gd name="T28" fmla="*/ 13 w 121"/>
                  <a:gd name="T29" fmla="*/ 41 h 44"/>
                  <a:gd name="T30" fmla="*/ 12 w 121"/>
                  <a:gd name="T31" fmla="*/ 42 h 44"/>
                  <a:gd name="T32" fmla="*/ 12 w 121"/>
                  <a:gd name="T33" fmla="*/ 42 h 44"/>
                  <a:gd name="T34" fmla="*/ 12 w 121"/>
                  <a:gd name="T35" fmla="*/ 42 h 44"/>
                  <a:gd name="T36" fmla="*/ 7 w 121"/>
                  <a:gd name="T37" fmla="*/ 44 h 44"/>
                  <a:gd name="T38" fmla="*/ 7 w 121"/>
                  <a:gd name="T39" fmla="*/ 44 h 44"/>
                  <a:gd name="T40" fmla="*/ 3 w 121"/>
                  <a:gd name="T41" fmla="*/ 4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1" h="44">
                    <a:moveTo>
                      <a:pt x="3" y="43"/>
                    </a:moveTo>
                    <a:cubicBezTo>
                      <a:pt x="1" y="41"/>
                      <a:pt x="0" y="38"/>
                      <a:pt x="2" y="35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2" y="35"/>
                      <a:pt x="25" y="1"/>
                      <a:pt x="65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81" y="0"/>
                      <a:pt x="98" y="6"/>
                      <a:pt x="117" y="19"/>
                    </a:cubicBezTo>
                    <a:cubicBezTo>
                      <a:pt x="117" y="19"/>
                      <a:pt x="117" y="19"/>
                      <a:pt x="117" y="19"/>
                    </a:cubicBezTo>
                    <a:cubicBezTo>
                      <a:pt x="120" y="21"/>
                      <a:pt x="121" y="25"/>
                      <a:pt x="119" y="28"/>
                    </a:cubicBezTo>
                    <a:cubicBezTo>
                      <a:pt x="119" y="28"/>
                      <a:pt x="119" y="28"/>
                      <a:pt x="119" y="28"/>
                    </a:cubicBezTo>
                    <a:cubicBezTo>
                      <a:pt x="117" y="30"/>
                      <a:pt x="113" y="31"/>
                      <a:pt x="110" y="29"/>
                    </a:cubicBezTo>
                    <a:cubicBezTo>
                      <a:pt x="110" y="29"/>
                      <a:pt x="110" y="29"/>
                      <a:pt x="110" y="29"/>
                    </a:cubicBezTo>
                    <a:cubicBezTo>
                      <a:pt x="93" y="17"/>
                      <a:pt x="78" y="12"/>
                      <a:pt x="65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36" y="12"/>
                      <a:pt x="17" y="35"/>
                      <a:pt x="13" y="41"/>
                    </a:cubicBezTo>
                    <a:cubicBezTo>
                      <a:pt x="13" y="41"/>
                      <a:pt x="13" y="41"/>
                      <a:pt x="13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1" y="43"/>
                      <a:pt x="9" y="44"/>
                      <a:pt x="7" y="44"/>
                    </a:cubicBezTo>
                    <a:cubicBezTo>
                      <a:pt x="7" y="44"/>
                      <a:pt x="7" y="44"/>
                      <a:pt x="7" y="44"/>
                    </a:cubicBezTo>
                    <a:cubicBezTo>
                      <a:pt x="6" y="44"/>
                      <a:pt x="5" y="44"/>
                      <a:pt x="3" y="4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5" name="Freeform 20"/>
              <p:cNvSpPr>
                <a:spLocks/>
              </p:cNvSpPr>
              <p:nvPr/>
            </p:nvSpPr>
            <p:spPr bwMode="auto">
              <a:xfrm>
                <a:off x="3153" y="2153"/>
                <a:ext cx="984" cy="1284"/>
              </a:xfrm>
              <a:custGeom>
                <a:avLst/>
                <a:gdLst>
                  <a:gd name="T0" fmla="*/ 173 w 416"/>
                  <a:gd name="T1" fmla="*/ 539 h 542"/>
                  <a:gd name="T2" fmla="*/ 248 w 416"/>
                  <a:gd name="T3" fmla="*/ 0 h 542"/>
                  <a:gd name="T4" fmla="*/ 340 w 416"/>
                  <a:gd name="T5" fmla="*/ 0 h 542"/>
                  <a:gd name="T6" fmla="*/ 416 w 416"/>
                  <a:gd name="T7" fmla="*/ 539 h 542"/>
                  <a:gd name="T8" fmla="*/ 285 w 416"/>
                  <a:gd name="T9" fmla="*/ 541 h 542"/>
                  <a:gd name="T10" fmla="*/ 173 w 416"/>
                  <a:gd name="T11" fmla="*/ 539 h 5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6" h="542">
                    <a:moveTo>
                      <a:pt x="173" y="539"/>
                    </a:moveTo>
                    <a:cubicBezTo>
                      <a:pt x="0" y="319"/>
                      <a:pt x="248" y="0"/>
                      <a:pt x="248" y="0"/>
                    </a:cubicBezTo>
                    <a:cubicBezTo>
                      <a:pt x="340" y="0"/>
                      <a:pt x="340" y="0"/>
                      <a:pt x="340" y="0"/>
                    </a:cubicBezTo>
                    <a:cubicBezTo>
                      <a:pt x="201" y="324"/>
                      <a:pt x="395" y="508"/>
                      <a:pt x="416" y="539"/>
                    </a:cubicBezTo>
                    <a:cubicBezTo>
                      <a:pt x="416" y="539"/>
                      <a:pt x="378" y="542"/>
                      <a:pt x="285" y="541"/>
                    </a:cubicBezTo>
                    <a:cubicBezTo>
                      <a:pt x="191" y="541"/>
                      <a:pt x="173" y="539"/>
                      <a:pt x="173" y="53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6" name="Freeform 21"/>
              <p:cNvSpPr>
                <a:spLocks noEditPoints="1"/>
              </p:cNvSpPr>
              <p:nvPr/>
            </p:nvSpPr>
            <p:spPr bwMode="auto">
              <a:xfrm>
                <a:off x="3413" y="2148"/>
                <a:ext cx="729" cy="1291"/>
              </a:xfrm>
              <a:custGeom>
                <a:avLst/>
                <a:gdLst>
                  <a:gd name="T0" fmla="*/ 175 w 308"/>
                  <a:gd name="T1" fmla="*/ 545 h 545"/>
                  <a:gd name="T2" fmla="*/ 63 w 308"/>
                  <a:gd name="T3" fmla="*/ 542 h 545"/>
                  <a:gd name="T4" fmla="*/ 63 w 308"/>
                  <a:gd name="T5" fmla="*/ 542 h 545"/>
                  <a:gd name="T6" fmla="*/ 63 w 308"/>
                  <a:gd name="T7" fmla="*/ 541 h 545"/>
                  <a:gd name="T8" fmla="*/ 64 w 308"/>
                  <a:gd name="T9" fmla="*/ 540 h 545"/>
                  <a:gd name="T10" fmla="*/ 63 w 308"/>
                  <a:gd name="T11" fmla="*/ 541 h 545"/>
                  <a:gd name="T12" fmla="*/ 63 w 308"/>
                  <a:gd name="T13" fmla="*/ 542 h 545"/>
                  <a:gd name="T14" fmla="*/ 62 w 308"/>
                  <a:gd name="T15" fmla="*/ 542 h 545"/>
                  <a:gd name="T16" fmla="*/ 62 w 308"/>
                  <a:gd name="T17" fmla="*/ 542 h 545"/>
                  <a:gd name="T18" fmla="*/ 0 w 308"/>
                  <a:gd name="T19" fmla="*/ 358 h 545"/>
                  <a:gd name="T20" fmla="*/ 0 w 308"/>
                  <a:gd name="T21" fmla="*/ 358 h 545"/>
                  <a:gd name="T22" fmla="*/ 137 w 308"/>
                  <a:gd name="T23" fmla="*/ 1 h 545"/>
                  <a:gd name="T24" fmla="*/ 137 w 308"/>
                  <a:gd name="T25" fmla="*/ 1 h 545"/>
                  <a:gd name="T26" fmla="*/ 138 w 308"/>
                  <a:gd name="T27" fmla="*/ 0 h 545"/>
                  <a:gd name="T28" fmla="*/ 138 w 308"/>
                  <a:gd name="T29" fmla="*/ 0 h 545"/>
                  <a:gd name="T30" fmla="*/ 230 w 308"/>
                  <a:gd name="T31" fmla="*/ 0 h 545"/>
                  <a:gd name="T32" fmla="*/ 232 w 308"/>
                  <a:gd name="T33" fmla="*/ 1 h 545"/>
                  <a:gd name="T34" fmla="*/ 232 w 308"/>
                  <a:gd name="T35" fmla="*/ 1 h 545"/>
                  <a:gd name="T36" fmla="*/ 232 w 308"/>
                  <a:gd name="T37" fmla="*/ 2 h 545"/>
                  <a:gd name="T38" fmla="*/ 232 w 308"/>
                  <a:gd name="T39" fmla="*/ 2 h 545"/>
                  <a:gd name="T40" fmla="*/ 182 w 308"/>
                  <a:gd name="T41" fmla="*/ 226 h 545"/>
                  <a:gd name="T42" fmla="*/ 182 w 308"/>
                  <a:gd name="T43" fmla="*/ 226 h 545"/>
                  <a:gd name="T44" fmla="*/ 307 w 308"/>
                  <a:gd name="T45" fmla="*/ 540 h 545"/>
                  <a:gd name="T46" fmla="*/ 307 w 308"/>
                  <a:gd name="T47" fmla="*/ 540 h 545"/>
                  <a:gd name="T48" fmla="*/ 307 w 308"/>
                  <a:gd name="T49" fmla="*/ 541 h 545"/>
                  <a:gd name="T50" fmla="*/ 307 w 308"/>
                  <a:gd name="T51" fmla="*/ 541 h 545"/>
                  <a:gd name="T52" fmla="*/ 306 w 308"/>
                  <a:gd name="T53" fmla="*/ 542 h 545"/>
                  <a:gd name="T54" fmla="*/ 306 w 308"/>
                  <a:gd name="T55" fmla="*/ 542 h 545"/>
                  <a:gd name="T56" fmla="*/ 189 w 308"/>
                  <a:gd name="T57" fmla="*/ 545 h 545"/>
                  <a:gd name="T58" fmla="*/ 189 w 308"/>
                  <a:gd name="T59" fmla="*/ 545 h 545"/>
                  <a:gd name="T60" fmla="*/ 175 w 308"/>
                  <a:gd name="T61" fmla="*/ 545 h 545"/>
                  <a:gd name="T62" fmla="*/ 84 w 308"/>
                  <a:gd name="T63" fmla="*/ 540 h 545"/>
                  <a:gd name="T64" fmla="*/ 175 w 308"/>
                  <a:gd name="T65" fmla="*/ 542 h 545"/>
                  <a:gd name="T66" fmla="*/ 175 w 308"/>
                  <a:gd name="T67" fmla="*/ 542 h 545"/>
                  <a:gd name="T68" fmla="*/ 189 w 308"/>
                  <a:gd name="T69" fmla="*/ 542 h 545"/>
                  <a:gd name="T70" fmla="*/ 189 w 308"/>
                  <a:gd name="T71" fmla="*/ 542 h 545"/>
                  <a:gd name="T72" fmla="*/ 303 w 308"/>
                  <a:gd name="T73" fmla="*/ 539 h 545"/>
                  <a:gd name="T74" fmla="*/ 303 w 308"/>
                  <a:gd name="T75" fmla="*/ 539 h 545"/>
                  <a:gd name="T76" fmla="*/ 179 w 308"/>
                  <a:gd name="T77" fmla="*/ 226 h 545"/>
                  <a:gd name="T78" fmla="*/ 179 w 308"/>
                  <a:gd name="T79" fmla="*/ 226 h 545"/>
                  <a:gd name="T80" fmla="*/ 228 w 308"/>
                  <a:gd name="T81" fmla="*/ 3 h 545"/>
                  <a:gd name="T82" fmla="*/ 228 w 308"/>
                  <a:gd name="T83" fmla="*/ 3 h 545"/>
                  <a:gd name="T84" fmla="*/ 139 w 308"/>
                  <a:gd name="T85" fmla="*/ 3 h 545"/>
                  <a:gd name="T86" fmla="*/ 118 w 308"/>
                  <a:gd name="T87" fmla="*/ 33 h 545"/>
                  <a:gd name="T88" fmla="*/ 118 w 308"/>
                  <a:gd name="T89" fmla="*/ 33 h 545"/>
                  <a:gd name="T90" fmla="*/ 71 w 308"/>
                  <a:gd name="T91" fmla="*/ 113 h 545"/>
                  <a:gd name="T92" fmla="*/ 71 w 308"/>
                  <a:gd name="T93" fmla="*/ 113 h 545"/>
                  <a:gd name="T94" fmla="*/ 3 w 308"/>
                  <a:gd name="T95" fmla="*/ 358 h 545"/>
                  <a:gd name="T96" fmla="*/ 3 w 308"/>
                  <a:gd name="T97" fmla="*/ 358 h 545"/>
                  <a:gd name="T98" fmla="*/ 64 w 308"/>
                  <a:gd name="T99" fmla="*/ 539 h 545"/>
                  <a:gd name="T100" fmla="*/ 64 w 308"/>
                  <a:gd name="T101" fmla="*/ 539 h 545"/>
                  <a:gd name="T102" fmla="*/ 84 w 308"/>
                  <a:gd name="T103" fmla="*/ 540 h 5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08" h="545">
                    <a:moveTo>
                      <a:pt x="175" y="545"/>
                    </a:moveTo>
                    <a:cubicBezTo>
                      <a:pt x="81" y="545"/>
                      <a:pt x="63" y="542"/>
                      <a:pt x="63" y="542"/>
                    </a:cubicBezTo>
                    <a:cubicBezTo>
                      <a:pt x="63" y="542"/>
                      <a:pt x="63" y="542"/>
                      <a:pt x="63" y="542"/>
                    </a:cubicBezTo>
                    <a:cubicBezTo>
                      <a:pt x="63" y="541"/>
                      <a:pt x="63" y="541"/>
                      <a:pt x="63" y="541"/>
                    </a:cubicBezTo>
                    <a:cubicBezTo>
                      <a:pt x="64" y="540"/>
                      <a:pt x="64" y="540"/>
                      <a:pt x="64" y="540"/>
                    </a:cubicBezTo>
                    <a:cubicBezTo>
                      <a:pt x="63" y="541"/>
                      <a:pt x="63" y="541"/>
                      <a:pt x="63" y="541"/>
                    </a:cubicBezTo>
                    <a:cubicBezTo>
                      <a:pt x="63" y="542"/>
                      <a:pt x="63" y="542"/>
                      <a:pt x="63" y="542"/>
                    </a:cubicBezTo>
                    <a:cubicBezTo>
                      <a:pt x="62" y="542"/>
                      <a:pt x="62" y="542"/>
                      <a:pt x="62" y="542"/>
                    </a:cubicBezTo>
                    <a:cubicBezTo>
                      <a:pt x="62" y="542"/>
                      <a:pt x="62" y="542"/>
                      <a:pt x="62" y="542"/>
                    </a:cubicBezTo>
                    <a:cubicBezTo>
                      <a:pt x="17" y="485"/>
                      <a:pt x="0" y="421"/>
                      <a:pt x="0" y="358"/>
                    </a:cubicBezTo>
                    <a:cubicBezTo>
                      <a:pt x="0" y="358"/>
                      <a:pt x="0" y="358"/>
                      <a:pt x="0" y="358"/>
                    </a:cubicBezTo>
                    <a:cubicBezTo>
                      <a:pt x="0" y="177"/>
                      <a:pt x="137" y="1"/>
                      <a:pt x="137" y="1"/>
                    </a:cubicBezTo>
                    <a:cubicBezTo>
                      <a:pt x="137" y="1"/>
                      <a:pt x="137" y="1"/>
                      <a:pt x="137" y="1"/>
                    </a:cubicBezTo>
                    <a:cubicBezTo>
                      <a:pt x="137" y="0"/>
                      <a:pt x="137" y="0"/>
                      <a:pt x="138" y="0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230" y="0"/>
                      <a:pt x="230" y="0"/>
                      <a:pt x="230" y="0"/>
                    </a:cubicBezTo>
                    <a:cubicBezTo>
                      <a:pt x="231" y="0"/>
                      <a:pt x="231" y="0"/>
                      <a:pt x="232" y="1"/>
                    </a:cubicBezTo>
                    <a:cubicBezTo>
                      <a:pt x="232" y="1"/>
                      <a:pt x="232" y="1"/>
                      <a:pt x="232" y="1"/>
                    </a:cubicBezTo>
                    <a:cubicBezTo>
                      <a:pt x="232" y="1"/>
                      <a:pt x="232" y="2"/>
                      <a:pt x="232" y="2"/>
                    </a:cubicBezTo>
                    <a:cubicBezTo>
                      <a:pt x="232" y="2"/>
                      <a:pt x="232" y="2"/>
                      <a:pt x="232" y="2"/>
                    </a:cubicBezTo>
                    <a:cubicBezTo>
                      <a:pt x="195" y="86"/>
                      <a:pt x="182" y="161"/>
                      <a:pt x="182" y="226"/>
                    </a:cubicBezTo>
                    <a:cubicBezTo>
                      <a:pt x="182" y="226"/>
                      <a:pt x="182" y="226"/>
                      <a:pt x="182" y="226"/>
                    </a:cubicBezTo>
                    <a:cubicBezTo>
                      <a:pt x="182" y="411"/>
                      <a:pt x="291" y="517"/>
                      <a:pt x="307" y="540"/>
                    </a:cubicBezTo>
                    <a:cubicBezTo>
                      <a:pt x="307" y="540"/>
                      <a:pt x="307" y="540"/>
                      <a:pt x="307" y="540"/>
                    </a:cubicBezTo>
                    <a:cubicBezTo>
                      <a:pt x="308" y="540"/>
                      <a:pt x="308" y="541"/>
                      <a:pt x="307" y="541"/>
                    </a:cubicBezTo>
                    <a:cubicBezTo>
                      <a:pt x="307" y="541"/>
                      <a:pt x="307" y="541"/>
                      <a:pt x="307" y="541"/>
                    </a:cubicBezTo>
                    <a:cubicBezTo>
                      <a:pt x="307" y="542"/>
                      <a:pt x="307" y="542"/>
                      <a:pt x="306" y="542"/>
                    </a:cubicBezTo>
                    <a:cubicBezTo>
                      <a:pt x="306" y="542"/>
                      <a:pt x="306" y="542"/>
                      <a:pt x="306" y="542"/>
                    </a:cubicBezTo>
                    <a:cubicBezTo>
                      <a:pt x="306" y="542"/>
                      <a:pt x="272" y="545"/>
                      <a:pt x="189" y="545"/>
                    </a:cubicBezTo>
                    <a:cubicBezTo>
                      <a:pt x="189" y="545"/>
                      <a:pt x="189" y="545"/>
                      <a:pt x="189" y="545"/>
                    </a:cubicBezTo>
                    <a:cubicBezTo>
                      <a:pt x="184" y="545"/>
                      <a:pt x="179" y="545"/>
                      <a:pt x="175" y="545"/>
                    </a:cubicBezTo>
                    <a:close/>
                    <a:moveTo>
                      <a:pt x="84" y="540"/>
                    </a:moveTo>
                    <a:cubicBezTo>
                      <a:pt x="100" y="541"/>
                      <a:pt x="128" y="542"/>
                      <a:pt x="175" y="542"/>
                    </a:cubicBezTo>
                    <a:cubicBezTo>
                      <a:pt x="175" y="542"/>
                      <a:pt x="175" y="542"/>
                      <a:pt x="175" y="542"/>
                    </a:cubicBezTo>
                    <a:cubicBezTo>
                      <a:pt x="179" y="542"/>
                      <a:pt x="184" y="542"/>
                      <a:pt x="189" y="542"/>
                    </a:cubicBezTo>
                    <a:cubicBezTo>
                      <a:pt x="189" y="542"/>
                      <a:pt x="189" y="542"/>
                      <a:pt x="189" y="542"/>
                    </a:cubicBezTo>
                    <a:cubicBezTo>
                      <a:pt x="259" y="542"/>
                      <a:pt x="294" y="540"/>
                      <a:pt x="303" y="539"/>
                    </a:cubicBezTo>
                    <a:cubicBezTo>
                      <a:pt x="303" y="539"/>
                      <a:pt x="303" y="539"/>
                      <a:pt x="303" y="539"/>
                    </a:cubicBezTo>
                    <a:cubicBezTo>
                      <a:pt x="283" y="513"/>
                      <a:pt x="179" y="407"/>
                      <a:pt x="179" y="226"/>
                    </a:cubicBezTo>
                    <a:cubicBezTo>
                      <a:pt x="179" y="226"/>
                      <a:pt x="179" y="226"/>
                      <a:pt x="179" y="226"/>
                    </a:cubicBezTo>
                    <a:cubicBezTo>
                      <a:pt x="179" y="161"/>
                      <a:pt x="192" y="87"/>
                      <a:pt x="228" y="3"/>
                    </a:cubicBezTo>
                    <a:cubicBezTo>
                      <a:pt x="228" y="3"/>
                      <a:pt x="228" y="3"/>
                      <a:pt x="228" y="3"/>
                    </a:cubicBezTo>
                    <a:cubicBezTo>
                      <a:pt x="139" y="3"/>
                      <a:pt x="139" y="3"/>
                      <a:pt x="139" y="3"/>
                    </a:cubicBezTo>
                    <a:cubicBezTo>
                      <a:pt x="137" y="6"/>
                      <a:pt x="129" y="16"/>
                      <a:pt x="118" y="33"/>
                    </a:cubicBezTo>
                    <a:cubicBezTo>
                      <a:pt x="118" y="33"/>
                      <a:pt x="118" y="33"/>
                      <a:pt x="118" y="33"/>
                    </a:cubicBezTo>
                    <a:cubicBezTo>
                      <a:pt x="105" y="52"/>
                      <a:pt x="88" y="80"/>
                      <a:pt x="71" y="113"/>
                    </a:cubicBezTo>
                    <a:cubicBezTo>
                      <a:pt x="71" y="113"/>
                      <a:pt x="71" y="113"/>
                      <a:pt x="71" y="113"/>
                    </a:cubicBezTo>
                    <a:cubicBezTo>
                      <a:pt x="37" y="179"/>
                      <a:pt x="3" y="268"/>
                      <a:pt x="3" y="358"/>
                    </a:cubicBezTo>
                    <a:cubicBezTo>
                      <a:pt x="3" y="358"/>
                      <a:pt x="3" y="358"/>
                      <a:pt x="3" y="358"/>
                    </a:cubicBezTo>
                    <a:cubicBezTo>
                      <a:pt x="3" y="420"/>
                      <a:pt x="20" y="483"/>
                      <a:pt x="64" y="539"/>
                    </a:cubicBezTo>
                    <a:cubicBezTo>
                      <a:pt x="64" y="539"/>
                      <a:pt x="64" y="539"/>
                      <a:pt x="64" y="539"/>
                    </a:cubicBezTo>
                    <a:cubicBezTo>
                      <a:pt x="65" y="539"/>
                      <a:pt x="71" y="540"/>
                      <a:pt x="84" y="540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7" name="Freeform 22"/>
              <p:cNvSpPr>
                <a:spLocks/>
              </p:cNvSpPr>
              <p:nvPr/>
            </p:nvSpPr>
            <p:spPr bwMode="auto">
              <a:xfrm>
                <a:off x="2611" y="1338"/>
                <a:ext cx="660" cy="580"/>
              </a:xfrm>
              <a:custGeom>
                <a:avLst/>
                <a:gdLst>
                  <a:gd name="T0" fmla="*/ 76 w 279"/>
                  <a:gd name="T1" fmla="*/ 151 h 245"/>
                  <a:gd name="T2" fmla="*/ 78 w 279"/>
                  <a:gd name="T3" fmla="*/ 73 h 245"/>
                  <a:gd name="T4" fmla="*/ 87 w 279"/>
                  <a:gd name="T5" fmla="*/ 30 h 245"/>
                  <a:gd name="T6" fmla="*/ 135 w 279"/>
                  <a:gd name="T7" fmla="*/ 50 h 245"/>
                  <a:gd name="T8" fmla="*/ 217 w 279"/>
                  <a:gd name="T9" fmla="*/ 16 h 245"/>
                  <a:gd name="T10" fmla="*/ 231 w 279"/>
                  <a:gd name="T11" fmla="*/ 102 h 245"/>
                  <a:gd name="T12" fmla="*/ 275 w 279"/>
                  <a:gd name="T13" fmla="*/ 147 h 245"/>
                  <a:gd name="T14" fmla="*/ 218 w 279"/>
                  <a:gd name="T15" fmla="*/ 180 h 245"/>
                  <a:gd name="T16" fmla="*/ 211 w 279"/>
                  <a:gd name="T17" fmla="*/ 221 h 245"/>
                  <a:gd name="T18" fmla="*/ 150 w 279"/>
                  <a:gd name="T19" fmla="*/ 207 h 245"/>
                  <a:gd name="T20" fmla="*/ 83 w 279"/>
                  <a:gd name="T21" fmla="*/ 217 h 245"/>
                  <a:gd name="T22" fmla="*/ 76 w 279"/>
                  <a:gd name="T23" fmla="*/ 151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9" h="245">
                    <a:moveTo>
                      <a:pt x="76" y="151"/>
                    </a:moveTo>
                    <a:cubicBezTo>
                      <a:pt x="0" y="167"/>
                      <a:pt x="8" y="55"/>
                      <a:pt x="78" y="73"/>
                    </a:cubicBezTo>
                    <a:cubicBezTo>
                      <a:pt x="78" y="73"/>
                      <a:pt x="56" y="46"/>
                      <a:pt x="87" y="30"/>
                    </a:cubicBezTo>
                    <a:cubicBezTo>
                      <a:pt x="122" y="12"/>
                      <a:pt x="135" y="50"/>
                      <a:pt x="135" y="50"/>
                    </a:cubicBezTo>
                    <a:cubicBezTo>
                      <a:pt x="139" y="12"/>
                      <a:pt x="188" y="0"/>
                      <a:pt x="217" y="16"/>
                    </a:cubicBezTo>
                    <a:cubicBezTo>
                      <a:pt x="253" y="35"/>
                      <a:pt x="257" y="80"/>
                      <a:pt x="231" y="102"/>
                    </a:cubicBezTo>
                    <a:cubicBezTo>
                      <a:pt x="259" y="101"/>
                      <a:pt x="279" y="121"/>
                      <a:pt x="275" y="147"/>
                    </a:cubicBezTo>
                    <a:cubicBezTo>
                      <a:pt x="269" y="177"/>
                      <a:pt x="247" y="185"/>
                      <a:pt x="218" y="180"/>
                    </a:cubicBezTo>
                    <a:cubicBezTo>
                      <a:pt x="228" y="185"/>
                      <a:pt x="223" y="216"/>
                      <a:pt x="211" y="221"/>
                    </a:cubicBezTo>
                    <a:cubicBezTo>
                      <a:pt x="196" y="228"/>
                      <a:pt x="163" y="235"/>
                      <a:pt x="150" y="207"/>
                    </a:cubicBezTo>
                    <a:cubicBezTo>
                      <a:pt x="150" y="207"/>
                      <a:pt x="127" y="245"/>
                      <a:pt x="83" y="217"/>
                    </a:cubicBezTo>
                    <a:cubicBezTo>
                      <a:pt x="41" y="192"/>
                      <a:pt x="76" y="151"/>
                      <a:pt x="76" y="151"/>
                    </a:cubicBezTo>
                    <a:close/>
                  </a:path>
                </a:pathLst>
              </a:custGeom>
              <a:solidFill>
                <a:srgbClr val="8AC6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8" name="Freeform 23"/>
              <p:cNvSpPr>
                <a:spLocks noEditPoints="1"/>
              </p:cNvSpPr>
              <p:nvPr/>
            </p:nvSpPr>
            <p:spPr bwMode="auto">
              <a:xfrm>
                <a:off x="2660" y="1357"/>
                <a:ext cx="606" cy="524"/>
              </a:xfrm>
              <a:custGeom>
                <a:avLst/>
                <a:gdLst>
                  <a:gd name="T0" fmla="*/ 40 w 256"/>
                  <a:gd name="T1" fmla="*/ 178 h 221"/>
                  <a:gd name="T2" fmla="*/ 41 w 256"/>
                  <a:gd name="T3" fmla="*/ 146 h 221"/>
                  <a:gd name="T4" fmla="*/ 10 w 256"/>
                  <a:gd name="T5" fmla="*/ 134 h 221"/>
                  <a:gd name="T6" fmla="*/ 43 w 256"/>
                  <a:gd name="T7" fmla="*/ 61 h 221"/>
                  <a:gd name="T8" fmla="*/ 54 w 256"/>
                  <a:gd name="T9" fmla="*/ 62 h 221"/>
                  <a:gd name="T10" fmla="*/ 65 w 256"/>
                  <a:gd name="T11" fmla="*/ 20 h 221"/>
                  <a:gd name="T12" fmla="*/ 83 w 256"/>
                  <a:gd name="T13" fmla="*/ 16 h 221"/>
                  <a:gd name="T14" fmla="*/ 168 w 256"/>
                  <a:gd name="T15" fmla="*/ 0 h 221"/>
                  <a:gd name="T16" fmla="*/ 196 w 256"/>
                  <a:gd name="T17" fmla="*/ 6 h 221"/>
                  <a:gd name="T18" fmla="*/ 214 w 256"/>
                  <a:gd name="T19" fmla="*/ 92 h 221"/>
                  <a:gd name="T20" fmla="*/ 256 w 256"/>
                  <a:gd name="T21" fmla="*/ 131 h 221"/>
                  <a:gd name="T22" fmla="*/ 213 w 256"/>
                  <a:gd name="T23" fmla="*/ 175 h 221"/>
                  <a:gd name="T24" fmla="*/ 201 w 256"/>
                  <a:gd name="T25" fmla="*/ 174 h 221"/>
                  <a:gd name="T26" fmla="*/ 191 w 256"/>
                  <a:gd name="T27" fmla="*/ 215 h 221"/>
                  <a:gd name="T28" fmla="*/ 163 w 256"/>
                  <a:gd name="T29" fmla="*/ 221 h 221"/>
                  <a:gd name="T30" fmla="*/ 93 w 256"/>
                  <a:gd name="T31" fmla="*/ 221 h 221"/>
                  <a:gd name="T32" fmla="*/ 57 w 256"/>
                  <a:gd name="T33" fmla="*/ 143 h 221"/>
                  <a:gd name="T34" fmla="*/ 50 w 256"/>
                  <a:gd name="T35" fmla="*/ 154 h 221"/>
                  <a:gd name="T36" fmla="*/ 43 w 256"/>
                  <a:gd name="T37" fmla="*/ 178 h 221"/>
                  <a:gd name="T38" fmla="*/ 93 w 256"/>
                  <a:gd name="T39" fmla="*/ 218 h 221"/>
                  <a:gd name="T40" fmla="*/ 119 w 256"/>
                  <a:gd name="T41" fmla="*/ 208 h 221"/>
                  <a:gd name="T42" fmla="*/ 129 w 256"/>
                  <a:gd name="T43" fmla="*/ 198 h 221"/>
                  <a:gd name="T44" fmla="*/ 130 w 256"/>
                  <a:gd name="T45" fmla="*/ 198 h 221"/>
                  <a:gd name="T46" fmla="*/ 190 w 256"/>
                  <a:gd name="T47" fmla="*/ 212 h 221"/>
                  <a:gd name="T48" fmla="*/ 201 w 256"/>
                  <a:gd name="T49" fmla="*/ 185 h 221"/>
                  <a:gd name="T50" fmla="*/ 196 w 256"/>
                  <a:gd name="T51" fmla="*/ 171 h 221"/>
                  <a:gd name="T52" fmla="*/ 198 w 256"/>
                  <a:gd name="T53" fmla="*/ 170 h 221"/>
                  <a:gd name="T54" fmla="*/ 252 w 256"/>
                  <a:gd name="T55" fmla="*/ 138 h 221"/>
                  <a:gd name="T56" fmla="*/ 253 w 256"/>
                  <a:gd name="T57" fmla="*/ 131 h 221"/>
                  <a:gd name="T58" fmla="*/ 211 w 256"/>
                  <a:gd name="T59" fmla="*/ 95 h 221"/>
                  <a:gd name="T60" fmla="*/ 209 w 256"/>
                  <a:gd name="T61" fmla="*/ 94 h 221"/>
                  <a:gd name="T62" fmla="*/ 226 w 256"/>
                  <a:gd name="T63" fmla="*/ 57 h 221"/>
                  <a:gd name="T64" fmla="*/ 195 w 256"/>
                  <a:gd name="T65" fmla="*/ 9 h 221"/>
                  <a:gd name="T66" fmla="*/ 115 w 256"/>
                  <a:gd name="T67" fmla="*/ 42 h 221"/>
                  <a:gd name="T68" fmla="*/ 114 w 256"/>
                  <a:gd name="T69" fmla="*/ 44 h 221"/>
                  <a:gd name="T70" fmla="*/ 106 w 256"/>
                  <a:gd name="T71" fmla="*/ 31 h 221"/>
                  <a:gd name="T72" fmla="*/ 83 w 256"/>
                  <a:gd name="T73" fmla="*/ 19 h 221"/>
                  <a:gd name="T74" fmla="*/ 51 w 256"/>
                  <a:gd name="T75" fmla="*/ 44 h 221"/>
                  <a:gd name="T76" fmla="*/ 55 w 256"/>
                  <a:gd name="T77" fmla="*/ 58 h 221"/>
                  <a:gd name="T78" fmla="*/ 59 w 256"/>
                  <a:gd name="T79" fmla="*/ 65 h 221"/>
                  <a:gd name="T80" fmla="*/ 57 w 256"/>
                  <a:gd name="T81" fmla="*/ 66 h 221"/>
                  <a:gd name="T82" fmla="*/ 3 w 256"/>
                  <a:gd name="T83" fmla="*/ 106 h 221"/>
                  <a:gd name="T84" fmla="*/ 41 w 256"/>
                  <a:gd name="T85" fmla="*/ 143 h 221"/>
                  <a:gd name="T86" fmla="*/ 56 w 256"/>
                  <a:gd name="T87" fmla="*/ 142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56" h="221">
                    <a:moveTo>
                      <a:pt x="61" y="211"/>
                    </a:moveTo>
                    <a:cubicBezTo>
                      <a:pt x="45" y="201"/>
                      <a:pt x="40" y="189"/>
                      <a:pt x="40" y="178"/>
                    </a:cubicBezTo>
                    <a:cubicBezTo>
                      <a:pt x="40" y="178"/>
                      <a:pt x="40" y="178"/>
                      <a:pt x="40" y="178"/>
                    </a:cubicBezTo>
                    <a:cubicBezTo>
                      <a:pt x="40" y="164"/>
                      <a:pt x="48" y="151"/>
                      <a:pt x="52" y="146"/>
                    </a:cubicBezTo>
                    <a:cubicBezTo>
                      <a:pt x="52" y="146"/>
                      <a:pt x="52" y="146"/>
                      <a:pt x="52" y="146"/>
                    </a:cubicBezTo>
                    <a:cubicBezTo>
                      <a:pt x="48" y="146"/>
                      <a:pt x="45" y="146"/>
                      <a:pt x="41" y="146"/>
                    </a:cubicBezTo>
                    <a:cubicBezTo>
                      <a:pt x="41" y="146"/>
                      <a:pt x="41" y="146"/>
                      <a:pt x="41" y="146"/>
                    </a:cubicBezTo>
                    <a:cubicBezTo>
                      <a:pt x="27" y="147"/>
                      <a:pt x="17" y="141"/>
                      <a:pt x="10" y="134"/>
                    </a:cubicBezTo>
                    <a:cubicBezTo>
                      <a:pt x="10" y="134"/>
                      <a:pt x="10" y="134"/>
                      <a:pt x="10" y="134"/>
                    </a:cubicBezTo>
                    <a:cubicBezTo>
                      <a:pt x="3" y="126"/>
                      <a:pt x="0" y="116"/>
                      <a:pt x="0" y="106"/>
                    </a:cubicBezTo>
                    <a:cubicBezTo>
                      <a:pt x="0" y="106"/>
                      <a:pt x="0" y="106"/>
                      <a:pt x="0" y="106"/>
                    </a:cubicBezTo>
                    <a:cubicBezTo>
                      <a:pt x="0" y="84"/>
                      <a:pt x="15" y="61"/>
                      <a:pt x="43" y="61"/>
                    </a:cubicBezTo>
                    <a:cubicBezTo>
                      <a:pt x="43" y="61"/>
                      <a:pt x="43" y="61"/>
                      <a:pt x="43" y="61"/>
                    </a:cubicBezTo>
                    <a:cubicBezTo>
                      <a:pt x="46" y="61"/>
                      <a:pt x="50" y="62"/>
                      <a:pt x="54" y="62"/>
                    </a:cubicBezTo>
                    <a:cubicBezTo>
                      <a:pt x="54" y="62"/>
                      <a:pt x="54" y="62"/>
                      <a:pt x="54" y="62"/>
                    </a:cubicBezTo>
                    <a:cubicBezTo>
                      <a:pt x="52" y="59"/>
                      <a:pt x="48" y="52"/>
                      <a:pt x="48" y="44"/>
                    </a:cubicBezTo>
                    <a:cubicBezTo>
                      <a:pt x="48" y="44"/>
                      <a:pt x="48" y="44"/>
                      <a:pt x="48" y="44"/>
                    </a:cubicBezTo>
                    <a:cubicBezTo>
                      <a:pt x="48" y="36"/>
                      <a:pt x="52" y="27"/>
                      <a:pt x="65" y="20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72" y="17"/>
                      <a:pt x="78" y="16"/>
                      <a:pt x="83" y="16"/>
                    </a:cubicBezTo>
                    <a:cubicBezTo>
                      <a:pt x="83" y="16"/>
                      <a:pt x="83" y="16"/>
                      <a:pt x="83" y="16"/>
                    </a:cubicBezTo>
                    <a:cubicBezTo>
                      <a:pt x="100" y="16"/>
                      <a:pt x="109" y="29"/>
                      <a:pt x="113" y="37"/>
                    </a:cubicBezTo>
                    <a:cubicBezTo>
                      <a:pt x="113" y="37"/>
                      <a:pt x="113" y="37"/>
                      <a:pt x="113" y="37"/>
                    </a:cubicBezTo>
                    <a:cubicBezTo>
                      <a:pt x="119" y="12"/>
                      <a:pt x="144" y="0"/>
                      <a:pt x="168" y="0"/>
                    </a:cubicBezTo>
                    <a:cubicBezTo>
                      <a:pt x="168" y="0"/>
                      <a:pt x="168" y="0"/>
                      <a:pt x="168" y="0"/>
                    </a:cubicBezTo>
                    <a:cubicBezTo>
                      <a:pt x="178" y="0"/>
                      <a:pt x="188" y="2"/>
                      <a:pt x="196" y="6"/>
                    </a:cubicBezTo>
                    <a:cubicBezTo>
                      <a:pt x="196" y="6"/>
                      <a:pt x="196" y="6"/>
                      <a:pt x="196" y="6"/>
                    </a:cubicBezTo>
                    <a:cubicBezTo>
                      <a:pt x="218" y="18"/>
                      <a:pt x="229" y="38"/>
                      <a:pt x="229" y="57"/>
                    </a:cubicBezTo>
                    <a:cubicBezTo>
                      <a:pt x="229" y="57"/>
                      <a:pt x="229" y="57"/>
                      <a:pt x="229" y="57"/>
                    </a:cubicBezTo>
                    <a:cubicBezTo>
                      <a:pt x="229" y="70"/>
                      <a:pt x="224" y="83"/>
                      <a:pt x="214" y="92"/>
                    </a:cubicBezTo>
                    <a:cubicBezTo>
                      <a:pt x="214" y="92"/>
                      <a:pt x="214" y="92"/>
                      <a:pt x="214" y="92"/>
                    </a:cubicBezTo>
                    <a:cubicBezTo>
                      <a:pt x="238" y="93"/>
                      <a:pt x="256" y="109"/>
                      <a:pt x="256" y="131"/>
                    </a:cubicBezTo>
                    <a:cubicBezTo>
                      <a:pt x="256" y="131"/>
                      <a:pt x="256" y="131"/>
                      <a:pt x="256" y="131"/>
                    </a:cubicBezTo>
                    <a:cubicBezTo>
                      <a:pt x="256" y="134"/>
                      <a:pt x="256" y="136"/>
                      <a:pt x="255" y="139"/>
                    </a:cubicBezTo>
                    <a:cubicBezTo>
                      <a:pt x="255" y="139"/>
                      <a:pt x="255" y="139"/>
                      <a:pt x="255" y="139"/>
                    </a:cubicBezTo>
                    <a:cubicBezTo>
                      <a:pt x="251" y="164"/>
                      <a:pt x="234" y="175"/>
                      <a:pt x="213" y="175"/>
                    </a:cubicBezTo>
                    <a:cubicBezTo>
                      <a:pt x="213" y="175"/>
                      <a:pt x="213" y="175"/>
                      <a:pt x="213" y="175"/>
                    </a:cubicBezTo>
                    <a:cubicBezTo>
                      <a:pt x="209" y="175"/>
                      <a:pt x="205" y="174"/>
                      <a:pt x="201" y="174"/>
                    </a:cubicBezTo>
                    <a:cubicBezTo>
                      <a:pt x="201" y="174"/>
                      <a:pt x="201" y="174"/>
                      <a:pt x="201" y="174"/>
                    </a:cubicBezTo>
                    <a:cubicBezTo>
                      <a:pt x="203" y="177"/>
                      <a:pt x="204" y="181"/>
                      <a:pt x="204" y="185"/>
                    </a:cubicBezTo>
                    <a:cubicBezTo>
                      <a:pt x="204" y="185"/>
                      <a:pt x="204" y="185"/>
                      <a:pt x="204" y="185"/>
                    </a:cubicBezTo>
                    <a:cubicBezTo>
                      <a:pt x="204" y="196"/>
                      <a:pt x="199" y="210"/>
                      <a:pt x="191" y="215"/>
                    </a:cubicBezTo>
                    <a:cubicBezTo>
                      <a:pt x="191" y="215"/>
                      <a:pt x="191" y="215"/>
                      <a:pt x="191" y="215"/>
                    </a:cubicBezTo>
                    <a:cubicBezTo>
                      <a:pt x="184" y="218"/>
                      <a:pt x="174" y="221"/>
                      <a:pt x="163" y="221"/>
                    </a:cubicBezTo>
                    <a:cubicBezTo>
                      <a:pt x="163" y="221"/>
                      <a:pt x="163" y="221"/>
                      <a:pt x="163" y="221"/>
                    </a:cubicBezTo>
                    <a:cubicBezTo>
                      <a:pt x="150" y="221"/>
                      <a:pt x="136" y="216"/>
                      <a:pt x="128" y="202"/>
                    </a:cubicBezTo>
                    <a:cubicBezTo>
                      <a:pt x="128" y="202"/>
                      <a:pt x="128" y="202"/>
                      <a:pt x="128" y="202"/>
                    </a:cubicBezTo>
                    <a:cubicBezTo>
                      <a:pt x="125" y="207"/>
                      <a:pt x="113" y="221"/>
                      <a:pt x="93" y="221"/>
                    </a:cubicBezTo>
                    <a:cubicBezTo>
                      <a:pt x="93" y="221"/>
                      <a:pt x="93" y="221"/>
                      <a:pt x="93" y="221"/>
                    </a:cubicBezTo>
                    <a:cubicBezTo>
                      <a:pt x="84" y="221"/>
                      <a:pt x="73" y="218"/>
                      <a:pt x="61" y="211"/>
                    </a:cubicBezTo>
                    <a:close/>
                    <a:moveTo>
                      <a:pt x="57" y="143"/>
                    </a:moveTo>
                    <a:cubicBezTo>
                      <a:pt x="57" y="143"/>
                      <a:pt x="57" y="144"/>
                      <a:pt x="57" y="144"/>
                    </a:cubicBezTo>
                    <a:cubicBezTo>
                      <a:pt x="57" y="144"/>
                      <a:pt x="57" y="144"/>
                      <a:pt x="57" y="144"/>
                    </a:cubicBezTo>
                    <a:cubicBezTo>
                      <a:pt x="57" y="144"/>
                      <a:pt x="53" y="148"/>
                      <a:pt x="50" y="154"/>
                    </a:cubicBezTo>
                    <a:cubicBezTo>
                      <a:pt x="50" y="154"/>
                      <a:pt x="50" y="154"/>
                      <a:pt x="50" y="154"/>
                    </a:cubicBezTo>
                    <a:cubicBezTo>
                      <a:pt x="46" y="160"/>
                      <a:pt x="43" y="169"/>
                      <a:pt x="43" y="178"/>
                    </a:cubicBezTo>
                    <a:cubicBezTo>
                      <a:pt x="43" y="178"/>
                      <a:pt x="43" y="178"/>
                      <a:pt x="43" y="178"/>
                    </a:cubicBezTo>
                    <a:cubicBezTo>
                      <a:pt x="43" y="188"/>
                      <a:pt x="48" y="199"/>
                      <a:pt x="63" y="208"/>
                    </a:cubicBezTo>
                    <a:cubicBezTo>
                      <a:pt x="63" y="208"/>
                      <a:pt x="63" y="208"/>
                      <a:pt x="63" y="208"/>
                    </a:cubicBezTo>
                    <a:cubicBezTo>
                      <a:pt x="74" y="215"/>
                      <a:pt x="84" y="218"/>
                      <a:pt x="93" y="218"/>
                    </a:cubicBezTo>
                    <a:cubicBezTo>
                      <a:pt x="93" y="218"/>
                      <a:pt x="93" y="218"/>
                      <a:pt x="93" y="218"/>
                    </a:cubicBezTo>
                    <a:cubicBezTo>
                      <a:pt x="104" y="218"/>
                      <a:pt x="113" y="213"/>
                      <a:pt x="119" y="208"/>
                    </a:cubicBezTo>
                    <a:cubicBezTo>
                      <a:pt x="119" y="208"/>
                      <a:pt x="119" y="208"/>
                      <a:pt x="119" y="208"/>
                    </a:cubicBezTo>
                    <a:cubicBezTo>
                      <a:pt x="124" y="203"/>
                      <a:pt x="127" y="198"/>
                      <a:pt x="127" y="198"/>
                    </a:cubicBezTo>
                    <a:cubicBezTo>
                      <a:pt x="127" y="198"/>
                      <a:pt x="127" y="198"/>
                      <a:pt x="127" y="198"/>
                    </a:cubicBezTo>
                    <a:cubicBezTo>
                      <a:pt x="128" y="198"/>
                      <a:pt x="128" y="198"/>
                      <a:pt x="129" y="198"/>
                    </a:cubicBezTo>
                    <a:cubicBezTo>
                      <a:pt x="129" y="198"/>
                      <a:pt x="129" y="198"/>
                      <a:pt x="129" y="198"/>
                    </a:cubicBezTo>
                    <a:cubicBezTo>
                      <a:pt x="129" y="198"/>
                      <a:pt x="130" y="198"/>
                      <a:pt x="130" y="198"/>
                    </a:cubicBezTo>
                    <a:cubicBezTo>
                      <a:pt x="130" y="198"/>
                      <a:pt x="130" y="198"/>
                      <a:pt x="130" y="198"/>
                    </a:cubicBezTo>
                    <a:cubicBezTo>
                      <a:pt x="137" y="213"/>
                      <a:pt x="150" y="218"/>
                      <a:pt x="163" y="218"/>
                    </a:cubicBezTo>
                    <a:cubicBezTo>
                      <a:pt x="163" y="218"/>
                      <a:pt x="163" y="218"/>
                      <a:pt x="163" y="218"/>
                    </a:cubicBezTo>
                    <a:cubicBezTo>
                      <a:pt x="173" y="218"/>
                      <a:pt x="183" y="215"/>
                      <a:pt x="190" y="212"/>
                    </a:cubicBezTo>
                    <a:cubicBezTo>
                      <a:pt x="190" y="212"/>
                      <a:pt x="190" y="212"/>
                      <a:pt x="190" y="212"/>
                    </a:cubicBezTo>
                    <a:cubicBezTo>
                      <a:pt x="196" y="209"/>
                      <a:pt x="201" y="196"/>
                      <a:pt x="201" y="185"/>
                    </a:cubicBezTo>
                    <a:cubicBezTo>
                      <a:pt x="201" y="185"/>
                      <a:pt x="201" y="185"/>
                      <a:pt x="201" y="185"/>
                    </a:cubicBezTo>
                    <a:cubicBezTo>
                      <a:pt x="201" y="179"/>
                      <a:pt x="199" y="174"/>
                      <a:pt x="197" y="173"/>
                    </a:cubicBezTo>
                    <a:cubicBezTo>
                      <a:pt x="197" y="173"/>
                      <a:pt x="197" y="173"/>
                      <a:pt x="197" y="173"/>
                    </a:cubicBezTo>
                    <a:cubicBezTo>
                      <a:pt x="196" y="173"/>
                      <a:pt x="196" y="172"/>
                      <a:pt x="196" y="171"/>
                    </a:cubicBezTo>
                    <a:cubicBezTo>
                      <a:pt x="196" y="171"/>
                      <a:pt x="196" y="171"/>
                      <a:pt x="196" y="171"/>
                    </a:cubicBezTo>
                    <a:cubicBezTo>
                      <a:pt x="196" y="171"/>
                      <a:pt x="197" y="170"/>
                      <a:pt x="198" y="170"/>
                    </a:cubicBezTo>
                    <a:cubicBezTo>
                      <a:pt x="198" y="170"/>
                      <a:pt x="198" y="170"/>
                      <a:pt x="198" y="170"/>
                    </a:cubicBezTo>
                    <a:cubicBezTo>
                      <a:pt x="203" y="171"/>
                      <a:pt x="208" y="172"/>
                      <a:pt x="213" y="172"/>
                    </a:cubicBezTo>
                    <a:cubicBezTo>
                      <a:pt x="213" y="172"/>
                      <a:pt x="213" y="172"/>
                      <a:pt x="213" y="172"/>
                    </a:cubicBezTo>
                    <a:cubicBezTo>
                      <a:pt x="233" y="172"/>
                      <a:pt x="248" y="162"/>
                      <a:pt x="252" y="138"/>
                    </a:cubicBezTo>
                    <a:cubicBezTo>
                      <a:pt x="252" y="138"/>
                      <a:pt x="252" y="138"/>
                      <a:pt x="252" y="138"/>
                    </a:cubicBezTo>
                    <a:cubicBezTo>
                      <a:pt x="253" y="136"/>
                      <a:pt x="253" y="134"/>
                      <a:pt x="253" y="131"/>
                    </a:cubicBezTo>
                    <a:cubicBezTo>
                      <a:pt x="253" y="131"/>
                      <a:pt x="253" y="131"/>
                      <a:pt x="253" y="131"/>
                    </a:cubicBezTo>
                    <a:cubicBezTo>
                      <a:pt x="253" y="111"/>
                      <a:pt x="236" y="95"/>
                      <a:pt x="213" y="95"/>
                    </a:cubicBezTo>
                    <a:cubicBezTo>
                      <a:pt x="213" y="95"/>
                      <a:pt x="213" y="95"/>
                      <a:pt x="213" y="95"/>
                    </a:cubicBezTo>
                    <a:cubicBezTo>
                      <a:pt x="212" y="95"/>
                      <a:pt x="211" y="95"/>
                      <a:pt x="211" y="95"/>
                    </a:cubicBezTo>
                    <a:cubicBezTo>
                      <a:pt x="211" y="95"/>
                      <a:pt x="211" y="95"/>
                      <a:pt x="211" y="95"/>
                    </a:cubicBezTo>
                    <a:cubicBezTo>
                      <a:pt x="210" y="95"/>
                      <a:pt x="209" y="95"/>
                      <a:pt x="209" y="94"/>
                    </a:cubicBezTo>
                    <a:cubicBezTo>
                      <a:pt x="209" y="94"/>
                      <a:pt x="209" y="94"/>
                      <a:pt x="209" y="94"/>
                    </a:cubicBezTo>
                    <a:cubicBezTo>
                      <a:pt x="209" y="94"/>
                      <a:pt x="209" y="93"/>
                      <a:pt x="209" y="93"/>
                    </a:cubicBezTo>
                    <a:cubicBezTo>
                      <a:pt x="209" y="93"/>
                      <a:pt x="209" y="93"/>
                      <a:pt x="209" y="93"/>
                    </a:cubicBezTo>
                    <a:cubicBezTo>
                      <a:pt x="220" y="84"/>
                      <a:pt x="226" y="71"/>
                      <a:pt x="226" y="57"/>
                    </a:cubicBezTo>
                    <a:cubicBezTo>
                      <a:pt x="226" y="57"/>
                      <a:pt x="226" y="57"/>
                      <a:pt x="226" y="57"/>
                    </a:cubicBezTo>
                    <a:cubicBezTo>
                      <a:pt x="226" y="39"/>
                      <a:pt x="216" y="20"/>
                      <a:pt x="195" y="9"/>
                    </a:cubicBezTo>
                    <a:cubicBezTo>
                      <a:pt x="195" y="9"/>
                      <a:pt x="195" y="9"/>
                      <a:pt x="195" y="9"/>
                    </a:cubicBezTo>
                    <a:cubicBezTo>
                      <a:pt x="187" y="5"/>
                      <a:pt x="177" y="3"/>
                      <a:pt x="168" y="3"/>
                    </a:cubicBezTo>
                    <a:cubicBezTo>
                      <a:pt x="168" y="3"/>
                      <a:pt x="168" y="3"/>
                      <a:pt x="168" y="3"/>
                    </a:cubicBezTo>
                    <a:cubicBezTo>
                      <a:pt x="143" y="3"/>
                      <a:pt x="118" y="16"/>
                      <a:pt x="115" y="42"/>
                    </a:cubicBezTo>
                    <a:cubicBezTo>
                      <a:pt x="115" y="42"/>
                      <a:pt x="115" y="42"/>
                      <a:pt x="115" y="42"/>
                    </a:cubicBezTo>
                    <a:cubicBezTo>
                      <a:pt x="115" y="43"/>
                      <a:pt x="115" y="43"/>
                      <a:pt x="114" y="44"/>
                    </a:cubicBezTo>
                    <a:cubicBezTo>
                      <a:pt x="114" y="44"/>
                      <a:pt x="114" y="44"/>
                      <a:pt x="114" y="44"/>
                    </a:cubicBezTo>
                    <a:cubicBezTo>
                      <a:pt x="113" y="44"/>
                      <a:pt x="113" y="43"/>
                      <a:pt x="112" y="43"/>
                    </a:cubicBezTo>
                    <a:cubicBezTo>
                      <a:pt x="112" y="43"/>
                      <a:pt x="112" y="43"/>
                      <a:pt x="112" y="43"/>
                    </a:cubicBezTo>
                    <a:cubicBezTo>
                      <a:pt x="112" y="43"/>
                      <a:pt x="110" y="37"/>
                      <a:pt x="106" y="31"/>
                    </a:cubicBezTo>
                    <a:cubicBezTo>
                      <a:pt x="106" y="31"/>
                      <a:pt x="106" y="31"/>
                      <a:pt x="106" y="31"/>
                    </a:cubicBezTo>
                    <a:cubicBezTo>
                      <a:pt x="101" y="25"/>
                      <a:pt x="94" y="19"/>
                      <a:pt x="83" y="19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79" y="19"/>
                      <a:pt x="73" y="20"/>
                      <a:pt x="67" y="23"/>
                    </a:cubicBezTo>
                    <a:cubicBezTo>
                      <a:pt x="67" y="23"/>
                      <a:pt x="67" y="23"/>
                      <a:pt x="67" y="23"/>
                    </a:cubicBezTo>
                    <a:cubicBezTo>
                      <a:pt x="54" y="29"/>
                      <a:pt x="51" y="37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9"/>
                      <a:pt x="53" y="54"/>
                      <a:pt x="55" y="58"/>
                    </a:cubicBezTo>
                    <a:cubicBezTo>
                      <a:pt x="55" y="58"/>
                      <a:pt x="55" y="58"/>
                      <a:pt x="55" y="58"/>
                    </a:cubicBezTo>
                    <a:cubicBezTo>
                      <a:pt x="57" y="61"/>
                      <a:pt x="59" y="64"/>
                      <a:pt x="59" y="64"/>
                    </a:cubicBezTo>
                    <a:cubicBezTo>
                      <a:pt x="59" y="64"/>
                      <a:pt x="59" y="64"/>
                      <a:pt x="59" y="64"/>
                    </a:cubicBezTo>
                    <a:cubicBezTo>
                      <a:pt x="59" y="64"/>
                      <a:pt x="59" y="65"/>
                      <a:pt x="59" y="65"/>
                    </a:cubicBezTo>
                    <a:cubicBezTo>
                      <a:pt x="59" y="65"/>
                      <a:pt x="59" y="65"/>
                      <a:pt x="59" y="65"/>
                    </a:cubicBezTo>
                    <a:cubicBezTo>
                      <a:pt x="58" y="66"/>
                      <a:pt x="58" y="66"/>
                      <a:pt x="57" y="66"/>
                    </a:cubicBezTo>
                    <a:cubicBezTo>
                      <a:pt x="57" y="66"/>
                      <a:pt x="57" y="66"/>
                      <a:pt x="57" y="66"/>
                    </a:cubicBezTo>
                    <a:cubicBezTo>
                      <a:pt x="52" y="65"/>
                      <a:pt x="47" y="64"/>
                      <a:pt x="43" y="64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17" y="64"/>
                      <a:pt x="3" y="85"/>
                      <a:pt x="3" y="106"/>
                    </a:cubicBezTo>
                    <a:cubicBezTo>
                      <a:pt x="3" y="106"/>
                      <a:pt x="3" y="106"/>
                      <a:pt x="3" y="106"/>
                    </a:cubicBezTo>
                    <a:cubicBezTo>
                      <a:pt x="3" y="125"/>
                      <a:pt x="15" y="143"/>
                      <a:pt x="41" y="143"/>
                    </a:cubicBezTo>
                    <a:cubicBezTo>
                      <a:pt x="41" y="143"/>
                      <a:pt x="41" y="143"/>
                      <a:pt x="41" y="143"/>
                    </a:cubicBezTo>
                    <a:cubicBezTo>
                      <a:pt x="46" y="143"/>
                      <a:pt x="50" y="143"/>
                      <a:pt x="55" y="142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55" y="142"/>
                      <a:pt x="55" y="142"/>
                      <a:pt x="56" y="142"/>
                    </a:cubicBezTo>
                    <a:cubicBezTo>
                      <a:pt x="56" y="142"/>
                      <a:pt x="56" y="142"/>
                      <a:pt x="56" y="142"/>
                    </a:cubicBezTo>
                    <a:cubicBezTo>
                      <a:pt x="56" y="142"/>
                      <a:pt x="57" y="142"/>
                      <a:pt x="57" y="14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9" name="Freeform 24"/>
              <p:cNvSpPr>
                <a:spLocks/>
              </p:cNvSpPr>
              <p:nvPr/>
            </p:nvSpPr>
            <p:spPr bwMode="auto">
              <a:xfrm>
                <a:off x="2831" y="1547"/>
                <a:ext cx="298" cy="573"/>
              </a:xfrm>
              <a:custGeom>
                <a:avLst/>
                <a:gdLst>
                  <a:gd name="T0" fmla="*/ 156 w 298"/>
                  <a:gd name="T1" fmla="*/ 4 h 573"/>
                  <a:gd name="T2" fmla="*/ 182 w 298"/>
                  <a:gd name="T3" fmla="*/ 194 h 573"/>
                  <a:gd name="T4" fmla="*/ 272 w 298"/>
                  <a:gd name="T5" fmla="*/ 135 h 573"/>
                  <a:gd name="T6" fmla="*/ 298 w 298"/>
                  <a:gd name="T7" fmla="*/ 163 h 573"/>
                  <a:gd name="T8" fmla="*/ 184 w 298"/>
                  <a:gd name="T9" fmla="*/ 262 h 573"/>
                  <a:gd name="T10" fmla="*/ 194 w 298"/>
                  <a:gd name="T11" fmla="*/ 573 h 573"/>
                  <a:gd name="T12" fmla="*/ 54 w 298"/>
                  <a:gd name="T13" fmla="*/ 573 h 573"/>
                  <a:gd name="T14" fmla="*/ 94 w 298"/>
                  <a:gd name="T15" fmla="*/ 156 h 573"/>
                  <a:gd name="T16" fmla="*/ 0 w 298"/>
                  <a:gd name="T17" fmla="*/ 52 h 573"/>
                  <a:gd name="T18" fmla="*/ 14 w 298"/>
                  <a:gd name="T19" fmla="*/ 28 h 573"/>
                  <a:gd name="T20" fmla="*/ 99 w 298"/>
                  <a:gd name="T21" fmla="*/ 94 h 573"/>
                  <a:gd name="T22" fmla="*/ 120 w 298"/>
                  <a:gd name="T23" fmla="*/ 0 h 573"/>
                  <a:gd name="T24" fmla="*/ 156 w 298"/>
                  <a:gd name="T25" fmla="*/ 4 h 5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98" h="573">
                    <a:moveTo>
                      <a:pt x="156" y="4"/>
                    </a:moveTo>
                    <a:lnTo>
                      <a:pt x="182" y="194"/>
                    </a:lnTo>
                    <a:lnTo>
                      <a:pt x="272" y="135"/>
                    </a:lnTo>
                    <a:lnTo>
                      <a:pt x="298" y="163"/>
                    </a:lnTo>
                    <a:lnTo>
                      <a:pt x="184" y="262"/>
                    </a:lnTo>
                    <a:lnTo>
                      <a:pt x="194" y="573"/>
                    </a:lnTo>
                    <a:lnTo>
                      <a:pt x="54" y="573"/>
                    </a:lnTo>
                    <a:lnTo>
                      <a:pt x="94" y="156"/>
                    </a:lnTo>
                    <a:lnTo>
                      <a:pt x="0" y="52"/>
                    </a:lnTo>
                    <a:lnTo>
                      <a:pt x="14" y="28"/>
                    </a:lnTo>
                    <a:lnTo>
                      <a:pt x="99" y="94"/>
                    </a:lnTo>
                    <a:lnTo>
                      <a:pt x="120" y="0"/>
                    </a:lnTo>
                    <a:lnTo>
                      <a:pt x="156" y="4"/>
                    </a:lnTo>
                    <a:close/>
                  </a:path>
                </a:pathLst>
              </a:custGeom>
              <a:solidFill>
                <a:srgbClr val="E9BF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0" name="Freeform 25"/>
              <p:cNvSpPr>
                <a:spLocks noEditPoints="1"/>
              </p:cNvSpPr>
              <p:nvPr/>
            </p:nvSpPr>
            <p:spPr bwMode="auto">
              <a:xfrm>
                <a:off x="2828" y="1544"/>
                <a:ext cx="303" cy="578"/>
              </a:xfrm>
              <a:custGeom>
                <a:avLst/>
                <a:gdLst>
                  <a:gd name="T0" fmla="*/ 57 w 303"/>
                  <a:gd name="T1" fmla="*/ 578 h 578"/>
                  <a:gd name="T2" fmla="*/ 55 w 303"/>
                  <a:gd name="T3" fmla="*/ 573 h 578"/>
                  <a:gd name="T4" fmla="*/ 95 w 303"/>
                  <a:gd name="T5" fmla="*/ 159 h 578"/>
                  <a:gd name="T6" fmla="*/ 0 w 303"/>
                  <a:gd name="T7" fmla="*/ 57 h 578"/>
                  <a:gd name="T8" fmla="*/ 0 w 303"/>
                  <a:gd name="T9" fmla="*/ 52 h 578"/>
                  <a:gd name="T10" fmla="*/ 12 w 303"/>
                  <a:gd name="T11" fmla="*/ 29 h 578"/>
                  <a:gd name="T12" fmla="*/ 17 w 303"/>
                  <a:gd name="T13" fmla="*/ 29 h 578"/>
                  <a:gd name="T14" fmla="*/ 100 w 303"/>
                  <a:gd name="T15" fmla="*/ 93 h 578"/>
                  <a:gd name="T16" fmla="*/ 119 w 303"/>
                  <a:gd name="T17" fmla="*/ 3 h 578"/>
                  <a:gd name="T18" fmla="*/ 123 w 303"/>
                  <a:gd name="T19" fmla="*/ 0 h 578"/>
                  <a:gd name="T20" fmla="*/ 159 w 303"/>
                  <a:gd name="T21" fmla="*/ 3 h 578"/>
                  <a:gd name="T22" fmla="*/ 159 w 303"/>
                  <a:gd name="T23" fmla="*/ 7 h 578"/>
                  <a:gd name="T24" fmla="*/ 159 w 303"/>
                  <a:gd name="T25" fmla="*/ 3 h 578"/>
                  <a:gd name="T26" fmla="*/ 164 w 303"/>
                  <a:gd name="T27" fmla="*/ 7 h 578"/>
                  <a:gd name="T28" fmla="*/ 187 w 303"/>
                  <a:gd name="T29" fmla="*/ 192 h 578"/>
                  <a:gd name="T30" fmla="*/ 273 w 303"/>
                  <a:gd name="T31" fmla="*/ 135 h 578"/>
                  <a:gd name="T32" fmla="*/ 277 w 303"/>
                  <a:gd name="T33" fmla="*/ 135 h 578"/>
                  <a:gd name="T34" fmla="*/ 303 w 303"/>
                  <a:gd name="T35" fmla="*/ 164 h 578"/>
                  <a:gd name="T36" fmla="*/ 303 w 303"/>
                  <a:gd name="T37" fmla="*/ 168 h 578"/>
                  <a:gd name="T38" fmla="*/ 192 w 303"/>
                  <a:gd name="T39" fmla="*/ 268 h 578"/>
                  <a:gd name="T40" fmla="*/ 199 w 303"/>
                  <a:gd name="T41" fmla="*/ 573 h 578"/>
                  <a:gd name="T42" fmla="*/ 197 w 303"/>
                  <a:gd name="T43" fmla="*/ 578 h 578"/>
                  <a:gd name="T44" fmla="*/ 57 w 303"/>
                  <a:gd name="T45" fmla="*/ 578 h 578"/>
                  <a:gd name="T46" fmla="*/ 57 w 303"/>
                  <a:gd name="T47" fmla="*/ 578 h 578"/>
                  <a:gd name="T48" fmla="*/ 8 w 303"/>
                  <a:gd name="T49" fmla="*/ 55 h 578"/>
                  <a:gd name="T50" fmla="*/ 100 w 303"/>
                  <a:gd name="T51" fmla="*/ 154 h 578"/>
                  <a:gd name="T52" fmla="*/ 102 w 303"/>
                  <a:gd name="T53" fmla="*/ 159 h 578"/>
                  <a:gd name="T54" fmla="*/ 62 w 303"/>
                  <a:gd name="T55" fmla="*/ 571 h 578"/>
                  <a:gd name="T56" fmla="*/ 192 w 303"/>
                  <a:gd name="T57" fmla="*/ 571 h 578"/>
                  <a:gd name="T58" fmla="*/ 185 w 303"/>
                  <a:gd name="T59" fmla="*/ 265 h 578"/>
                  <a:gd name="T60" fmla="*/ 185 w 303"/>
                  <a:gd name="T61" fmla="*/ 263 h 578"/>
                  <a:gd name="T62" fmla="*/ 296 w 303"/>
                  <a:gd name="T63" fmla="*/ 166 h 578"/>
                  <a:gd name="T64" fmla="*/ 273 w 303"/>
                  <a:gd name="T65" fmla="*/ 142 h 578"/>
                  <a:gd name="T66" fmla="*/ 185 w 303"/>
                  <a:gd name="T67" fmla="*/ 202 h 578"/>
                  <a:gd name="T68" fmla="*/ 180 w 303"/>
                  <a:gd name="T69" fmla="*/ 197 h 578"/>
                  <a:gd name="T70" fmla="*/ 157 w 303"/>
                  <a:gd name="T71" fmla="*/ 10 h 578"/>
                  <a:gd name="T72" fmla="*/ 126 w 303"/>
                  <a:gd name="T73" fmla="*/ 7 h 578"/>
                  <a:gd name="T74" fmla="*/ 107 w 303"/>
                  <a:gd name="T75" fmla="*/ 100 h 578"/>
                  <a:gd name="T76" fmla="*/ 100 w 303"/>
                  <a:gd name="T77" fmla="*/ 102 h 578"/>
                  <a:gd name="T78" fmla="*/ 17 w 303"/>
                  <a:gd name="T79" fmla="*/ 36 h 578"/>
                  <a:gd name="T80" fmla="*/ 8 w 303"/>
                  <a:gd name="T81" fmla="*/ 55 h 578"/>
                  <a:gd name="T82" fmla="*/ 8 w 303"/>
                  <a:gd name="T83" fmla="*/ 55 h 5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03" h="578">
                    <a:moveTo>
                      <a:pt x="57" y="578"/>
                    </a:moveTo>
                    <a:lnTo>
                      <a:pt x="55" y="573"/>
                    </a:lnTo>
                    <a:lnTo>
                      <a:pt x="95" y="159"/>
                    </a:lnTo>
                    <a:lnTo>
                      <a:pt x="0" y="57"/>
                    </a:lnTo>
                    <a:lnTo>
                      <a:pt x="0" y="52"/>
                    </a:lnTo>
                    <a:lnTo>
                      <a:pt x="12" y="29"/>
                    </a:lnTo>
                    <a:lnTo>
                      <a:pt x="17" y="29"/>
                    </a:lnTo>
                    <a:lnTo>
                      <a:pt x="100" y="93"/>
                    </a:lnTo>
                    <a:lnTo>
                      <a:pt x="119" y="3"/>
                    </a:lnTo>
                    <a:lnTo>
                      <a:pt x="123" y="0"/>
                    </a:lnTo>
                    <a:lnTo>
                      <a:pt x="159" y="3"/>
                    </a:lnTo>
                    <a:lnTo>
                      <a:pt x="159" y="7"/>
                    </a:lnTo>
                    <a:lnTo>
                      <a:pt x="159" y="3"/>
                    </a:lnTo>
                    <a:lnTo>
                      <a:pt x="164" y="7"/>
                    </a:lnTo>
                    <a:lnTo>
                      <a:pt x="187" y="192"/>
                    </a:lnTo>
                    <a:lnTo>
                      <a:pt x="273" y="135"/>
                    </a:lnTo>
                    <a:lnTo>
                      <a:pt x="277" y="135"/>
                    </a:lnTo>
                    <a:lnTo>
                      <a:pt x="303" y="164"/>
                    </a:lnTo>
                    <a:lnTo>
                      <a:pt x="303" y="168"/>
                    </a:lnTo>
                    <a:lnTo>
                      <a:pt x="192" y="268"/>
                    </a:lnTo>
                    <a:lnTo>
                      <a:pt x="199" y="573"/>
                    </a:lnTo>
                    <a:lnTo>
                      <a:pt x="197" y="578"/>
                    </a:lnTo>
                    <a:lnTo>
                      <a:pt x="57" y="578"/>
                    </a:lnTo>
                    <a:lnTo>
                      <a:pt x="57" y="578"/>
                    </a:lnTo>
                    <a:close/>
                    <a:moveTo>
                      <a:pt x="8" y="55"/>
                    </a:moveTo>
                    <a:lnTo>
                      <a:pt x="100" y="154"/>
                    </a:lnTo>
                    <a:lnTo>
                      <a:pt x="102" y="159"/>
                    </a:lnTo>
                    <a:lnTo>
                      <a:pt x="62" y="571"/>
                    </a:lnTo>
                    <a:lnTo>
                      <a:pt x="192" y="571"/>
                    </a:lnTo>
                    <a:lnTo>
                      <a:pt x="185" y="265"/>
                    </a:lnTo>
                    <a:lnTo>
                      <a:pt x="185" y="263"/>
                    </a:lnTo>
                    <a:lnTo>
                      <a:pt x="296" y="166"/>
                    </a:lnTo>
                    <a:lnTo>
                      <a:pt x="273" y="142"/>
                    </a:lnTo>
                    <a:lnTo>
                      <a:pt x="185" y="202"/>
                    </a:lnTo>
                    <a:lnTo>
                      <a:pt x="180" y="197"/>
                    </a:lnTo>
                    <a:lnTo>
                      <a:pt x="157" y="10"/>
                    </a:lnTo>
                    <a:lnTo>
                      <a:pt x="126" y="7"/>
                    </a:lnTo>
                    <a:lnTo>
                      <a:pt x="107" y="100"/>
                    </a:lnTo>
                    <a:lnTo>
                      <a:pt x="100" y="102"/>
                    </a:lnTo>
                    <a:lnTo>
                      <a:pt x="17" y="36"/>
                    </a:lnTo>
                    <a:lnTo>
                      <a:pt x="8" y="55"/>
                    </a:lnTo>
                    <a:lnTo>
                      <a:pt x="8" y="55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1" name="Freeform 26"/>
              <p:cNvSpPr>
                <a:spLocks/>
              </p:cNvSpPr>
              <p:nvPr/>
            </p:nvSpPr>
            <p:spPr bwMode="auto">
              <a:xfrm>
                <a:off x="2930" y="1613"/>
                <a:ext cx="83" cy="128"/>
              </a:xfrm>
              <a:custGeom>
                <a:avLst/>
                <a:gdLst>
                  <a:gd name="T0" fmla="*/ 7 w 83"/>
                  <a:gd name="T1" fmla="*/ 0 h 128"/>
                  <a:gd name="T2" fmla="*/ 71 w 83"/>
                  <a:gd name="T3" fmla="*/ 47 h 128"/>
                  <a:gd name="T4" fmla="*/ 83 w 83"/>
                  <a:gd name="T5" fmla="*/ 128 h 128"/>
                  <a:gd name="T6" fmla="*/ 0 w 83"/>
                  <a:gd name="T7" fmla="*/ 28 h 128"/>
                  <a:gd name="T8" fmla="*/ 7 w 83"/>
                  <a:gd name="T9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128">
                    <a:moveTo>
                      <a:pt x="7" y="0"/>
                    </a:moveTo>
                    <a:lnTo>
                      <a:pt x="71" y="47"/>
                    </a:lnTo>
                    <a:lnTo>
                      <a:pt x="83" y="128"/>
                    </a:lnTo>
                    <a:lnTo>
                      <a:pt x="0" y="28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C99E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2" name="Freeform 27"/>
              <p:cNvSpPr>
                <a:spLocks noEditPoints="1"/>
              </p:cNvSpPr>
              <p:nvPr/>
            </p:nvSpPr>
            <p:spPr bwMode="auto">
              <a:xfrm>
                <a:off x="2928" y="1611"/>
                <a:ext cx="87" cy="135"/>
              </a:xfrm>
              <a:custGeom>
                <a:avLst/>
                <a:gdLst>
                  <a:gd name="T0" fmla="*/ 34 w 37"/>
                  <a:gd name="T1" fmla="*/ 56 h 57"/>
                  <a:gd name="T2" fmla="*/ 0 w 37"/>
                  <a:gd name="T3" fmla="*/ 14 h 57"/>
                  <a:gd name="T4" fmla="*/ 0 w 37"/>
                  <a:gd name="T5" fmla="*/ 13 h 57"/>
                  <a:gd name="T6" fmla="*/ 0 w 37"/>
                  <a:gd name="T7" fmla="*/ 13 h 57"/>
                  <a:gd name="T8" fmla="*/ 2 w 37"/>
                  <a:gd name="T9" fmla="*/ 1 h 57"/>
                  <a:gd name="T10" fmla="*/ 3 w 37"/>
                  <a:gd name="T11" fmla="*/ 0 h 57"/>
                  <a:gd name="T12" fmla="*/ 3 w 37"/>
                  <a:gd name="T13" fmla="*/ 0 h 57"/>
                  <a:gd name="T14" fmla="*/ 5 w 37"/>
                  <a:gd name="T15" fmla="*/ 0 h 57"/>
                  <a:gd name="T16" fmla="*/ 5 w 37"/>
                  <a:gd name="T17" fmla="*/ 0 h 57"/>
                  <a:gd name="T18" fmla="*/ 32 w 37"/>
                  <a:gd name="T19" fmla="*/ 19 h 57"/>
                  <a:gd name="T20" fmla="*/ 32 w 37"/>
                  <a:gd name="T21" fmla="*/ 20 h 57"/>
                  <a:gd name="T22" fmla="*/ 32 w 37"/>
                  <a:gd name="T23" fmla="*/ 20 h 57"/>
                  <a:gd name="T24" fmla="*/ 37 w 37"/>
                  <a:gd name="T25" fmla="*/ 55 h 57"/>
                  <a:gd name="T26" fmla="*/ 36 w 37"/>
                  <a:gd name="T27" fmla="*/ 57 h 57"/>
                  <a:gd name="T28" fmla="*/ 36 w 37"/>
                  <a:gd name="T29" fmla="*/ 57 h 57"/>
                  <a:gd name="T30" fmla="*/ 36 w 37"/>
                  <a:gd name="T31" fmla="*/ 57 h 57"/>
                  <a:gd name="T32" fmla="*/ 36 w 37"/>
                  <a:gd name="T33" fmla="*/ 57 h 57"/>
                  <a:gd name="T34" fmla="*/ 34 w 37"/>
                  <a:gd name="T35" fmla="*/ 56 h 57"/>
                  <a:gd name="T36" fmla="*/ 3 w 37"/>
                  <a:gd name="T37" fmla="*/ 13 h 57"/>
                  <a:gd name="T38" fmla="*/ 33 w 37"/>
                  <a:gd name="T39" fmla="*/ 50 h 57"/>
                  <a:gd name="T40" fmla="*/ 30 w 37"/>
                  <a:gd name="T41" fmla="*/ 21 h 57"/>
                  <a:gd name="T42" fmla="*/ 5 w 37"/>
                  <a:gd name="T43" fmla="*/ 4 h 57"/>
                  <a:gd name="T44" fmla="*/ 3 w 37"/>
                  <a:gd name="T45" fmla="*/ 13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7" h="57">
                    <a:moveTo>
                      <a:pt x="34" y="56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4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7" y="55"/>
                      <a:pt x="37" y="55"/>
                      <a:pt x="37" y="55"/>
                    </a:cubicBezTo>
                    <a:cubicBezTo>
                      <a:pt x="37" y="56"/>
                      <a:pt x="37" y="56"/>
                      <a:pt x="36" y="57"/>
                    </a:cubicBezTo>
                    <a:cubicBezTo>
                      <a:pt x="36" y="57"/>
                      <a:pt x="36" y="57"/>
                      <a:pt x="36" y="57"/>
                    </a:cubicBezTo>
                    <a:cubicBezTo>
                      <a:pt x="36" y="57"/>
                      <a:pt x="36" y="57"/>
                      <a:pt x="36" y="57"/>
                    </a:cubicBezTo>
                    <a:cubicBezTo>
                      <a:pt x="36" y="57"/>
                      <a:pt x="36" y="57"/>
                      <a:pt x="36" y="57"/>
                    </a:cubicBezTo>
                    <a:cubicBezTo>
                      <a:pt x="35" y="57"/>
                      <a:pt x="35" y="57"/>
                      <a:pt x="34" y="56"/>
                    </a:cubicBezTo>
                    <a:close/>
                    <a:moveTo>
                      <a:pt x="3" y="13"/>
                    </a:moveTo>
                    <a:cubicBezTo>
                      <a:pt x="33" y="50"/>
                      <a:pt x="33" y="50"/>
                      <a:pt x="33" y="50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3" y="13"/>
                      <a:pt x="3" y="13"/>
                      <a:pt x="3" y="1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3" name="Freeform 28"/>
              <p:cNvSpPr>
                <a:spLocks/>
              </p:cNvSpPr>
              <p:nvPr/>
            </p:nvSpPr>
            <p:spPr bwMode="auto">
              <a:xfrm>
                <a:off x="2916" y="1738"/>
                <a:ext cx="104" cy="197"/>
              </a:xfrm>
              <a:custGeom>
                <a:avLst/>
                <a:gdLst>
                  <a:gd name="T0" fmla="*/ 7 w 104"/>
                  <a:gd name="T1" fmla="*/ 0 h 197"/>
                  <a:gd name="T2" fmla="*/ 0 w 104"/>
                  <a:gd name="T3" fmla="*/ 67 h 197"/>
                  <a:gd name="T4" fmla="*/ 104 w 104"/>
                  <a:gd name="T5" fmla="*/ 197 h 197"/>
                  <a:gd name="T6" fmla="*/ 102 w 104"/>
                  <a:gd name="T7" fmla="*/ 93 h 197"/>
                  <a:gd name="T8" fmla="*/ 7 w 104"/>
                  <a:gd name="T9" fmla="*/ 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197">
                    <a:moveTo>
                      <a:pt x="7" y="0"/>
                    </a:moveTo>
                    <a:lnTo>
                      <a:pt x="0" y="67"/>
                    </a:lnTo>
                    <a:lnTo>
                      <a:pt x="104" y="197"/>
                    </a:lnTo>
                    <a:lnTo>
                      <a:pt x="102" y="93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C99E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4" name="Freeform 29"/>
              <p:cNvSpPr>
                <a:spLocks noEditPoints="1"/>
              </p:cNvSpPr>
              <p:nvPr/>
            </p:nvSpPr>
            <p:spPr bwMode="auto">
              <a:xfrm>
                <a:off x="2911" y="1734"/>
                <a:ext cx="111" cy="203"/>
              </a:xfrm>
              <a:custGeom>
                <a:avLst/>
                <a:gdLst>
                  <a:gd name="T0" fmla="*/ 45 w 47"/>
                  <a:gd name="T1" fmla="*/ 86 h 86"/>
                  <a:gd name="T2" fmla="*/ 1 w 47"/>
                  <a:gd name="T3" fmla="*/ 31 h 86"/>
                  <a:gd name="T4" fmla="*/ 0 w 47"/>
                  <a:gd name="T5" fmla="*/ 30 h 86"/>
                  <a:gd name="T6" fmla="*/ 0 w 47"/>
                  <a:gd name="T7" fmla="*/ 30 h 86"/>
                  <a:gd name="T8" fmla="*/ 3 w 47"/>
                  <a:gd name="T9" fmla="*/ 2 h 86"/>
                  <a:gd name="T10" fmla="*/ 4 w 47"/>
                  <a:gd name="T11" fmla="*/ 1 h 86"/>
                  <a:gd name="T12" fmla="*/ 4 w 47"/>
                  <a:gd name="T13" fmla="*/ 1 h 86"/>
                  <a:gd name="T14" fmla="*/ 6 w 47"/>
                  <a:gd name="T15" fmla="*/ 1 h 86"/>
                  <a:gd name="T16" fmla="*/ 6 w 47"/>
                  <a:gd name="T17" fmla="*/ 1 h 86"/>
                  <a:gd name="T18" fmla="*/ 46 w 47"/>
                  <a:gd name="T19" fmla="*/ 40 h 86"/>
                  <a:gd name="T20" fmla="*/ 46 w 47"/>
                  <a:gd name="T21" fmla="*/ 41 h 86"/>
                  <a:gd name="T22" fmla="*/ 46 w 47"/>
                  <a:gd name="T23" fmla="*/ 41 h 86"/>
                  <a:gd name="T24" fmla="*/ 47 w 47"/>
                  <a:gd name="T25" fmla="*/ 85 h 86"/>
                  <a:gd name="T26" fmla="*/ 46 w 47"/>
                  <a:gd name="T27" fmla="*/ 86 h 86"/>
                  <a:gd name="T28" fmla="*/ 46 w 47"/>
                  <a:gd name="T29" fmla="*/ 86 h 86"/>
                  <a:gd name="T30" fmla="*/ 46 w 47"/>
                  <a:gd name="T31" fmla="*/ 86 h 86"/>
                  <a:gd name="T32" fmla="*/ 46 w 47"/>
                  <a:gd name="T33" fmla="*/ 86 h 86"/>
                  <a:gd name="T34" fmla="*/ 45 w 47"/>
                  <a:gd name="T35" fmla="*/ 86 h 86"/>
                  <a:gd name="T36" fmla="*/ 3 w 47"/>
                  <a:gd name="T37" fmla="*/ 30 h 86"/>
                  <a:gd name="T38" fmla="*/ 44 w 47"/>
                  <a:gd name="T39" fmla="*/ 80 h 86"/>
                  <a:gd name="T40" fmla="*/ 43 w 47"/>
                  <a:gd name="T41" fmla="*/ 42 h 86"/>
                  <a:gd name="T42" fmla="*/ 6 w 47"/>
                  <a:gd name="T43" fmla="*/ 5 h 86"/>
                  <a:gd name="T44" fmla="*/ 3 w 47"/>
                  <a:gd name="T45" fmla="*/ 30 h 86"/>
                  <a:gd name="T46" fmla="*/ 4 w 47"/>
                  <a:gd name="T47" fmla="*/ 3 h 86"/>
                  <a:gd name="T48" fmla="*/ 5 w 47"/>
                  <a:gd name="T49" fmla="*/ 2 h 86"/>
                  <a:gd name="T50" fmla="*/ 4 w 47"/>
                  <a:gd name="T51" fmla="*/ 3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7" h="86">
                    <a:moveTo>
                      <a:pt x="45" y="86"/>
                    </a:moveTo>
                    <a:cubicBezTo>
                      <a:pt x="1" y="31"/>
                      <a:pt x="1" y="31"/>
                      <a:pt x="1" y="31"/>
                    </a:cubicBezTo>
                    <a:cubicBezTo>
                      <a:pt x="0" y="31"/>
                      <a:pt x="0" y="31"/>
                      <a:pt x="0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5" y="0"/>
                      <a:pt x="5" y="0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7" y="85"/>
                      <a:pt x="47" y="85"/>
                      <a:pt x="47" y="85"/>
                    </a:cubicBezTo>
                    <a:cubicBezTo>
                      <a:pt x="47" y="85"/>
                      <a:pt x="47" y="86"/>
                      <a:pt x="46" y="86"/>
                    </a:cubicBezTo>
                    <a:cubicBezTo>
                      <a:pt x="46" y="86"/>
                      <a:pt x="46" y="86"/>
                      <a:pt x="46" y="86"/>
                    </a:cubicBezTo>
                    <a:cubicBezTo>
                      <a:pt x="46" y="86"/>
                      <a:pt x="46" y="86"/>
                      <a:pt x="46" y="86"/>
                    </a:cubicBezTo>
                    <a:cubicBezTo>
                      <a:pt x="46" y="86"/>
                      <a:pt x="46" y="86"/>
                      <a:pt x="46" y="86"/>
                    </a:cubicBezTo>
                    <a:cubicBezTo>
                      <a:pt x="45" y="86"/>
                      <a:pt x="45" y="86"/>
                      <a:pt x="45" y="86"/>
                    </a:cubicBezTo>
                    <a:close/>
                    <a:moveTo>
                      <a:pt x="3" y="30"/>
                    </a:moveTo>
                    <a:cubicBezTo>
                      <a:pt x="44" y="80"/>
                      <a:pt x="44" y="80"/>
                      <a:pt x="44" y="80"/>
                    </a:cubicBezTo>
                    <a:cubicBezTo>
                      <a:pt x="43" y="42"/>
                      <a:pt x="43" y="42"/>
                      <a:pt x="43" y="42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3" y="30"/>
                      <a:pt x="3" y="30"/>
                      <a:pt x="3" y="30"/>
                    </a:cubicBezTo>
                    <a:close/>
                    <a:moveTo>
                      <a:pt x="4" y="3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4" y="3"/>
                      <a:pt x="4" y="3"/>
                      <a:pt x="4" y="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5" name="Freeform 30"/>
              <p:cNvSpPr>
                <a:spLocks/>
              </p:cNvSpPr>
              <p:nvPr/>
            </p:nvSpPr>
            <p:spPr bwMode="auto">
              <a:xfrm>
                <a:off x="2895" y="1930"/>
                <a:ext cx="130" cy="190"/>
              </a:xfrm>
              <a:custGeom>
                <a:avLst/>
                <a:gdLst>
                  <a:gd name="T0" fmla="*/ 9 w 130"/>
                  <a:gd name="T1" fmla="*/ 0 h 190"/>
                  <a:gd name="T2" fmla="*/ 127 w 130"/>
                  <a:gd name="T3" fmla="*/ 109 h 190"/>
                  <a:gd name="T4" fmla="*/ 130 w 130"/>
                  <a:gd name="T5" fmla="*/ 190 h 190"/>
                  <a:gd name="T6" fmla="*/ 0 w 130"/>
                  <a:gd name="T7" fmla="*/ 102 h 190"/>
                  <a:gd name="T8" fmla="*/ 9 w 130"/>
                  <a:gd name="T9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0" h="190">
                    <a:moveTo>
                      <a:pt x="9" y="0"/>
                    </a:moveTo>
                    <a:lnTo>
                      <a:pt x="127" y="109"/>
                    </a:lnTo>
                    <a:lnTo>
                      <a:pt x="130" y="190"/>
                    </a:lnTo>
                    <a:lnTo>
                      <a:pt x="0" y="102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C99E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6" name="Freeform 31"/>
              <p:cNvSpPr>
                <a:spLocks noEditPoints="1"/>
              </p:cNvSpPr>
              <p:nvPr/>
            </p:nvSpPr>
            <p:spPr bwMode="auto">
              <a:xfrm>
                <a:off x="2890" y="1926"/>
                <a:ext cx="137" cy="196"/>
              </a:xfrm>
              <a:custGeom>
                <a:avLst/>
                <a:gdLst>
                  <a:gd name="T0" fmla="*/ 56 w 58"/>
                  <a:gd name="T1" fmla="*/ 83 h 83"/>
                  <a:gd name="T2" fmla="*/ 1 w 58"/>
                  <a:gd name="T3" fmla="*/ 46 h 83"/>
                  <a:gd name="T4" fmla="*/ 0 w 58"/>
                  <a:gd name="T5" fmla="*/ 45 h 83"/>
                  <a:gd name="T6" fmla="*/ 0 w 58"/>
                  <a:gd name="T7" fmla="*/ 45 h 83"/>
                  <a:gd name="T8" fmla="*/ 5 w 58"/>
                  <a:gd name="T9" fmla="*/ 1 h 83"/>
                  <a:gd name="T10" fmla="*/ 5 w 58"/>
                  <a:gd name="T11" fmla="*/ 0 h 83"/>
                  <a:gd name="T12" fmla="*/ 5 w 58"/>
                  <a:gd name="T13" fmla="*/ 0 h 83"/>
                  <a:gd name="T14" fmla="*/ 7 w 58"/>
                  <a:gd name="T15" fmla="*/ 1 h 83"/>
                  <a:gd name="T16" fmla="*/ 7 w 58"/>
                  <a:gd name="T17" fmla="*/ 1 h 83"/>
                  <a:gd name="T18" fmla="*/ 57 w 58"/>
                  <a:gd name="T19" fmla="*/ 47 h 83"/>
                  <a:gd name="T20" fmla="*/ 57 w 58"/>
                  <a:gd name="T21" fmla="*/ 48 h 83"/>
                  <a:gd name="T22" fmla="*/ 57 w 58"/>
                  <a:gd name="T23" fmla="*/ 48 h 83"/>
                  <a:gd name="T24" fmla="*/ 58 w 58"/>
                  <a:gd name="T25" fmla="*/ 82 h 83"/>
                  <a:gd name="T26" fmla="*/ 57 w 58"/>
                  <a:gd name="T27" fmla="*/ 83 h 83"/>
                  <a:gd name="T28" fmla="*/ 57 w 58"/>
                  <a:gd name="T29" fmla="*/ 83 h 83"/>
                  <a:gd name="T30" fmla="*/ 57 w 58"/>
                  <a:gd name="T31" fmla="*/ 83 h 83"/>
                  <a:gd name="T32" fmla="*/ 57 w 58"/>
                  <a:gd name="T33" fmla="*/ 83 h 83"/>
                  <a:gd name="T34" fmla="*/ 56 w 58"/>
                  <a:gd name="T35" fmla="*/ 83 h 83"/>
                  <a:gd name="T36" fmla="*/ 3 w 58"/>
                  <a:gd name="T37" fmla="*/ 44 h 83"/>
                  <a:gd name="T38" fmla="*/ 55 w 58"/>
                  <a:gd name="T39" fmla="*/ 79 h 83"/>
                  <a:gd name="T40" fmla="*/ 54 w 58"/>
                  <a:gd name="T41" fmla="*/ 49 h 83"/>
                  <a:gd name="T42" fmla="*/ 7 w 58"/>
                  <a:gd name="T43" fmla="*/ 5 h 83"/>
                  <a:gd name="T44" fmla="*/ 3 w 58"/>
                  <a:gd name="T45" fmla="*/ 44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8" h="83">
                    <a:moveTo>
                      <a:pt x="56" y="83"/>
                    </a:moveTo>
                    <a:cubicBezTo>
                      <a:pt x="1" y="46"/>
                      <a:pt x="1" y="46"/>
                      <a:pt x="1" y="46"/>
                    </a:cubicBezTo>
                    <a:cubicBezTo>
                      <a:pt x="1" y="46"/>
                      <a:pt x="0" y="45"/>
                      <a:pt x="0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0"/>
                      <a:pt x="7" y="0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57" y="47"/>
                      <a:pt x="57" y="47"/>
                      <a:pt x="57" y="47"/>
                    </a:cubicBezTo>
                    <a:cubicBezTo>
                      <a:pt x="57" y="47"/>
                      <a:pt x="57" y="48"/>
                      <a:pt x="57" y="48"/>
                    </a:cubicBezTo>
                    <a:cubicBezTo>
                      <a:pt x="57" y="48"/>
                      <a:pt x="57" y="48"/>
                      <a:pt x="57" y="48"/>
                    </a:cubicBezTo>
                    <a:cubicBezTo>
                      <a:pt x="58" y="82"/>
                      <a:pt x="58" y="82"/>
                      <a:pt x="58" y="82"/>
                    </a:cubicBezTo>
                    <a:cubicBezTo>
                      <a:pt x="58" y="82"/>
                      <a:pt x="58" y="83"/>
                      <a:pt x="57" y="83"/>
                    </a:cubicBezTo>
                    <a:cubicBezTo>
                      <a:pt x="57" y="83"/>
                      <a:pt x="57" y="83"/>
                      <a:pt x="57" y="83"/>
                    </a:cubicBezTo>
                    <a:cubicBezTo>
                      <a:pt x="57" y="83"/>
                      <a:pt x="57" y="83"/>
                      <a:pt x="57" y="83"/>
                    </a:cubicBezTo>
                    <a:cubicBezTo>
                      <a:pt x="57" y="83"/>
                      <a:pt x="57" y="83"/>
                      <a:pt x="57" y="83"/>
                    </a:cubicBezTo>
                    <a:cubicBezTo>
                      <a:pt x="56" y="83"/>
                      <a:pt x="56" y="83"/>
                      <a:pt x="56" y="83"/>
                    </a:cubicBezTo>
                    <a:close/>
                    <a:moveTo>
                      <a:pt x="3" y="44"/>
                    </a:moveTo>
                    <a:cubicBezTo>
                      <a:pt x="55" y="79"/>
                      <a:pt x="55" y="79"/>
                      <a:pt x="55" y="79"/>
                    </a:cubicBezTo>
                    <a:cubicBezTo>
                      <a:pt x="54" y="49"/>
                      <a:pt x="54" y="49"/>
                      <a:pt x="54" y="49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3" y="44"/>
                      <a:pt x="3" y="44"/>
                      <a:pt x="3" y="44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7" name="Freeform 32"/>
              <p:cNvSpPr>
                <a:spLocks/>
              </p:cNvSpPr>
              <p:nvPr/>
            </p:nvSpPr>
            <p:spPr bwMode="auto">
              <a:xfrm>
                <a:off x="4527" y="1570"/>
                <a:ext cx="486" cy="424"/>
              </a:xfrm>
              <a:custGeom>
                <a:avLst/>
                <a:gdLst>
                  <a:gd name="T0" fmla="*/ 56 w 205"/>
                  <a:gd name="T1" fmla="*/ 111 h 179"/>
                  <a:gd name="T2" fmla="*/ 57 w 205"/>
                  <a:gd name="T3" fmla="*/ 53 h 179"/>
                  <a:gd name="T4" fmla="*/ 64 w 205"/>
                  <a:gd name="T5" fmla="*/ 22 h 179"/>
                  <a:gd name="T6" fmla="*/ 99 w 205"/>
                  <a:gd name="T7" fmla="*/ 37 h 179"/>
                  <a:gd name="T8" fmla="*/ 159 w 205"/>
                  <a:gd name="T9" fmla="*/ 11 h 179"/>
                  <a:gd name="T10" fmla="*/ 169 w 205"/>
                  <a:gd name="T11" fmla="*/ 74 h 179"/>
                  <a:gd name="T12" fmla="*/ 201 w 205"/>
                  <a:gd name="T13" fmla="*/ 107 h 179"/>
                  <a:gd name="T14" fmla="*/ 160 w 205"/>
                  <a:gd name="T15" fmla="*/ 131 h 179"/>
                  <a:gd name="T16" fmla="*/ 155 w 205"/>
                  <a:gd name="T17" fmla="*/ 162 h 179"/>
                  <a:gd name="T18" fmla="*/ 110 w 205"/>
                  <a:gd name="T19" fmla="*/ 151 h 179"/>
                  <a:gd name="T20" fmla="*/ 61 w 205"/>
                  <a:gd name="T21" fmla="*/ 159 h 179"/>
                  <a:gd name="T22" fmla="*/ 56 w 205"/>
                  <a:gd name="T23" fmla="*/ 111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5" h="179">
                    <a:moveTo>
                      <a:pt x="56" y="111"/>
                    </a:moveTo>
                    <a:cubicBezTo>
                      <a:pt x="0" y="122"/>
                      <a:pt x="6" y="40"/>
                      <a:pt x="57" y="53"/>
                    </a:cubicBezTo>
                    <a:cubicBezTo>
                      <a:pt x="57" y="53"/>
                      <a:pt x="41" y="33"/>
                      <a:pt x="64" y="22"/>
                    </a:cubicBezTo>
                    <a:cubicBezTo>
                      <a:pt x="89" y="9"/>
                      <a:pt x="99" y="37"/>
                      <a:pt x="99" y="37"/>
                    </a:cubicBezTo>
                    <a:cubicBezTo>
                      <a:pt x="102" y="9"/>
                      <a:pt x="137" y="0"/>
                      <a:pt x="159" y="11"/>
                    </a:cubicBezTo>
                    <a:cubicBezTo>
                      <a:pt x="185" y="26"/>
                      <a:pt x="188" y="58"/>
                      <a:pt x="169" y="74"/>
                    </a:cubicBezTo>
                    <a:cubicBezTo>
                      <a:pt x="190" y="73"/>
                      <a:pt x="205" y="88"/>
                      <a:pt x="201" y="107"/>
                    </a:cubicBezTo>
                    <a:cubicBezTo>
                      <a:pt x="197" y="129"/>
                      <a:pt x="181" y="135"/>
                      <a:pt x="160" y="131"/>
                    </a:cubicBezTo>
                    <a:cubicBezTo>
                      <a:pt x="167" y="135"/>
                      <a:pt x="163" y="158"/>
                      <a:pt x="155" y="162"/>
                    </a:cubicBezTo>
                    <a:cubicBezTo>
                      <a:pt x="144" y="167"/>
                      <a:pt x="119" y="172"/>
                      <a:pt x="110" y="151"/>
                    </a:cubicBezTo>
                    <a:cubicBezTo>
                      <a:pt x="110" y="151"/>
                      <a:pt x="93" y="179"/>
                      <a:pt x="61" y="159"/>
                    </a:cubicBezTo>
                    <a:cubicBezTo>
                      <a:pt x="30" y="140"/>
                      <a:pt x="56" y="111"/>
                      <a:pt x="56" y="111"/>
                    </a:cubicBezTo>
                    <a:close/>
                  </a:path>
                </a:pathLst>
              </a:custGeom>
              <a:solidFill>
                <a:srgbClr val="8AC6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8" name="Freeform 33"/>
              <p:cNvSpPr>
                <a:spLocks noEditPoints="1"/>
              </p:cNvSpPr>
              <p:nvPr/>
            </p:nvSpPr>
            <p:spPr bwMode="auto">
              <a:xfrm>
                <a:off x="4563" y="1582"/>
                <a:ext cx="445" cy="386"/>
              </a:xfrm>
              <a:custGeom>
                <a:avLst/>
                <a:gdLst>
                  <a:gd name="T0" fmla="*/ 29 w 188"/>
                  <a:gd name="T1" fmla="*/ 131 h 163"/>
                  <a:gd name="T2" fmla="*/ 31 w 188"/>
                  <a:gd name="T3" fmla="*/ 108 h 163"/>
                  <a:gd name="T4" fmla="*/ 7 w 188"/>
                  <a:gd name="T5" fmla="*/ 99 h 163"/>
                  <a:gd name="T6" fmla="*/ 32 w 188"/>
                  <a:gd name="T7" fmla="*/ 45 h 163"/>
                  <a:gd name="T8" fmla="*/ 39 w 188"/>
                  <a:gd name="T9" fmla="*/ 46 h 163"/>
                  <a:gd name="T10" fmla="*/ 48 w 188"/>
                  <a:gd name="T11" fmla="*/ 15 h 163"/>
                  <a:gd name="T12" fmla="*/ 61 w 188"/>
                  <a:gd name="T13" fmla="*/ 12 h 163"/>
                  <a:gd name="T14" fmla="*/ 123 w 188"/>
                  <a:gd name="T15" fmla="*/ 0 h 163"/>
                  <a:gd name="T16" fmla="*/ 144 w 188"/>
                  <a:gd name="T17" fmla="*/ 5 h 163"/>
                  <a:gd name="T18" fmla="*/ 158 w 188"/>
                  <a:gd name="T19" fmla="*/ 68 h 163"/>
                  <a:gd name="T20" fmla="*/ 188 w 188"/>
                  <a:gd name="T21" fmla="*/ 97 h 163"/>
                  <a:gd name="T22" fmla="*/ 156 w 188"/>
                  <a:gd name="T23" fmla="*/ 129 h 163"/>
                  <a:gd name="T24" fmla="*/ 149 w 188"/>
                  <a:gd name="T25" fmla="*/ 128 h 163"/>
                  <a:gd name="T26" fmla="*/ 140 w 188"/>
                  <a:gd name="T27" fmla="*/ 158 h 163"/>
                  <a:gd name="T28" fmla="*/ 120 w 188"/>
                  <a:gd name="T29" fmla="*/ 163 h 163"/>
                  <a:gd name="T30" fmla="*/ 68 w 188"/>
                  <a:gd name="T31" fmla="*/ 163 h 163"/>
                  <a:gd name="T32" fmla="*/ 42 w 188"/>
                  <a:gd name="T33" fmla="*/ 105 h 163"/>
                  <a:gd name="T34" fmla="*/ 32 w 188"/>
                  <a:gd name="T35" fmla="*/ 131 h 163"/>
                  <a:gd name="T36" fmla="*/ 46 w 188"/>
                  <a:gd name="T37" fmla="*/ 153 h 163"/>
                  <a:gd name="T38" fmla="*/ 87 w 188"/>
                  <a:gd name="T39" fmla="*/ 153 h 163"/>
                  <a:gd name="T40" fmla="*/ 93 w 188"/>
                  <a:gd name="T41" fmla="*/ 146 h 163"/>
                  <a:gd name="T42" fmla="*/ 96 w 188"/>
                  <a:gd name="T43" fmla="*/ 146 h 163"/>
                  <a:gd name="T44" fmla="*/ 120 w 188"/>
                  <a:gd name="T45" fmla="*/ 160 h 163"/>
                  <a:gd name="T46" fmla="*/ 147 w 188"/>
                  <a:gd name="T47" fmla="*/ 136 h 163"/>
                  <a:gd name="T48" fmla="*/ 144 w 188"/>
                  <a:gd name="T49" fmla="*/ 128 h 163"/>
                  <a:gd name="T50" fmla="*/ 145 w 188"/>
                  <a:gd name="T51" fmla="*/ 125 h 163"/>
                  <a:gd name="T52" fmla="*/ 156 w 188"/>
                  <a:gd name="T53" fmla="*/ 126 h 163"/>
                  <a:gd name="T54" fmla="*/ 185 w 188"/>
                  <a:gd name="T55" fmla="*/ 97 h 163"/>
                  <a:gd name="T56" fmla="*/ 156 w 188"/>
                  <a:gd name="T57" fmla="*/ 71 h 163"/>
                  <a:gd name="T58" fmla="*/ 153 w 188"/>
                  <a:gd name="T59" fmla="*/ 70 h 163"/>
                  <a:gd name="T60" fmla="*/ 153 w 188"/>
                  <a:gd name="T61" fmla="*/ 68 h 163"/>
                  <a:gd name="T62" fmla="*/ 143 w 188"/>
                  <a:gd name="T63" fmla="*/ 8 h 163"/>
                  <a:gd name="T64" fmla="*/ 123 w 188"/>
                  <a:gd name="T65" fmla="*/ 3 h 163"/>
                  <a:gd name="T66" fmla="*/ 84 w 188"/>
                  <a:gd name="T67" fmla="*/ 33 h 163"/>
                  <a:gd name="T68" fmla="*/ 82 w 188"/>
                  <a:gd name="T69" fmla="*/ 32 h 163"/>
                  <a:gd name="T70" fmla="*/ 49 w 188"/>
                  <a:gd name="T71" fmla="*/ 18 h 163"/>
                  <a:gd name="T72" fmla="*/ 38 w 188"/>
                  <a:gd name="T73" fmla="*/ 33 h 163"/>
                  <a:gd name="T74" fmla="*/ 44 w 188"/>
                  <a:gd name="T75" fmla="*/ 47 h 163"/>
                  <a:gd name="T76" fmla="*/ 44 w 188"/>
                  <a:gd name="T77" fmla="*/ 49 h 163"/>
                  <a:gd name="T78" fmla="*/ 32 w 188"/>
                  <a:gd name="T79" fmla="*/ 48 h 163"/>
                  <a:gd name="T80" fmla="*/ 3 w 188"/>
                  <a:gd name="T81" fmla="*/ 78 h 163"/>
                  <a:gd name="T82" fmla="*/ 41 w 188"/>
                  <a:gd name="T83" fmla="*/ 104 h 163"/>
                  <a:gd name="T84" fmla="*/ 41 w 188"/>
                  <a:gd name="T85" fmla="*/ 104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88" h="163">
                    <a:moveTo>
                      <a:pt x="45" y="155"/>
                    </a:moveTo>
                    <a:cubicBezTo>
                      <a:pt x="33" y="148"/>
                      <a:pt x="29" y="139"/>
                      <a:pt x="29" y="131"/>
                    </a:cubicBezTo>
                    <a:cubicBezTo>
                      <a:pt x="29" y="131"/>
                      <a:pt x="29" y="131"/>
                      <a:pt x="29" y="131"/>
                    </a:cubicBezTo>
                    <a:cubicBezTo>
                      <a:pt x="29" y="121"/>
                      <a:pt x="34" y="112"/>
                      <a:pt x="38" y="108"/>
                    </a:cubicBezTo>
                    <a:cubicBezTo>
                      <a:pt x="38" y="108"/>
                      <a:pt x="38" y="108"/>
                      <a:pt x="38" y="108"/>
                    </a:cubicBezTo>
                    <a:cubicBezTo>
                      <a:pt x="35" y="108"/>
                      <a:pt x="33" y="108"/>
                      <a:pt x="31" y="108"/>
                    </a:cubicBezTo>
                    <a:cubicBezTo>
                      <a:pt x="31" y="108"/>
                      <a:pt x="31" y="108"/>
                      <a:pt x="31" y="108"/>
                    </a:cubicBezTo>
                    <a:cubicBezTo>
                      <a:pt x="20" y="108"/>
                      <a:pt x="13" y="105"/>
                      <a:pt x="7" y="99"/>
                    </a:cubicBezTo>
                    <a:cubicBezTo>
                      <a:pt x="7" y="99"/>
                      <a:pt x="7" y="99"/>
                      <a:pt x="7" y="99"/>
                    </a:cubicBezTo>
                    <a:cubicBezTo>
                      <a:pt x="2" y="93"/>
                      <a:pt x="0" y="86"/>
                      <a:pt x="0" y="78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62"/>
                      <a:pt x="11" y="45"/>
                      <a:pt x="32" y="45"/>
                    </a:cubicBezTo>
                    <a:cubicBezTo>
                      <a:pt x="32" y="45"/>
                      <a:pt x="32" y="45"/>
                      <a:pt x="32" y="45"/>
                    </a:cubicBezTo>
                    <a:cubicBezTo>
                      <a:pt x="34" y="45"/>
                      <a:pt x="37" y="45"/>
                      <a:pt x="39" y="46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37" y="43"/>
                      <a:pt x="35" y="38"/>
                      <a:pt x="35" y="33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27"/>
                      <a:pt x="38" y="20"/>
                      <a:pt x="48" y="15"/>
                    </a:cubicBezTo>
                    <a:cubicBezTo>
                      <a:pt x="48" y="15"/>
                      <a:pt x="48" y="15"/>
                      <a:pt x="48" y="15"/>
                    </a:cubicBezTo>
                    <a:cubicBezTo>
                      <a:pt x="53" y="13"/>
                      <a:pt x="57" y="12"/>
                      <a:pt x="61" y="12"/>
                    </a:cubicBezTo>
                    <a:cubicBezTo>
                      <a:pt x="61" y="12"/>
                      <a:pt x="61" y="12"/>
                      <a:pt x="61" y="12"/>
                    </a:cubicBezTo>
                    <a:cubicBezTo>
                      <a:pt x="73" y="12"/>
                      <a:pt x="80" y="21"/>
                      <a:pt x="83" y="27"/>
                    </a:cubicBezTo>
                    <a:cubicBezTo>
                      <a:pt x="83" y="27"/>
                      <a:pt x="83" y="27"/>
                      <a:pt x="83" y="27"/>
                    </a:cubicBezTo>
                    <a:cubicBezTo>
                      <a:pt x="88" y="9"/>
                      <a:pt x="106" y="0"/>
                      <a:pt x="123" y="0"/>
                    </a:cubicBezTo>
                    <a:cubicBezTo>
                      <a:pt x="123" y="0"/>
                      <a:pt x="123" y="0"/>
                      <a:pt x="123" y="0"/>
                    </a:cubicBezTo>
                    <a:cubicBezTo>
                      <a:pt x="131" y="0"/>
                      <a:pt x="138" y="2"/>
                      <a:pt x="144" y="5"/>
                    </a:cubicBezTo>
                    <a:cubicBezTo>
                      <a:pt x="144" y="5"/>
                      <a:pt x="144" y="5"/>
                      <a:pt x="144" y="5"/>
                    </a:cubicBezTo>
                    <a:cubicBezTo>
                      <a:pt x="160" y="14"/>
                      <a:pt x="168" y="28"/>
                      <a:pt x="168" y="43"/>
                    </a:cubicBezTo>
                    <a:cubicBezTo>
                      <a:pt x="168" y="43"/>
                      <a:pt x="168" y="43"/>
                      <a:pt x="168" y="43"/>
                    </a:cubicBezTo>
                    <a:cubicBezTo>
                      <a:pt x="168" y="52"/>
                      <a:pt x="165" y="61"/>
                      <a:pt x="158" y="68"/>
                    </a:cubicBezTo>
                    <a:cubicBezTo>
                      <a:pt x="158" y="68"/>
                      <a:pt x="158" y="68"/>
                      <a:pt x="158" y="68"/>
                    </a:cubicBezTo>
                    <a:cubicBezTo>
                      <a:pt x="175" y="69"/>
                      <a:pt x="188" y="81"/>
                      <a:pt x="188" y="97"/>
                    </a:cubicBezTo>
                    <a:cubicBezTo>
                      <a:pt x="188" y="97"/>
                      <a:pt x="188" y="97"/>
                      <a:pt x="188" y="97"/>
                    </a:cubicBezTo>
                    <a:cubicBezTo>
                      <a:pt x="188" y="99"/>
                      <a:pt x="188" y="101"/>
                      <a:pt x="188" y="102"/>
                    </a:cubicBezTo>
                    <a:cubicBezTo>
                      <a:pt x="188" y="102"/>
                      <a:pt x="188" y="102"/>
                      <a:pt x="188" y="102"/>
                    </a:cubicBezTo>
                    <a:cubicBezTo>
                      <a:pt x="184" y="121"/>
                      <a:pt x="172" y="129"/>
                      <a:pt x="156" y="129"/>
                    </a:cubicBezTo>
                    <a:cubicBezTo>
                      <a:pt x="156" y="129"/>
                      <a:pt x="156" y="129"/>
                      <a:pt x="156" y="129"/>
                    </a:cubicBezTo>
                    <a:cubicBezTo>
                      <a:pt x="154" y="129"/>
                      <a:pt x="151" y="129"/>
                      <a:pt x="149" y="128"/>
                    </a:cubicBezTo>
                    <a:cubicBezTo>
                      <a:pt x="149" y="128"/>
                      <a:pt x="149" y="128"/>
                      <a:pt x="149" y="128"/>
                    </a:cubicBezTo>
                    <a:cubicBezTo>
                      <a:pt x="150" y="131"/>
                      <a:pt x="150" y="133"/>
                      <a:pt x="150" y="136"/>
                    </a:cubicBezTo>
                    <a:cubicBezTo>
                      <a:pt x="150" y="136"/>
                      <a:pt x="150" y="136"/>
                      <a:pt x="150" y="136"/>
                    </a:cubicBezTo>
                    <a:cubicBezTo>
                      <a:pt x="150" y="145"/>
                      <a:pt x="147" y="155"/>
                      <a:pt x="140" y="158"/>
                    </a:cubicBezTo>
                    <a:cubicBezTo>
                      <a:pt x="140" y="158"/>
                      <a:pt x="140" y="158"/>
                      <a:pt x="140" y="158"/>
                    </a:cubicBezTo>
                    <a:cubicBezTo>
                      <a:pt x="135" y="160"/>
                      <a:pt x="128" y="163"/>
                      <a:pt x="120" y="163"/>
                    </a:cubicBezTo>
                    <a:cubicBezTo>
                      <a:pt x="120" y="163"/>
                      <a:pt x="120" y="163"/>
                      <a:pt x="120" y="163"/>
                    </a:cubicBezTo>
                    <a:cubicBezTo>
                      <a:pt x="110" y="163"/>
                      <a:pt x="100" y="159"/>
                      <a:pt x="94" y="149"/>
                    </a:cubicBezTo>
                    <a:cubicBezTo>
                      <a:pt x="94" y="149"/>
                      <a:pt x="94" y="149"/>
                      <a:pt x="94" y="149"/>
                    </a:cubicBezTo>
                    <a:cubicBezTo>
                      <a:pt x="91" y="154"/>
                      <a:pt x="82" y="163"/>
                      <a:pt x="68" y="163"/>
                    </a:cubicBezTo>
                    <a:cubicBezTo>
                      <a:pt x="68" y="163"/>
                      <a:pt x="68" y="163"/>
                      <a:pt x="68" y="163"/>
                    </a:cubicBezTo>
                    <a:cubicBezTo>
                      <a:pt x="61" y="163"/>
                      <a:pt x="54" y="161"/>
                      <a:pt x="45" y="155"/>
                    </a:cubicBezTo>
                    <a:close/>
                    <a:moveTo>
                      <a:pt x="42" y="105"/>
                    </a:moveTo>
                    <a:cubicBezTo>
                      <a:pt x="43" y="105"/>
                      <a:pt x="43" y="106"/>
                      <a:pt x="42" y="107"/>
                    </a:cubicBezTo>
                    <a:cubicBezTo>
                      <a:pt x="42" y="107"/>
                      <a:pt x="42" y="107"/>
                      <a:pt x="42" y="107"/>
                    </a:cubicBezTo>
                    <a:cubicBezTo>
                      <a:pt x="42" y="107"/>
                      <a:pt x="32" y="118"/>
                      <a:pt x="32" y="131"/>
                    </a:cubicBezTo>
                    <a:cubicBezTo>
                      <a:pt x="32" y="131"/>
                      <a:pt x="32" y="131"/>
                      <a:pt x="32" y="131"/>
                    </a:cubicBezTo>
                    <a:cubicBezTo>
                      <a:pt x="32" y="138"/>
                      <a:pt x="36" y="146"/>
                      <a:pt x="46" y="153"/>
                    </a:cubicBezTo>
                    <a:cubicBezTo>
                      <a:pt x="46" y="153"/>
                      <a:pt x="46" y="153"/>
                      <a:pt x="46" y="153"/>
                    </a:cubicBezTo>
                    <a:cubicBezTo>
                      <a:pt x="55" y="158"/>
                      <a:pt x="62" y="160"/>
                      <a:pt x="68" y="160"/>
                    </a:cubicBezTo>
                    <a:cubicBezTo>
                      <a:pt x="68" y="160"/>
                      <a:pt x="68" y="160"/>
                      <a:pt x="68" y="160"/>
                    </a:cubicBezTo>
                    <a:cubicBezTo>
                      <a:pt x="77" y="160"/>
                      <a:pt x="83" y="156"/>
                      <a:pt x="87" y="153"/>
                    </a:cubicBezTo>
                    <a:cubicBezTo>
                      <a:pt x="87" y="153"/>
                      <a:pt x="87" y="153"/>
                      <a:pt x="87" y="153"/>
                    </a:cubicBezTo>
                    <a:cubicBezTo>
                      <a:pt x="91" y="149"/>
                      <a:pt x="93" y="146"/>
                      <a:pt x="93" y="146"/>
                    </a:cubicBezTo>
                    <a:cubicBezTo>
                      <a:pt x="93" y="146"/>
                      <a:pt x="93" y="146"/>
                      <a:pt x="93" y="146"/>
                    </a:cubicBezTo>
                    <a:cubicBezTo>
                      <a:pt x="94" y="145"/>
                      <a:pt x="94" y="145"/>
                      <a:pt x="95" y="145"/>
                    </a:cubicBezTo>
                    <a:cubicBezTo>
                      <a:pt x="95" y="145"/>
                      <a:pt x="95" y="145"/>
                      <a:pt x="95" y="145"/>
                    </a:cubicBezTo>
                    <a:cubicBezTo>
                      <a:pt x="95" y="145"/>
                      <a:pt x="96" y="145"/>
                      <a:pt x="96" y="146"/>
                    </a:cubicBezTo>
                    <a:cubicBezTo>
                      <a:pt x="96" y="146"/>
                      <a:pt x="96" y="146"/>
                      <a:pt x="96" y="146"/>
                    </a:cubicBezTo>
                    <a:cubicBezTo>
                      <a:pt x="101" y="156"/>
                      <a:pt x="110" y="160"/>
                      <a:pt x="120" y="160"/>
                    </a:cubicBezTo>
                    <a:cubicBezTo>
                      <a:pt x="120" y="160"/>
                      <a:pt x="120" y="160"/>
                      <a:pt x="120" y="160"/>
                    </a:cubicBezTo>
                    <a:cubicBezTo>
                      <a:pt x="127" y="160"/>
                      <a:pt x="134" y="158"/>
                      <a:pt x="139" y="155"/>
                    </a:cubicBezTo>
                    <a:cubicBezTo>
                      <a:pt x="139" y="155"/>
                      <a:pt x="139" y="155"/>
                      <a:pt x="139" y="155"/>
                    </a:cubicBezTo>
                    <a:cubicBezTo>
                      <a:pt x="144" y="153"/>
                      <a:pt x="147" y="144"/>
                      <a:pt x="147" y="136"/>
                    </a:cubicBezTo>
                    <a:cubicBezTo>
                      <a:pt x="147" y="136"/>
                      <a:pt x="147" y="136"/>
                      <a:pt x="147" y="136"/>
                    </a:cubicBezTo>
                    <a:cubicBezTo>
                      <a:pt x="147" y="132"/>
                      <a:pt x="146" y="128"/>
                      <a:pt x="144" y="128"/>
                    </a:cubicBezTo>
                    <a:cubicBezTo>
                      <a:pt x="144" y="128"/>
                      <a:pt x="144" y="128"/>
                      <a:pt x="144" y="128"/>
                    </a:cubicBezTo>
                    <a:cubicBezTo>
                      <a:pt x="144" y="127"/>
                      <a:pt x="143" y="127"/>
                      <a:pt x="144" y="126"/>
                    </a:cubicBezTo>
                    <a:cubicBezTo>
                      <a:pt x="144" y="126"/>
                      <a:pt x="144" y="126"/>
                      <a:pt x="144" y="126"/>
                    </a:cubicBezTo>
                    <a:cubicBezTo>
                      <a:pt x="144" y="125"/>
                      <a:pt x="144" y="125"/>
                      <a:pt x="145" y="125"/>
                    </a:cubicBezTo>
                    <a:cubicBezTo>
                      <a:pt x="145" y="125"/>
                      <a:pt x="145" y="125"/>
                      <a:pt x="145" y="125"/>
                    </a:cubicBezTo>
                    <a:cubicBezTo>
                      <a:pt x="149" y="126"/>
                      <a:pt x="153" y="126"/>
                      <a:pt x="156" y="126"/>
                    </a:cubicBezTo>
                    <a:cubicBezTo>
                      <a:pt x="156" y="126"/>
                      <a:pt x="156" y="126"/>
                      <a:pt x="156" y="126"/>
                    </a:cubicBezTo>
                    <a:cubicBezTo>
                      <a:pt x="171" y="126"/>
                      <a:pt x="181" y="119"/>
                      <a:pt x="185" y="102"/>
                    </a:cubicBezTo>
                    <a:cubicBezTo>
                      <a:pt x="185" y="102"/>
                      <a:pt x="185" y="102"/>
                      <a:pt x="185" y="102"/>
                    </a:cubicBezTo>
                    <a:cubicBezTo>
                      <a:pt x="185" y="100"/>
                      <a:pt x="185" y="98"/>
                      <a:pt x="185" y="97"/>
                    </a:cubicBezTo>
                    <a:cubicBezTo>
                      <a:pt x="185" y="97"/>
                      <a:pt x="185" y="97"/>
                      <a:pt x="185" y="97"/>
                    </a:cubicBezTo>
                    <a:cubicBezTo>
                      <a:pt x="185" y="82"/>
                      <a:pt x="173" y="71"/>
                      <a:pt x="156" y="71"/>
                    </a:cubicBezTo>
                    <a:cubicBezTo>
                      <a:pt x="156" y="71"/>
                      <a:pt x="156" y="71"/>
                      <a:pt x="156" y="71"/>
                    </a:cubicBezTo>
                    <a:cubicBezTo>
                      <a:pt x="156" y="71"/>
                      <a:pt x="155" y="71"/>
                      <a:pt x="155" y="71"/>
                    </a:cubicBezTo>
                    <a:cubicBezTo>
                      <a:pt x="155" y="71"/>
                      <a:pt x="155" y="71"/>
                      <a:pt x="155" y="71"/>
                    </a:cubicBezTo>
                    <a:cubicBezTo>
                      <a:pt x="154" y="71"/>
                      <a:pt x="153" y="71"/>
                      <a:pt x="153" y="70"/>
                    </a:cubicBezTo>
                    <a:cubicBezTo>
                      <a:pt x="153" y="70"/>
                      <a:pt x="153" y="70"/>
                      <a:pt x="153" y="70"/>
                    </a:cubicBezTo>
                    <a:cubicBezTo>
                      <a:pt x="153" y="69"/>
                      <a:pt x="153" y="69"/>
                      <a:pt x="153" y="68"/>
                    </a:cubicBezTo>
                    <a:cubicBezTo>
                      <a:pt x="153" y="68"/>
                      <a:pt x="153" y="68"/>
                      <a:pt x="153" y="68"/>
                    </a:cubicBezTo>
                    <a:cubicBezTo>
                      <a:pt x="161" y="62"/>
                      <a:pt x="165" y="52"/>
                      <a:pt x="165" y="43"/>
                    </a:cubicBezTo>
                    <a:cubicBezTo>
                      <a:pt x="165" y="43"/>
                      <a:pt x="165" y="43"/>
                      <a:pt x="165" y="43"/>
                    </a:cubicBezTo>
                    <a:cubicBezTo>
                      <a:pt x="165" y="30"/>
                      <a:pt x="158" y="16"/>
                      <a:pt x="143" y="8"/>
                    </a:cubicBezTo>
                    <a:cubicBezTo>
                      <a:pt x="143" y="8"/>
                      <a:pt x="143" y="8"/>
                      <a:pt x="143" y="8"/>
                    </a:cubicBezTo>
                    <a:cubicBezTo>
                      <a:pt x="137" y="5"/>
                      <a:pt x="130" y="3"/>
                      <a:pt x="123" y="3"/>
                    </a:cubicBezTo>
                    <a:cubicBezTo>
                      <a:pt x="123" y="3"/>
                      <a:pt x="123" y="3"/>
                      <a:pt x="123" y="3"/>
                    </a:cubicBezTo>
                    <a:cubicBezTo>
                      <a:pt x="105" y="3"/>
                      <a:pt x="87" y="13"/>
                      <a:pt x="85" y="32"/>
                    </a:cubicBezTo>
                    <a:cubicBezTo>
                      <a:pt x="85" y="32"/>
                      <a:pt x="85" y="32"/>
                      <a:pt x="85" y="32"/>
                    </a:cubicBezTo>
                    <a:cubicBezTo>
                      <a:pt x="85" y="32"/>
                      <a:pt x="85" y="33"/>
                      <a:pt x="84" y="33"/>
                    </a:cubicBezTo>
                    <a:cubicBezTo>
                      <a:pt x="84" y="33"/>
                      <a:pt x="84" y="33"/>
                      <a:pt x="84" y="33"/>
                    </a:cubicBezTo>
                    <a:cubicBezTo>
                      <a:pt x="83" y="33"/>
                      <a:pt x="82" y="33"/>
                      <a:pt x="82" y="32"/>
                    </a:cubicBezTo>
                    <a:cubicBezTo>
                      <a:pt x="82" y="32"/>
                      <a:pt x="82" y="32"/>
                      <a:pt x="82" y="32"/>
                    </a:cubicBezTo>
                    <a:cubicBezTo>
                      <a:pt x="82" y="32"/>
                      <a:pt x="76" y="15"/>
                      <a:pt x="61" y="15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58" y="15"/>
                      <a:pt x="54" y="16"/>
                      <a:pt x="49" y="18"/>
                    </a:cubicBezTo>
                    <a:cubicBezTo>
                      <a:pt x="49" y="18"/>
                      <a:pt x="49" y="18"/>
                      <a:pt x="49" y="18"/>
                    </a:cubicBezTo>
                    <a:cubicBezTo>
                      <a:pt x="41" y="23"/>
                      <a:pt x="38" y="28"/>
                      <a:pt x="38" y="33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8" y="37"/>
                      <a:pt x="40" y="40"/>
                      <a:pt x="41" y="43"/>
                    </a:cubicBezTo>
                    <a:cubicBezTo>
                      <a:pt x="41" y="43"/>
                      <a:pt x="41" y="43"/>
                      <a:pt x="41" y="43"/>
                    </a:cubicBezTo>
                    <a:cubicBezTo>
                      <a:pt x="42" y="45"/>
                      <a:pt x="44" y="47"/>
                      <a:pt x="44" y="47"/>
                    </a:cubicBezTo>
                    <a:cubicBezTo>
                      <a:pt x="44" y="47"/>
                      <a:pt x="44" y="47"/>
                      <a:pt x="44" y="47"/>
                    </a:cubicBezTo>
                    <a:cubicBezTo>
                      <a:pt x="44" y="48"/>
                      <a:pt x="44" y="48"/>
                      <a:pt x="44" y="49"/>
                    </a:cubicBezTo>
                    <a:cubicBezTo>
                      <a:pt x="44" y="49"/>
                      <a:pt x="44" y="49"/>
                      <a:pt x="44" y="49"/>
                    </a:cubicBezTo>
                    <a:cubicBezTo>
                      <a:pt x="43" y="49"/>
                      <a:pt x="43" y="50"/>
                      <a:pt x="42" y="49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38" y="49"/>
                      <a:pt x="35" y="48"/>
                      <a:pt x="32" y="48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13" y="48"/>
                      <a:pt x="3" y="63"/>
                      <a:pt x="3" y="78"/>
                    </a:cubicBezTo>
                    <a:cubicBezTo>
                      <a:pt x="3" y="78"/>
                      <a:pt x="3" y="78"/>
                      <a:pt x="3" y="78"/>
                    </a:cubicBezTo>
                    <a:cubicBezTo>
                      <a:pt x="3" y="92"/>
                      <a:pt x="12" y="105"/>
                      <a:pt x="31" y="105"/>
                    </a:cubicBezTo>
                    <a:cubicBezTo>
                      <a:pt x="31" y="105"/>
                      <a:pt x="31" y="105"/>
                      <a:pt x="31" y="105"/>
                    </a:cubicBezTo>
                    <a:cubicBezTo>
                      <a:pt x="34" y="105"/>
                      <a:pt x="37" y="105"/>
                      <a:pt x="41" y="104"/>
                    </a:cubicBezTo>
                    <a:cubicBezTo>
                      <a:pt x="41" y="104"/>
                      <a:pt x="41" y="104"/>
                      <a:pt x="41" y="104"/>
                    </a:cubicBezTo>
                    <a:cubicBezTo>
                      <a:pt x="41" y="104"/>
                      <a:pt x="41" y="104"/>
                      <a:pt x="41" y="104"/>
                    </a:cubicBezTo>
                    <a:cubicBezTo>
                      <a:pt x="41" y="104"/>
                      <a:pt x="41" y="104"/>
                      <a:pt x="41" y="104"/>
                    </a:cubicBezTo>
                    <a:cubicBezTo>
                      <a:pt x="42" y="104"/>
                      <a:pt x="42" y="104"/>
                      <a:pt x="42" y="10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9" name="Freeform 34"/>
              <p:cNvSpPr>
                <a:spLocks/>
              </p:cNvSpPr>
              <p:nvPr/>
            </p:nvSpPr>
            <p:spPr bwMode="auto">
              <a:xfrm>
                <a:off x="4688" y="1722"/>
                <a:ext cx="218" cy="419"/>
              </a:xfrm>
              <a:custGeom>
                <a:avLst/>
                <a:gdLst>
                  <a:gd name="T0" fmla="*/ 116 w 218"/>
                  <a:gd name="T1" fmla="*/ 5 h 419"/>
                  <a:gd name="T2" fmla="*/ 133 w 218"/>
                  <a:gd name="T3" fmla="*/ 142 h 419"/>
                  <a:gd name="T4" fmla="*/ 199 w 218"/>
                  <a:gd name="T5" fmla="*/ 99 h 419"/>
                  <a:gd name="T6" fmla="*/ 218 w 218"/>
                  <a:gd name="T7" fmla="*/ 121 h 419"/>
                  <a:gd name="T8" fmla="*/ 138 w 218"/>
                  <a:gd name="T9" fmla="*/ 194 h 419"/>
                  <a:gd name="T10" fmla="*/ 142 w 218"/>
                  <a:gd name="T11" fmla="*/ 419 h 419"/>
                  <a:gd name="T12" fmla="*/ 41 w 218"/>
                  <a:gd name="T13" fmla="*/ 419 h 419"/>
                  <a:gd name="T14" fmla="*/ 71 w 218"/>
                  <a:gd name="T15" fmla="*/ 114 h 419"/>
                  <a:gd name="T16" fmla="*/ 0 w 218"/>
                  <a:gd name="T17" fmla="*/ 38 h 419"/>
                  <a:gd name="T18" fmla="*/ 10 w 218"/>
                  <a:gd name="T19" fmla="*/ 21 h 419"/>
                  <a:gd name="T20" fmla="*/ 74 w 218"/>
                  <a:gd name="T21" fmla="*/ 71 h 419"/>
                  <a:gd name="T22" fmla="*/ 88 w 218"/>
                  <a:gd name="T23" fmla="*/ 0 h 419"/>
                  <a:gd name="T24" fmla="*/ 116 w 218"/>
                  <a:gd name="T25" fmla="*/ 5 h 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8" h="419">
                    <a:moveTo>
                      <a:pt x="116" y="5"/>
                    </a:moveTo>
                    <a:lnTo>
                      <a:pt x="133" y="142"/>
                    </a:lnTo>
                    <a:lnTo>
                      <a:pt x="199" y="99"/>
                    </a:lnTo>
                    <a:lnTo>
                      <a:pt x="218" y="121"/>
                    </a:lnTo>
                    <a:lnTo>
                      <a:pt x="138" y="194"/>
                    </a:lnTo>
                    <a:lnTo>
                      <a:pt x="142" y="419"/>
                    </a:lnTo>
                    <a:lnTo>
                      <a:pt x="41" y="419"/>
                    </a:lnTo>
                    <a:lnTo>
                      <a:pt x="71" y="114"/>
                    </a:lnTo>
                    <a:lnTo>
                      <a:pt x="0" y="38"/>
                    </a:lnTo>
                    <a:lnTo>
                      <a:pt x="10" y="21"/>
                    </a:lnTo>
                    <a:lnTo>
                      <a:pt x="74" y="71"/>
                    </a:lnTo>
                    <a:lnTo>
                      <a:pt x="88" y="0"/>
                    </a:lnTo>
                    <a:lnTo>
                      <a:pt x="116" y="5"/>
                    </a:lnTo>
                    <a:close/>
                  </a:path>
                </a:pathLst>
              </a:custGeom>
              <a:solidFill>
                <a:srgbClr val="E9BF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0" name="Freeform 35"/>
              <p:cNvSpPr>
                <a:spLocks noEditPoints="1"/>
              </p:cNvSpPr>
              <p:nvPr/>
            </p:nvSpPr>
            <p:spPr bwMode="auto">
              <a:xfrm>
                <a:off x="4686" y="1719"/>
                <a:ext cx="225" cy="427"/>
              </a:xfrm>
              <a:custGeom>
                <a:avLst/>
                <a:gdLst>
                  <a:gd name="T0" fmla="*/ 43 w 225"/>
                  <a:gd name="T1" fmla="*/ 427 h 427"/>
                  <a:gd name="T2" fmla="*/ 40 w 225"/>
                  <a:gd name="T3" fmla="*/ 422 h 427"/>
                  <a:gd name="T4" fmla="*/ 69 w 225"/>
                  <a:gd name="T5" fmla="*/ 119 h 427"/>
                  <a:gd name="T6" fmla="*/ 0 w 225"/>
                  <a:gd name="T7" fmla="*/ 43 h 427"/>
                  <a:gd name="T8" fmla="*/ 0 w 225"/>
                  <a:gd name="T9" fmla="*/ 41 h 427"/>
                  <a:gd name="T10" fmla="*/ 9 w 225"/>
                  <a:gd name="T11" fmla="*/ 22 h 427"/>
                  <a:gd name="T12" fmla="*/ 14 w 225"/>
                  <a:gd name="T13" fmla="*/ 22 h 427"/>
                  <a:gd name="T14" fmla="*/ 73 w 225"/>
                  <a:gd name="T15" fmla="*/ 67 h 427"/>
                  <a:gd name="T16" fmla="*/ 88 w 225"/>
                  <a:gd name="T17" fmla="*/ 3 h 427"/>
                  <a:gd name="T18" fmla="*/ 90 w 225"/>
                  <a:gd name="T19" fmla="*/ 0 h 427"/>
                  <a:gd name="T20" fmla="*/ 118 w 225"/>
                  <a:gd name="T21" fmla="*/ 3 h 427"/>
                  <a:gd name="T22" fmla="*/ 118 w 225"/>
                  <a:gd name="T23" fmla="*/ 8 h 427"/>
                  <a:gd name="T24" fmla="*/ 118 w 225"/>
                  <a:gd name="T25" fmla="*/ 3 h 427"/>
                  <a:gd name="T26" fmla="*/ 121 w 225"/>
                  <a:gd name="T27" fmla="*/ 5 h 427"/>
                  <a:gd name="T28" fmla="*/ 137 w 225"/>
                  <a:gd name="T29" fmla="*/ 140 h 427"/>
                  <a:gd name="T30" fmla="*/ 199 w 225"/>
                  <a:gd name="T31" fmla="*/ 100 h 427"/>
                  <a:gd name="T32" fmla="*/ 203 w 225"/>
                  <a:gd name="T33" fmla="*/ 100 h 427"/>
                  <a:gd name="T34" fmla="*/ 225 w 225"/>
                  <a:gd name="T35" fmla="*/ 121 h 427"/>
                  <a:gd name="T36" fmla="*/ 222 w 225"/>
                  <a:gd name="T37" fmla="*/ 126 h 427"/>
                  <a:gd name="T38" fmla="*/ 142 w 225"/>
                  <a:gd name="T39" fmla="*/ 197 h 427"/>
                  <a:gd name="T40" fmla="*/ 147 w 225"/>
                  <a:gd name="T41" fmla="*/ 422 h 427"/>
                  <a:gd name="T42" fmla="*/ 144 w 225"/>
                  <a:gd name="T43" fmla="*/ 427 h 427"/>
                  <a:gd name="T44" fmla="*/ 43 w 225"/>
                  <a:gd name="T45" fmla="*/ 427 h 427"/>
                  <a:gd name="T46" fmla="*/ 43 w 225"/>
                  <a:gd name="T47" fmla="*/ 427 h 427"/>
                  <a:gd name="T48" fmla="*/ 7 w 225"/>
                  <a:gd name="T49" fmla="*/ 41 h 427"/>
                  <a:gd name="T50" fmla="*/ 76 w 225"/>
                  <a:gd name="T51" fmla="*/ 114 h 427"/>
                  <a:gd name="T52" fmla="*/ 76 w 225"/>
                  <a:gd name="T53" fmla="*/ 117 h 427"/>
                  <a:gd name="T54" fmla="*/ 47 w 225"/>
                  <a:gd name="T55" fmla="*/ 420 h 427"/>
                  <a:gd name="T56" fmla="*/ 140 w 225"/>
                  <a:gd name="T57" fmla="*/ 420 h 427"/>
                  <a:gd name="T58" fmla="*/ 135 w 225"/>
                  <a:gd name="T59" fmla="*/ 197 h 427"/>
                  <a:gd name="T60" fmla="*/ 137 w 225"/>
                  <a:gd name="T61" fmla="*/ 195 h 427"/>
                  <a:gd name="T62" fmla="*/ 215 w 225"/>
                  <a:gd name="T63" fmla="*/ 124 h 427"/>
                  <a:gd name="T64" fmla="*/ 201 w 225"/>
                  <a:gd name="T65" fmla="*/ 107 h 427"/>
                  <a:gd name="T66" fmla="*/ 137 w 225"/>
                  <a:gd name="T67" fmla="*/ 150 h 427"/>
                  <a:gd name="T68" fmla="*/ 132 w 225"/>
                  <a:gd name="T69" fmla="*/ 147 h 427"/>
                  <a:gd name="T70" fmla="*/ 114 w 225"/>
                  <a:gd name="T71" fmla="*/ 10 h 427"/>
                  <a:gd name="T72" fmla="*/ 95 w 225"/>
                  <a:gd name="T73" fmla="*/ 8 h 427"/>
                  <a:gd name="T74" fmla="*/ 80 w 225"/>
                  <a:gd name="T75" fmla="*/ 74 h 427"/>
                  <a:gd name="T76" fmla="*/ 73 w 225"/>
                  <a:gd name="T77" fmla="*/ 76 h 427"/>
                  <a:gd name="T78" fmla="*/ 14 w 225"/>
                  <a:gd name="T79" fmla="*/ 29 h 427"/>
                  <a:gd name="T80" fmla="*/ 7 w 225"/>
                  <a:gd name="T81" fmla="*/ 41 h 427"/>
                  <a:gd name="T82" fmla="*/ 7 w 225"/>
                  <a:gd name="T83" fmla="*/ 41 h 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25" h="427">
                    <a:moveTo>
                      <a:pt x="43" y="427"/>
                    </a:moveTo>
                    <a:lnTo>
                      <a:pt x="40" y="422"/>
                    </a:lnTo>
                    <a:lnTo>
                      <a:pt x="69" y="119"/>
                    </a:lnTo>
                    <a:lnTo>
                      <a:pt x="0" y="43"/>
                    </a:lnTo>
                    <a:lnTo>
                      <a:pt x="0" y="41"/>
                    </a:lnTo>
                    <a:lnTo>
                      <a:pt x="9" y="22"/>
                    </a:lnTo>
                    <a:lnTo>
                      <a:pt x="14" y="22"/>
                    </a:lnTo>
                    <a:lnTo>
                      <a:pt x="73" y="67"/>
                    </a:lnTo>
                    <a:lnTo>
                      <a:pt x="88" y="3"/>
                    </a:lnTo>
                    <a:lnTo>
                      <a:pt x="90" y="0"/>
                    </a:lnTo>
                    <a:lnTo>
                      <a:pt x="118" y="3"/>
                    </a:lnTo>
                    <a:lnTo>
                      <a:pt x="118" y="8"/>
                    </a:lnTo>
                    <a:lnTo>
                      <a:pt x="118" y="3"/>
                    </a:lnTo>
                    <a:lnTo>
                      <a:pt x="121" y="5"/>
                    </a:lnTo>
                    <a:lnTo>
                      <a:pt x="137" y="140"/>
                    </a:lnTo>
                    <a:lnTo>
                      <a:pt x="199" y="100"/>
                    </a:lnTo>
                    <a:lnTo>
                      <a:pt x="203" y="100"/>
                    </a:lnTo>
                    <a:lnTo>
                      <a:pt x="225" y="121"/>
                    </a:lnTo>
                    <a:lnTo>
                      <a:pt x="222" y="126"/>
                    </a:lnTo>
                    <a:lnTo>
                      <a:pt x="142" y="197"/>
                    </a:lnTo>
                    <a:lnTo>
                      <a:pt x="147" y="422"/>
                    </a:lnTo>
                    <a:lnTo>
                      <a:pt x="144" y="427"/>
                    </a:lnTo>
                    <a:lnTo>
                      <a:pt x="43" y="427"/>
                    </a:lnTo>
                    <a:lnTo>
                      <a:pt x="43" y="427"/>
                    </a:lnTo>
                    <a:close/>
                    <a:moveTo>
                      <a:pt x="7" y="41"/>
                    </a:moveTo>
                    <a:lnTo>
                      <a:pt x="76" y="114"/>
                    </a:lnTo>
                    <a:lnTo>
                      <a:pt x="76" y="117"/>
                    </a:lnTo>
                    <a:lnTo>
                      <a:pt x="47" y="420"/>
                    </a:lnTo>
                    <a:lnTo>
                      <a:pt x="140" y="420"/>
                    </a:lnTo>
                    <a:lnTo>
                      <a:pt x="135" y="197"/>
                    </a:lnTo>
                    <a:lnTo>
                      <a:pt x="137" y="195"/>
                    </a:lnTo>
                    <a:lnTo>
                      <a:pt x="215" y="124"/>
                    </a:lnTo>
                    <a:lnTo>
                      <a:pt x="201" y="107"/>
                    </a:lnTo>
                    <a:lnTo>
                      <a:pt x="137" y="150"/>
                    </a:lnTo>
                    <a:lnTo>
                      <a:pt x="132" y="147"/>
                    </a:lnTo>
                    <a:lnTo>
                      <a:pt x="114" y="10"/>
                    </a:lnTo>
                    <a:lnTo>
                      <a:pt x="95" y="8"/>
                    </a:lnTo>
                    <a:lnTo>
                      <a:pt x="80" y="74"/>
                    </a:lnTo>
                    <a:lnTo>
                      <a:pt x="73" y="76"/>
                    </a:lnTo>
                    <a:lnTo>
                      <a:pt x="14" y="29"/>
                    </a:lnTo>
                    <a:lnTo>
                      <a:pt x="7" y="41"/>
                    </a:lnTo>
                    <a:lnTo>
                      <a:pt x="7" y="41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1" name="Freeform 36"/>
              <p:cNvSpPr>
                <a:spLocks/>
              </p:cNvSpPr>
              <p:nvPr/>
            </p:nvSpPr>
            <p:spPr bwMode="auto">
              <a:xfrm>
                <a:off x="4762" y="1772"/>
                <a:ext cx="59" cy="92"/>
              </a:xfrm>
              <a:custGeom>
                <a:avLst/>
                <a:gdLst>
                  <a:gd name="T0" fmla="*/ 4 w 59"/>
                  <a:gd name="T1" fmla="*/ 0 h 92"/>
                  <a:gd name="T2" fmla="*/ 52 w 59"/>
                  <a:gd name="T3" fmla="*/ 33 h 92"/>
                  <a:gd name="T4" fmla="*/ 59 w 59"/>
                  <a:gd name="T5" fmla="*/ 92 h 92"/>
                  <a:gd name="T6" fmla="*/ 0 w 59"/>
                  <a:gd name="T7" fmla="*/ 21 h 92"/>
                  <a:gd name="T8" fmla="*/ 4 w 59"/>
                  <a:gd name="T9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92">
                    <a:moveTo>
                      <a:pt x="4" y="0"/>
                    </a:moveTo>
                    <a:lnTo>
                      <a:pt x="52" y="33"/>
                    </a:lnTo>
                    <a:lnTo>
                      <a:pt x="59" y="92"/>
                    </a:lnTo>
                    <a:lnTo>
                      <a:pt x="0" y="21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99E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2" name="Freeform 37"/>
              <p:cNvSpPr>
                <a:spLocks noEditPoints="1"/>
              </p:cNvSpPr>
              <p:nvPr/>
            </p:nvSpPr>
            <p:spPr bwMode="auto">
              <a:xfrm>
                <a:off x="4759" y="1769"/>
                <a:ext cx="67" cy="100"/>
              </a:xfrm>
              <a:custGeom>
                <a:avLst/>
                <a:gdLst>
                  <a:gd name="T0" fmla="*/ 25 w 28"/>
                  <a:gd name="T1" fmla="*/ 41 h 42"/>
                  <a:gd name="T2" fmla="*/ 0 w 28"/>
                  <a:gd name="T3" fmla="*/ 11 h 42"/>
                  <a:gd name="T4" fmla="*/ 0 w 28"/>
                  <a:gd name="T5" fmla="*/ 10 h 42"/>
                  <a:gd name="T6" fmla="*/ 0 w 28"/>
                  <a:gd name="T7" fmla="*/ 10 h 42"/>
                  <a:gd name="T8" fmla="*/ 1 w 28"/>
                  <a:gd name="T9" fmla="*/ 1 h 42"/>
                  <a:gd name="T10" fmla="*/ 2 w 28"/>
                  <a:gd name="T11" fmla="*/ 0 h 42"/>
                  <a:gd name="T12" fmla="*/ 2 w 28"/>
                  <a:gd name="T13" fmla="*/ 0 h 42"/>
                  <a:gd name="T14" fmla="*/ 4 w 28"/>
                  <a:gd name="T15" fmla="*/ 0 h 42"/>
                  <a:gd name="T16" fmla="*/ 4 w 28"/>
                  <a:gd name="T17" fmla="*/ 0 h 42"/>
                  <a:gd name="T18" fmla="*/ 24 w 28"/>
                  <a:gd name="T19" fmla="*/ 14 h 42"/>
                  <a:gd name="T20" fmla="*/ 24 w 28"/>
                  <a:gd name="T21" fmla="*/ 15 h 42"/>
                  <a:gd name="T22" fmla="*/ 24 w 28"/>
                  <a:gd name="T23" fmla="*/ 15 h 42"/>
                  <a:gd name="T24" fmla="*/ 28 w 28"/>
                  <a:gd name="T25" fmla="*/ 40 h 42"/>
                  <a:gd name="T26" fmla="*/ 27 w 28"/>
                  <a:gd name="T27" fmla="*/ 42 h 42"/>
                  <a:gd name="T28" fmla="*/ 27 w 28"/>
                  <a:gd name="T29" fmla="*/ 42 h 42"/>
                  <a:gd name="T30" fmla="*/ 26 w 28"/>
                  <a:gd name="T31" fmla="*/ 42 h 42"/>
                  <a:gd name="T32" fmla="*/ 26 w 28"/>
                  <a:gd name="T33" fmla="*/ 42 h 42"/>
                  <a:gd name="T34" fmla="*/ 25 w 28"/>
                  <a:gd name="T35" fmla="*/ 41 h 42"/>
                  <a:gd name="T36" fmla="*/ 3 w 28"/>
                  <a:gd name="T37" fmla="*/ 9 h 42"/>
                  <a:gd name="T38" fmla="*/ 24 w 28"/>
                  <a:gd name="T39" fmla="*/ 35 h 42"/>
                  <a:gd name="T40" fmla="*/ 21 w 28"/>
                  <a:gd name="T41" fmla="*/ 16 h 42"/>
                  <a:gd name="T42" fmla="*/ 4 w 28"/>
                  <a:gd name="T43" fmla="*/ 4 h 42"/>
                  <a:gd name="T44" fmla="*/ 3 w 28"/>
                  <a:gd name="T45" fmla="*/ 9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" h="42">
                    <a:moveTo>
                      <a:pt x="25" y="41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3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14"/>
                      <a:pt x="24" y="14"/>
                      <a:pt x="24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8" y="41"/>
                      <a:pt x="27" y="42"/>
                      <a:pt x="27" y="42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2"/>
                      <a:pt x="26" y="42"/>
                      <a:pt x="26" y="42"/>
                    </a:cubicBezTo>
                    <a:cubicBezTo>
                      <a:pt x="26" y="42"/>
                      <a:pt x="26" y="42"/>
                      <a:pt x="26" y="42"/>
                    </a:cubicBezTo>
                    <a:cubicBezTo>
                      <a:pt x="26" y="42"/>
                      <a:pt x="25" y="42"/>
                      <a:pt x="25" y="41"/>
                    </a:cubicBezTo>
                    <a:close/>
                    <a:moveTo>
                      <a:pt x="3" y="9"/>
                    </a:moveTo>
                    <a:cubicBezTo>
                      <a:pt x="24" y="35"/>
                      <a:pt x="24" y="35"/>
                      <a:pt x="24" y="35"/>
                    </a:cubicBezTo>
                    <a:cubicBezTo>
                      <a:pt x="21" y="16"/>
                      <a:pt x="21" y="16"/>
                      <a:pt x="21" y="16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9"/>
                      <a:pt x="3" y="9"/>
                      <a:pt x="3" y="9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3" name="Freeform 38"/>
              <p:cNvSpPr>
                <a:spLocks/>
              </p:cNvSpPr>
              <p:nvPr/>
            </p:nvSpPr>
            <p:spPr bwMode="auto">
              <a:xfrm>
                <a:off x="4750" y="1864"/>
                <a:ext cx="78" cy="142"/>
              </a:xfrm>
              <a:custGeom>
                <a:avLst/>
                <a:gdLst>
                  <a:gd name="T0" fmla="*/ 5 w 78"/>
                  <a:gd name="T1" fmla="*/ 0 h 142"/>
                  <a:gd name="T2" fmla="*/ 0 w 78"/>
                  <a:gd name="T3" fmla="*/ 47 h 142"/>
                  <a:gd name="T4" fmla="*/ 78 w 78"/>
                  <a:gd name="T5" fmla="*/ 142 h 142"/>
                  <a:gd name="T6" fmla="*/ 76 w 78"/>
                  <a:gd name="T7" fmla="*/ 66 h 142"/>
                  <a:gd name="T8" fmla="*/ 5 w 78"/>
                  <a:gd name="T9" fmla="*/ 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142">
                    <a:moveTo>
                      <a:pt x="5" y="0"/>
                    </a:moveTo>
                    <a:lnTo>
                      <a:pt x="0" y="47"/>
                    </a:lnTo>
                    <a:lnTo>
                      <a:pt x="78" y="142"/>
                    </a:lnTo>
                    <a:lnTo>
                      <a:pt x="76" y="66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C99E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4" name="Freeform 39"/>
              <p:cNvSpPr>
                <a:spLocks noEditPoints="1"/>
              </p:cNvSpPr>
              <p:nvPr/>
            </p:nvSpPr>
            <p:spPr bwMode="auto">
              <a:xfrm>
                <a:off x="4747" y="1859"/>
                <a:ext cx="83" cy="152"/>
              </a:xfrm>
              <a:custGeom>
                <a:avLst/>
                <a:gdLst>
                  <a:gd name="T0" fmla="*/ 32 w 35"/>
                  <a:gd name="T1" fmla="*/ 63 h 64"/>
                  <a:gd name="T2" fmla="*/ 0 w 35"/>
                  <a:gd name="T3" fmla="*/ 23 h 64"/>
                  <a:gd name="T4" fmla="*/ 0 w 35"/>
                  <a:gd name="T5" fmla="*/ 22 h 64"/>
                  <a:gd name="T6" fmla="*/ 0 w 35"/>
                  <a:gd name="T7" fmla="*/ 22 h 64"/>
                  <a:gd name="T8" fmla="*/ 2 w 35"/>
                  <a:gd name="T9" fmla="*/ 1 h 64"/>
                  <a:gd name="T10" fmla="*/ 3 w 35"/>
                  <a:gd name="T11" fmla="*/ 0 h 64"/>
                  <a:gd name="T12" fmla="*/ 3 w 35"/>
                  <a:gd name="T13" fmla="*/ 0 h 64"/>
                  <a:gd name="T14" fmla="*/ 4 w 35"/>
                  <a:gd name="T15" fmla="*/ 0 h 64"/>
                  <a:gd name="T16" fmla="*/ 4 w 35"/>
                  <a:gd name="T17" fmla="*/ 0 h 64"/>
                  <a:gd name="T18" fmla="*/ 34 w 35"/>
                  <a:gd name="T19" fmla="*/ 29 h 64"/>
                  <a:gd name="T20" fmla="*/ 34 w 35"/>
                  <a:gd name="T21" fmla="*/ 30 h 64"/>
                  <a:gd name="T22" fmla="*/ 34 w 35"/>
                  <a:gd name="T23" fmla="*/ 30 h 64"/>
                  <a:gd name="T24" fmla="*/ 35 w 35"/>
                  <a:gd name="T25" fmla="*/ 62 h 64"/>
                  <a:gd name="T26" fmla="*/ 34 w 35"/>
                  <a:gd name="T27" fmla="*/ 63 h 64"/>
                  <a:gd name="T28" fmla="*/ 34 w 35"/>
                  <a:gd name="T29" fmla="*/ 63 h 64"/>
                  <a:gd name="T30" fmla="*/ 34 w 35"/>
                  <a:gd name="T31" fmla="*/ 64 h 64"/>
                  <a:gd name="T32" fmla="*/ 34 w 35"/>
                  <a:gd name="T33" fmla="*/ 64 h 64"/>
                  <a:gd name="T34" fmla="*/ 32 w 35"/>
                  <a:gd name="T35" fmla="*/ 63 h 64"/>
                  <a:gd name="T36" fmla="*/ 3 w 35"/>
                  <a:gd name="T37" fmla="*/ 22 h 64"/>
                  <a:gd name="T38" fmla="*/ 32 w 35"/>
                  <a:gd name="T39" fmla="*/ 58 h 64"/>
                  <a:gd name="T40" fmla="*/ 31 w 35"/>
                  <a:gd name="T41" fmla="*/ 31 h 64"/>
                  <a:gd name="T42" fmla="*/ 5 w 35"/>
                  <a:gd name="T43" fmla="*/ 5 h 64"/>
                  <a:gd name="T44" fmla="*/ 3 w 35"/>
                  <a:gd name="T45" fmla="*/ 22 h 64"/>
                  <a:gd name="T46" fmla="*/ 2 w 35"/>
                  <a:gd name="T47" fmla="*/ 3 h 64"/>
                  <a:gd name="T48" fmla="*/ 3 w 35"/>
                  <a:gd name="T49" fmla="*/ 2 h 64"/>
                  <a:gd name="T50" fmla="*/ 2 w 35"/>
                  <a:gd name="T51" fmla="*/ 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5" h="64">
                    <a:moveTo>
                      <a:pt x="32" y="63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0" y="23"/>
                      <a:pt x="0" y="23"/>
                      <a:pt x="0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4" y="29"/>
                      <a:pt x="34" y="30"/>
                      <a:pt x="34" y="30"/>
                    </a:cubicBezTo>
                    <a:cubicBezTo>
                      <a:pt x="34" y="30"/>
                      <a:pt x="34" y="30"/>
                      <a:pt x="34" y="30"/>
                    </a:cubicBezTo>
                    <a:cubicBezTo>
                      <a:pt x="35" y="62"/>
                      <a:pt x="35" y="62"/>
                      <a:pt x="35" y="62"/>
                    </a:cubicBezTo>
                    <a:cubicBezTo>
                      <a:pt x="35" y="63"/>
                      <a:pt x="35" y="63"/>
                      <a:pt x="34" y="6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34" y="64"/>
                      <a:pt x="34" y="64"/>
                      <a:pt x="34" y="64"/>
                    </a:cubicBezTo>
                    <a:cubicBezTo>
                      <a:pt x="34" y="64"/>
                      <a:pt x="34" y="64"/>
                      <a:pt x="34" y="64"/>
                    </a:cubicBezTo>
                    <a:cubicBezTo>
                      <a:pt x="33" y="64"/>
                      <a:pt x="33" y="63"/>
                      <a:pt x="32" y="63"/>
                    </a:cubicBezTo>
                    <a:close/>
                    <a:moveTo>
                      <a:pt x="3" y="22"/>
                    </a:moveTo>
                    <a:cubicBezTo>
                      <a:pt x="32" y="58"/>
                      <a:pt x="32" y="58"/>
                      <a:pt x="32" y="58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3" y="22"/>
                      <a:pt x="3" y="22"/>
                      <a:pt x="3" y="22"/>
                    </a:cubicBezTo>
                    <a:close/>
                    <a:moveTo>
                      <a:pt x="2" y="3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2" y="3"/>
                      <a:pt x="2" y="3"/>
                      <a:pt x="2" y="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5" name="Freeform 40"/>
              <p:cNvSpPr>
                <a:spLocks/>
              </p:cNvSpPr>
              <p:nvPr/>
            </p:nvSpPr>
            <p:spPr bwMode="auto">
              <a:xfrm>
                <a:off x="4736" y="2004"/>
                <a:ext cx="94" cy="137"/>
              </a:xfrm>
              <a:custGeom>
                <a:avLst/>
                <a:gdLst>
                  <a:gd name="T0" fmla="*/ 7 w 94"/>
                  <a:gd name="T1" fmla="*/ 0 h 137"/>
                  <a:gd name="T2" fmla="*/ 92 w 94"/>
                  <a:gd name="T3" fmla="*/ 80 h 137"/>
                  <a:gd name="T4" fmla="*/ 94 w 94"/>
                  <a:gd name="T5" fmla="*/ 137 h 137"/>
                  <a:gd name="T6" fmla="*/ 0 w 94"/>
                  <a:gd name="T7" fmla="*/ 73 h 137"/>
                  <a:gd name="T8" fmla="*/ 7 w 94"/>
                  <a:gd name="T9" fmla="*/ 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137">
                    <a:moveTo>
                      <a:pt x="7" y="0"/>
                    </a:moveTo>
                    <a:lnTo>
                      <a:pt x="92" y="80"/>
                    </a:lnTo>
                    <a:lnTo>
                      <a:pt x="94" y="137"/>
                    </a:lnTo>
                    <a:lnTo>
                      <a:pt x="0" y="73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C99E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6" name="Freeform 41"/>
              <p:cNvSpPr>
                <a:spLocks noEditPoints="1"/>
              </p:cNvSpPr>
              <p:nvPr/>
            </p:nvSpPr>
            <p:spPr bwMode="auto">
              <a:xfrm>
                <a:off x="4731" y="1999"/>
                <a:ext cx="102" cy="147"/>
              </a:xfrm>
              <a:custGeom>
                <a:avLst/>
                <a:gdLst>
                  <a:gd name="T0" fmla="*/ 41 w 43"/>
                  <a:gd name="T1" fmla="*/ 61 h 62"/>
                  <a:gd name="T2" fmla="*/ 1 w 43"/>
                  <a:gd name="T3" fmla="*/ 34 h 62"/>
                  <a:gd name="T4" fmla="*/ 0 w 43"/>
                  <a:gd name="T5" fmla="*/ 33 h 62"/>
                  <a:gd name="T6" fmla="*/ 0 w 43"/>
                  <a:gd name="T7" fmla="*/ 33 h 62"/>
                  <a:gd name="T8" fmla="*/ 3 w 43"/>
                  <a:gd name="T9" fmla="*/ 1 h 62"/>
                  <a:gd name="T10" fmla="*/ 4 w 43"/>
                  <a:gd name="T11" fmla="*/ 0 h 62"/>
                  <a:gd name="T12" fmla="*/ 4 w 43"/>
                  <a:gd name="T13" fmla="*/ 0 h 62"/>
                  <a:gd name="T14" fmla="*/ 6 w 43"/>
                  <a:gd name="T15" fmla="*/ 0 h 62"/>
                  <a:gd name="T16" fmla="*/ 6 w 43"/>
                  <a:gd name="T17" fmla="*/ 0 h 62"/>
                  <a:gd name="T18" fmla="*/ 42 w 43"/>
                  <a:gd name="T19" fmla="*/ 34 h 62"/>
                  <a:gd name="T20" fmla="*/ 43 w 43"/>
                  <a:gd name="T21" fmla="*/ 36 h 62"/>
                  <a:gd name="T22" fmla="*/ 43 w 43"/>
                  <a:gd name="T23" fmla="*/ 36 h 62"/>
                  <a:gd name="T24" fmla="*/ 43 w 43"/>
                  <a:gd name="T25" fmla="*/ 60 h 62"/>
                  <a:gd name="T26" fmla="*/ 43 w 43"/>
                  <a:gd name="T27" fmla="*/ 61 h 62"/>
                  <a:gd name="T28" fmla="*/ 43 w 43"/>
                  <a:gd name="T29" fmla="*/ 61 h 62"/>
                  <a:gd name="T30" fmla="*/ 42 w 43"/>
                  <a:gd name="T31" fmla="*/ 62 h 62"/>
                  <a:gd name="T32" fmla="*/ 42 w 43"/>
                  <a:gd name="T33" fmla="*/ 62 h 62"/>
                  <a:gd name="T34" fmla="*/ 41 w 43"/>
                  <a:gd name="T35" fmla="*/ 61 h 62"/>
                  <a:gd name="T36" fmla="*/ 3 w 43"/>
                  <a:gd name="T37" fmla="*/ 32 h 62"/>
                  <a:gd name="T38" fmla="*/ 40 w 43"/>
                  <a:gd name="T39" fmla="*/ 57 h 62"/>
                  <a:gd name="T40" fmla="*/ 40 w 43"/>
                  <a:gd name="T41" fmla="*/ 36 h 62"/>
                  <a:gd name="T42" fmla="*/ 6 w 43"/>
                  <a:gd name="T43" fmla="*/ 5 h 62"/>
                  <a:gd name="T44" fmla="*/ 3 w 43"/>
                  <a:gd name="T45" fmla="*/ 3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3" h="62">
                    <a:moveTo>
                      <a:pt x="41" y="61"/>
                    </a:moveTo>
                    <a:cubicBezTo>
                      <a:pt x="1" y="34"/>
                      <a:pt x="1" y="34"/>
                      <a:pt x="1" y="34"/>
                    </a:cubicBezTo>
                    <a:cubicBezTo>
                      <a:pt x="1" y="34"/>
                      <a:pt x="0" y="34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5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2" y="34"/>
                      <a:pt x="42" y="34"/>
                      <a:pt x="42" y="34"/>
                    </a:cubicBezTo>
                    <a:cubicBezTo>
                      <a:pt x="43" y="35"/>
                      <a:pt x="43" y="35"/>
                      <a:pt x="43" y="36"/>
                    </a:cubicBezTo>
                    <a:cubicBezTo>
                      <a:pt x="43" y="36"/>
                      <a:pt x="43" y="36"/>
                      <a:pt x="43" y="36"/>
                    </a:cubicBezTo>
                    <a:cubicBezTo>
                      <a:pt x="43" y="60"/>
                      <a:pt x="43" y="60"/>
                      <a:pt x="43" y="60"/>
                    </a:cubicBezTo>
                    <a:cubicBezTo>
                      <a:pt x="43" y="61"/>
                      <a:pt x="43" y="61"/>
                      <a:pt x="43" y="61"/>
                    </a:cubicBezTo>
                    <a:cubicBezTo>
                      <a:pt x="43" y="61"/>
                      <a:pt x="43" y="61"/>
                      <a:pt x="43" y="61"/>
                    </a:cubicBezTo>
                    <a:cubicBezTo>
                      <a:pt x="42" y="61"/>
                      <a:pt x="42" y="62"/>
                      <a:pt x="42" y="62"/>
                    </a:cubicBezTo>
                    <a:cubicBezTo>
                      <a:pt x="42" y="62"/>
                      <a:pt x="42" y="62"/>
                      <a:pt x="42" y="62"/>
                    </a:cubicBezTo>
                    <a:cubicBezTo>
                      <a:pt x="42" y="62"/>
                      <a:pt x="41" y="61"/>
                      <a:pt x="41" y="61"/>
                    </a:cubicBezTo>
                    <a:close/>
                    <a:moveTo>
                      <a:pt x="3" y="32"/>
                    </a:moveTo>
                    <a:cubicBezTo>
                      <a:pt x="40" y="57"/>
                      <a:pt x="40" y="57"/>
                      <a:pt x="40" y="57"/>
                    </a:cubicBezTo>
                    <a:cubicBezTo>
                      <a:pt x="40" y="36"/>
                      <a:pt x="40" y="36"/>
                      <a:pt x="40" y="36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3" y="32"/>
                      <a:pt x="3" y="32"/>
                      <a:pt x="3" y="32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7" name="Freeform 42"/>
              <p:cNvSpPr>
                <a:spLocks/>
              </p:cNvSpPr>
              <p:nvPr/>
            </p:nvSpPr>
            <p:spPr bwMode="auto">
              <a:xfrm>
                <a:off x="4035" y="1224"/>
                <a:ext cx="492" cy="124"/>
              </a:xfrm>
              <a:custGeom>
                <a:avLst/>
                <a:gdLst>
                  <a:gd name="T0" fmla="*/ 492 w 492"/>
                  <a:gd name="T1" fmla="*/ 121 h 124"/>
                  <a:gd name="T2" fmla="*/ 7 w 492"/>
                  <a:gd name="T3" fmla="*/ 124 h 124"/>
                  <a:gd name="T4" fmla="*/ 0 w 492"/>
                  <a:gd name="T5" fmla="*/ 0 h 124"/>
                  <a:gd name="T6" fmla="*/ 341 w 492"/>
                  <a:gd name="T7" fmla="*/ 0 h 124"/>
                  <a:gd name="T8" fmla="*/ 492 w 492"/>
                  <a:gd name="T9" fmla="*/ 121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2" h="124">
                    <a:moveTo>
                      <a:pt x="492" y="121"/>
                    </a:moveTo>
                    <a:lnTo>
                      <a:pt x="7" y="124"/>
                    </a:lnTo>
                    <a:lnTo>
                      <a:pt x="0" y="0"/>
                    </a:lnTo>
                    <a:lnTo>
                      <a:pt x="341" y="0"/>
                    </a:lnTo>
                    <a:lnTo>
                      <a:pt x="492" y="121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8" name="Freeform 43"/>
              <p:cNvSpPr>
                <a:spLocks noEditPoints="1"/>
              </p:cNvSpPr>
              <p:nvPr/>
            </p:nvSpPr>
            <p:spPr bwMode="auto">
              <a:xfrm>
                <a:off x="4031" y="1222"/>
                <a:ext cx="501" cy="128"/>
              </a:xfrm>
              <a:custGeom>
                <a:avLst/>
                <a:gdLst>
                  <a:gd name="T0" fmla="*/ 3 w 212"/>
                  <a:gd name="T1" fmla="*/ 53 h 54"/>
                  <a:gd name="T2" fmla="*/ 0 w 212"/>
                  <a:gd name="T3" fmla="*/ 1 h 54"/>
                  <a:gd name="T4" fmla="*/ 1 w 212"/>
                  <a:gd name="T5" fmla="*/ 0 h 54"/>
                  <a:gd name="T6" fmla="*/ 1 w 212"/>
                  <a:gd name="T7" fmla="*/ 0 h 54"/>
                  <a:gd name="T8" fmla="*/ 2 w 212"/>
                  <a:gd name="T9" fmla="*/ 0 h 54"/>
                  <a:gd name="T10" fmla="*/ 2 w 212"/>
                  <a:gd name="T11" fmla="*/ 0 h 54"/>
                  <a:gd name="T12" fmla="*/ 146 w 212"/>
                  <a:gd name="T13" fmla="*/ 0 h 54"/>
                  <a:gd name="T14" fmla="*/ 147 w 212"/>
                  <a:gd name="T15" fmla="*/ 0 h 54"/>
                  <a:gd name="T16" fmla="*/ 211 w 212"/>
                  <a:gd name="T17" fmla="*/ 51 h 54"/>
                  <a:gd name="T18" fmla="*/ 210 w 212"/>
                  <a:gd name="T19" fmla="*/ 52 h 54"/>
                  <a:gd name="T20" fmla="*/ 211 w 212"/>
                  <a:gd name="T21" fmla="*/ 51 h 54"/>
                  <a:gd name="T22" fmla="*/ 212 w 212"/>
                  <a:gd name="T23" fmla="*/ 53 h 54"/>
                  <a:gd name="T24" fmla="*/ 212 w 212"/>
                  <a:gd name="T25" fmla="*/ 53 h 54"/>
                  <a:gd name="T26" fmla="*/ 210 w 212"/>
                  <a:gd name="T27" fmla="*/ 54 h 54"/>
                  <a:gd name="T28" fmla="*/ 210 w 212"/>
                  <a:gd name="T29" fmla="*/ 54 h 54"/>
                  <a:gd name="T30" fmla="*/ 5 w 212"/>
                  <a:gd name="T31" fmla="*/ 54 h 54"/>
                  <a:gd name="T32" fmla="*/ 3 w 212"/>
                  <a:gd name="T33" fmla="*/ 53 h 54"/>
                  <a:gd name="T34" fmla="*/ 6 w 212"/>
                  <a:gd name="T35" fmla="*/ 51 h 54"/>
                  <a:gd name="T36" fmla="*/ 206 w 212"/>
                  <a:gd name="T37" fmla="*/ 51 h 54"/>
                  <a:gd name="T38" fmla="*/ 146 w 212"/>
                  <a:gd name="T39" fmla="*/ 3 h 54"/>
                  <a:gd name="T40" fmla="*/ 3 w 212"/>
                  <a:gd name="T41" fmla="*/ 3 h 54"/>
                  <a:gd name="T42" fmla="*/ 6 w 212"/>
                  <a:gd name="T43" fmla="*/ 5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12" h="54">
                    <a:moveTo>
                      <a:pt x="3" y="53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46" y="0"/>
                      <a:pt x="146" y="0"/>
                      <a:pt x="146" y="0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211" y="51"/>
                      <a:pt x="211" y="51"/>
                      <a:pt x="211" y="51"/>
                    </a:cubicBezTo>
                    <a:cubicBezTo>
                      <a:pt x="210" y="52"/>
                      <a:pt x="210" y="52"/>
                      <a:pt x="210" y="52"/>
                    </a:cubicBezTo>
                    <a:cubicBezTo>
                      <a:pt x="211" y="51"/>
                      <a:pt x="211" y="51"/>
                      <a:pt x="211" y="51"/>
                    </a:cubicBezTo>
                    <a:cubicBezTo>
                      <a:pt x="212" y="51"/>
                      <a:pt x="212" y="52"/>
                      <a:pt x="212" y="53"/>
                    </a:cubicBezTo>
                    <a:cubicBezTo>
                      <a:pt x="212" y="53"/>
                      <a:pt x="212" y="53"/>
                      <a:pt x="212" y="53"/>
                    </a:cubicBezTo>
                    <a:cubicBezTo>
                      <a:pt x="211" y="53"/>
                      <a:pt x="211" y="54"/>
                      <a:pt x="210" y="54"/>
                    </a:cubicBezTo>
                    <a:cubicBezTo>
                      <a:pt x="210" y="54"/>
                      <a:pt x="210" y="54"/>
                      <a:pt x="210" y="54"/>
                    </a:cubicBezTo>
                    <a:cubicBezTo>
                      <a:pt x="5" y="54"/>
                      <a:pt x="5" y="54"/>
                      <a:pt x="5" y="54"/>
                    </a:cubicBezTo>
                    <a:cubicBezTo>
                      <a:pt x="4" y="54"/>
                      <a:pt x="3" y="54"/>
                      <a:pt x="3" y="53"/>
                    </a:cubicBezTo>
                    <a:close/>
                    <a:moveTo>
                      <a:pt x="6" y="51"/>
                    </a:moveTo>
                    <a:cubicBezTo>
                      <a:pt x="206" y="51"/>
                      <a:pt x="206" y="51"/>
                      <a:pt x="206" y="51"/>
                    </a:cubicBezTo>
                    <a:cubicBezTo>
                      <a:pt x="146" y="3"/>
                      <a:pt x="146" y="3"/>
                      <a:pt x="146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6" y="51"/>
                      <a:pt x="6" y="51"/>
                      <a:pt x="6" y="51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9" name="Freeform 44"/>
              <p:cNvSpPr>
                <a:spLocks/>
              </p:cNvSpPr>
              <p:nvPr/>
            </p:nvSpPr>
            <p:spPr bwMode="auto">
              <a:xfrm>
                <a:off x="4028" y="1345"/>
                <a:ext cx="518" cy="813"/>
              </a:xfrm>
              <a:custGeom>
                <a:avLst/>
                <a:gdLst>
                  <a:gd name="T0" fmla="*/ 518 w 518"/>
                  <a:gd name="T1" fmla="*/ 813 h 813"/>
                  <a:gd name="T2" fmla="*/ 502 w 518"/>
                  <a:gd name="T3" fmla="*/ 0 h 813"/>
                  <a:gd name="T4" fmla="*/ 19 w 518"/>
                  <a:gd name="T5" fmla="*/ 0 h 813"/>
                  <a:gd name="T6" fmla="*/ 0 w 518"/>
                  <a:gd name="T7" fmla="*/ 813 h 813"/>
                  <a:gd name="T8" fmla="*/ 518 w 518"/>
                  <a:gd name="T9" fmla="*/ 813 h 8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8" h="813">
                    <a:moveTo>
                      <a:pt x="518" y="813"/>
                    </a:moveTo>
                    <a:lnTo>
                      <a:pt x="502" y="0"/>
                    </a:lnTo>
                    <a:lnTo>
                      <a:pt x="19" y="0"/>
                    </a:lnTo>
                    <a:lnTo>
                      <a:pt x="0" y="813"/>
                    </a:lnTo>
                    <a:lnTo>
                      <a:pt x="518" y="8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0" name="Freeform 45"/>
              <p:cNvSpPr>
                <a:spLocks noEditPoints="1"/>
              </p:cNvSpPr>
              <p:nvPr/>
            </p:nvSpPr>
            <p:spPr bwMode="auto">
              <a:xfrm>
                <a:off x="4023" y="1343"/>
                <a:ext cx="526" cy="817"/>
              </a:xfrm>
              <a:custGeom>
                <a:avLst/>
                <a:gdLst>
                  <a:gd name="T0" fmla="*/ 2 w 222"/>
                  <a:gd name="T1" fmla="*/ 345 h 345"/>
                  <a:gd name="T2" fmla="*/ 1 w 222"/>
                  <a:gd name="T3" fmla="*/ 345 h 345"/>
                  <a:gd name="T4" fmla="*/ 1 w 222"/>
                  <a:gd name="T5" fmla="*/ 345 h 345"/>
                  <a:gd name="T6" fmla="*/ 0 w 222"/>
                  <a:gd name="T7" fmla="*/ 344 h 345"/>
                  <a:gd name="T8" fmla="*/ 0 w 222"/>
                  <a:gd name="T9" fmla="*/ 344 h 345"/>
                  <a:gd name="T10" fmla="*/ 9 w 222"/>
                  <a:gd name="T11" fmla="*/ 1 h 345"/>
                  <a:gd name="T12" fmla="*/ 10 w 222"/>
                  <a:gd name="T13" fmla="*/ 0 h 345"/>
                  <a:gd name="T14" fmla="*/ 10 w 222"/>
                  <a:gd name="T15" fmla="*/ 0 h 345"/>
                  <a:gd name="T16" fmla="*/ 214 w 222"/>
                  <a:gd name="T17" fmla="*/ 0 h 345"/>
                  <a:gd name="T18" fmla="*/ 216 w 222"/>
                  <a:gd name="T19" fmla="*/ 1 h 345"/>
                  <a:gd name="T20" fmla="*/ 216 w 222"/>
                  <a:gd name="T21" fmla="*/ 1 h 345"/>
                  <a:gd name="T22" fmla="*/ 222 w 222"/>
                  <a:gd name="T23" fmla="*/ 344 h 345"/>
                  <a:gd name="T24" fmla="*/ 221 w 222"/>
                  <a:gd name="T25" fmla="*/ 344 h 345"/>
                  <a:gd name="T26" fmla="*/ 221 w 222"/>
                  <a:gd name="T27" fmla="*/ 342 h 345"/>
                  <a:gd name="T28" fmla="*/ 221 w 222"/>
                  <a:gd name="T29" fmla="*/ 344 h 345"/>
                  <a:gd name="T30" fmla="*/ 222 w 222"/>
                  <a:gd name="T31" fmla="*/ 344 h 345"/>
                  <a:gd name="T32" fmla="*/ 222 w 222"/>
                  <a:gd name="T33" fmla="*/ 345 h 345"/>
                  <a:gd name="T34" fmla="*/ 222 w 222"/>
                  <a:gd name="T35" fmla="*/ 345 h 345"/>
                  <a:gd name="T36" fmla="*/ 221 w 222"/>
                  <a:gd name="T37" fmla="*/ 345 h 345"/>
                  <a:gd name="T38" fmla="*/ 221 w 222"/>
                  <a:gd name="T39" fmla="*/ 345 h 345"/>
                  <a:gd name="T40" fmla="*/ 2 w 222"/>
                  <a:gd name="T41" fmla="*/ 345 h 345"/>
                  <a:gd name="T42" fmla="*/ 3 w 222"/>
                  <a:gd name="T43" fmla="*/ 342 h 345"/>
                  <a:gd name="T44" fmla="*/ 219 w 222"/>
                  <a:gd name="T45" fmla="*/ 342 h 345"/>
                  <a:gd name="T46" fmla="*/ 213 w 222"/>
                  <a:gd name="T47" fmla="*/ 3 h 345"/>
                  <a:gd name="T48" fmla="*/ 12 w 222"/>
                  <a:gd name="T49" fmla="*/ 3 h 345"/>
                  <a:gd name="T50" fmla="*/ 3 w 222"/>
                  <a:gd name="T51" fmla="*/ 342 h 3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22" h="345">
                    <a:moveTo>
                      <a:pt x="2" y="345"/>
                    </a:moveTo>
                    <a:cubicBezTo>
                      <a:pt x="1" y="345"/>
                      <a:pt x="1" y="345"/>
                      <a:pt x="1" y="345"/>
                    </a:cubicBezTo>
                    <a:cubicBezTo>
                      <a:pt x="1" y="345"/>
                      <a:pt x="1" y="345"/>
                      <a:pt x="1" y="345"/>
                    </a:cubicBezTo>
                    <a:cubicBezTo>
                      <a:pt x="0" y="345"/>
                      <a:pt x="0" y="344"/>
                      <a:pt x="0" y="344"/>
                    </a:cubicBezTo>
                    <a:cubicBezTo>
                      <a:pt x="0" y="344"/>
                      <a:pt x="0" y="344"/>
                      <a:pt x="0" y="344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214" y="0"/>
                      <a:pt x="214" y="0"/>
                      <a:pt x="214" y="0"/>
                    </a:cubicBezTo>
                    <a:cubicBezTo>
                      <a:pt x="215" y="0"/>
                      <a:pt x="216" y="0"/>
                      <a:pt x="216" y="1"/>
                    </a:cubicBezTo>
                    <a:cubicBezTo>
                      <a:pt x="216" y="1"/>
                      <a:pt x="216" y="1"/>
                      <a:pt x="216" y="1"/>
                    </a:cubicBezTo>
                    <a:cubicBezTo>
                      <a:pt x="222" y="344"/>
                      <a:pt x="222" y="344"/>
                      <a:pt x="222" y="344"/>
                    </a:cubicBezTo>
                    <a:cubicBezTo>
                      <a:pt x="221" y="344"/>
                      <a:pt x="221" y="344"/>
                      <a:pt x="221" y="344"/>
                    </a:cubicBezTo>
                    <a:cubicBezTo>
                      <a:pt x="221" y="342"/>
                      <a:pt x="221" y="342"/>
                      <a:pt x="221" y="342"/>
                    </a:cubicBezTo>
                    <a:cubicBezTo>
                      <a:pt x="221" y="344"/>
                      <a:pt x="221" y="344"/>
                      <a:pt x="221" y="344"/>
                    </a:cubicBezTo>
                    <a:cubicBezTo>
                      <a:pt x="222" y="344"/>
                      <a:pt x="222" y="344"/>
                      <a:pt x="222" y="344"/>
                    </a:cubicBezTo>
                    <a:cubicBezTo>
                      <a:pt x="222" y="344"/>
                      <a:pt x="222" y="345"/>
                      <a:pt x="222" y="345"/>
                    </a:cubicBezTo>
                    <a:cubicBezTo>
                      <a:pt x="222" y="345"/>
                      <a:pt x="222" y="345"/>
                      <a:pt x="222" y="345"/>
                    </a:cubicBezTo>
                    <a:cubicBezTo>
                      <a:pt x="222" y="345"/>
                      <a:pt x="221" y="345"/>
                      <a:pt x="221" y="345"/>
                    </a:cubicBezTo>
                    <a:cubicBezTo>
                      <a:pt x="221" y="345"/>
                      <a:pt x="221" y="345"/>
                      <a:pt x="221" y="345"/>
                    </a:cubicBezTo>
                    <a:cubicBezTo>
                      <a:pt x="2" y="345"/>
                      <a:pt x="2" y="345"/>
                      <a:pt x="2" y="345"/>
                    </a:cubicBezTo>
                    <a:close/>
                    <a:moveTo>
                      <a:pt x="3" y="342"/>
                    </a:moveTo>
                    <a:cubicBezTo>
                      <a:pt x="219" y="342"/>
                      <a:pt x="219" y="342"/>
                      <a:pt x="219" y="342"/>
                    </a:cubicBezTo>
                    <a:cubicBezTo>
                      <a:pt x="213" y="3"/>
                      <a:pt x="213" y="3"/>
                      <a:pt x="213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3" y="342"/>
                      <a:pt x="3" y="342"/>
                      <a:pt x="3" y="342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1" name="Freeform 46"/>
              <p:cNvSpPr>
                <a:spLocks/>
              </p:cNvSpPr>
              <p:nvPr/>
            </p:nvSpPr>
            <p:spPr bwMode="auto">
              <a:xfrm>
                <a:off x="4206" y="1644"/>
                <a:ext cx="116" cy="109"/>
              </a:xfrm>
              <a:custGeom>
                <a:avLst/>
                <a:gdLst>
                  <a:gd name="T0" fmla="*/ 0 w 116"/>
                  <a:gd name="T1" fmla="*/ 2 h 109"/>
                  <a:gd name="T2" fmla="*/ 4 w 116"/>
                  <a:gd name="T3" fmla="*/ 109 h 109"/>
                  <a:gd name="T4" fmla="*/ 113 w 116"/>
                  <a:gd name="T5" fmla="*/ 109 h 109"/>
                  <a:gd name="T6" fmla="*/ 116 w 116"/>
                  <a:gd name="T7" fmla="*/ 0 h 109"/>
                  <a:gd name="T8" fmla="*/ 0 w 116"/>
                  <a:gd name="T9" fmla="*/ 2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109">
                    <a:moveTo>
                      <a:pt x="0" y="2"/>
                    </a:moveTo>
                    <a:lnTo>
                      <a:pt x="4" y="109"/>
                    </a:lnTo>
                    <a:lnTo>
                      <a:pt x="113" y="109"/>
                    </a:lnTo>
                    <a:lnTo>
                      <a:pt x="116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7E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2" name="Freeform 47"/>
              <p:cNvSpPr>
                <a:spLocks noEditPoints="1"/>
              </p:cNvSpPr>
              <p:nvPr/>
            </p:nvSpPr>
            <p:spPr bwMode="auto">
              <a:xfrm>
                <a:off x="4203" y="1641"/>
                <a:ext cx="121" cy="116"/>
              </a:xfrm>
              <a:custGeom>
                <a:avLst/>
                <a:gdLst>
                  <a:gd name="T0" fmla="*/ 3 w 51"/>
                  <a:gd name="T1" fmla="*/ 49 h 49"/>
                  <a:gd name="T2" fmla="*/ 2 w 51"/>
                  <a:gd name="T3" fmla="*/ 47 h 49"/>
                  <a:gd name="T4" fmla="*/ 2 w 51"/>
                  <a:gd name="T5" fmla="*/ 47 h 49"/>
                  <a:gd name="T6" fmla="*/ 0 w 51"/>
                  <a:gd name="T7" fmla="*/ 2 h 49"/>
                  <a:gd name="T8" fmla="*/ 0 w 51"/>
                  <a:gd name="T9" fmla="*/ 1 h 49"/>
                  <a:gd name="T10" fmla="*/ 0 w 51"/>
                  <a:gd name="T11" fmla="*/ 1 h 49"/>
                  <a:gd name="T12" fmla="*/ 1 w 51"/>
                  <a:gd name="T13" fmla="*/ 1 h 49"/>
                  <a:gd name="T14" fmla="*/ 1 w 51"/>
                  <a:gd name="T15" fmla="*/ 1 h 49"/>
                  <a:gd name="T16" fmla="*/ 50 w 51"/>
                  <a:gd name="T17" fmla="*/ 0 h 49"/>
                  <a:gd name="T18" fmla="*/ 51 w 51"/>
                  <a:gd name="T19" fmla="*/ 0 h 49"/>
                  <a:gd name="T20" fmla="*/ 51 w 51"/>
                  <a:gd name="T21" fmla="*/ 0 h 49"/>
                  <a:gd name="T22" fmla="*/ 51 w 51"/>
                  <a:gd name="T23" fmla="*/ 1 h 49"/>
                  <a:gd name="T24" fmla="*/ 51 w 51"/>
                  <a:gd name="T25" fmla="*/ 1 h 49"/>
                  <a:gd name="T26" fmla="*/ 50 w 51"/>
                  <a:gd name="T27" fmla="*/ 47 h 49"/>
                  <a:gd name="T28" fmla="*/ 49 w 51"/>
                  <a:gd name="T29" fmla="*/ 49 h 49"/>
                  <a:gd name="T30" fmla="*/ 49 w 51"/>
                  <a:gd name="T31" fmla="*/ 49 h 49"/>
                  <a:gd name="T32" fmla="*/ 3 w 51"/>
                  <a:gd name="T33" fmla="*/ 49 h 49"/>
                  <a:gd name="T34" fmla="*/ 5 w 51"/>
                  <a:gd name="T35" fmla="*/ 46 h 49"/>
                  <a:gd name="T36" fmla="*/ 47 w 51"/>
                  <a:gd name="T37" fmla="*/ 46 h 49"/>
                  <a:gd name="T38" fmla="*/ 48 w 51"/>
                  <a:gd name="T39" fmla="*/ 3 h 49"/>
                  <a:gd name="T40" fmla="*/ 3 w 51"/>
                  <a:gd name="T41" fmla="*/ 4 h 49"/>
                  <a:gd name="T42" fmla="*/ 5 w 51"/>
                  <a:gd name="T43" fmla="*/ 4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1" h="49">
                    <a:moveTo>
                      <a:pt x="3" y="49"/>
                    </a:moveTo>
                    <a:cubicBezTo>
                      <a:pt x="3" y="49"/>
                      <a:pt x="2" y="48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50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1" y="1"/>
                      <a:pt x="51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0" y="47"/>
                      <a:pt x="50" y="47"/>
                      <a:pt x="50" y="47"/>
                    </a:cubicBezTo>
                    <a:cubicBezTo>
                      <a:pt x="50" y="48"/>
                      <a:pt x="50" y="49"/>
                      <a:pt x="49" y="49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3" y="49"/>
                      <a:pt x="3" y="49"/>
                      <a:pt x="3" y="49"/>
                    </a:cubicBezTo>
                    <a:close/>
                    <a:moveTo>
                      <a:pt x="5" y="46"/>
                    </a:moveTo>
                    <a:cubicBezTo>
                      <a:pt x="47" y="46"/>
                      <a:pt x="47" y="46"/>
                      <a:pt x="47" y="46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5" y="46"/>
                      <a:pt x="5" y="46"/>
                      <a:pt x="5" y="4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3" name="Freeform 48"/>
              <p:cNvSpPr>
                <a:spLocks/>
              </p:cNvSpPr>
              <p:nvPr/>
            </p:nvSpPr>
            <p:spPr bwMode="auto">
              <a:xfrm>
                <a:off x="4206" y="1646"/>
                <a:ext cx="26" cy="107"/>
              </a:xfrm>
              <a:custGeom>
                <a:avLst/>
                <a:gdLst>
                  <a:gd name="T0" fmla="*/ 0 w 26"/>
                  <a:gd name="T1" fmla="*/ 0 h 107"/>
                  <a:gd name="T2" fmla="*/ 21 w 26"/>
                  <a:gd name="T3" fmla="*/ 17 h 107"/>
                  <a:gd name="T4" fmla="*/ 26 w 26"/>
                  <a:gd name="T5" fmla="*/ 107 h 107"/>
                  <a:gd name="T6" fmla="*/ 4 w 26"/>
                  <a:gd name="T7" fmla="*/ 107 h 107"/>
                  <a:gd name="T8" fmla="*/ 0 w 26"/>
                  <a:gd name="T9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07">
                    <a:moveTo>
                      <a:pt x="0" y="0"/>
                    </a:moveTo>
                    <a:lnTo>
                      <a:pt x="21" y="17"/>
                    </a:lnTo>
                    <a:lnTo>
                      <a:pt x="26" y="107"/>
                    </a:lnTo>
                    <a:lnTo>
                      <a:pt x="4" y="1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4" name="Freeform 49"/>
              <p:cNvSpPr>
                <a:spLocks noEditPoints="1"/>
              </p:cNvSpPr>
              <p:nvPr/>
            </p:nvSpPr>
            <p:spPr bwMode="auto">
              <a:xfrm>
                <a:off x="4203" y="1641"/>
                <a:ext cx="31" cy="114"/>
              </a:xfrm>
              <a:custGeom>
                <a:avLst/>
                <a:gdLst>
                  <a:gd name="T0" fmla="*/ 3 w 13"/>
                  <a:gd name="T1" fmla="*/ 48 h 48"/>
                  <a:gd name="T2" fmla="*/ 2 w 13"/>
                  <a:gd name="T3" fmla="*/ 47 h 48"/>
                  <a:gd name="T4" fmla="*/ 2 w 13"/>
                  <a:gd name="T5" fmla="*/ 47 h 48"/>
                  <a:gd name="T6" fmla="*/ 0 w 13"/>
                  <a:gd name="T7" fmla="*/ 2 h 48"/>
                  <a:gd name="T8" fmla="*/ 1 w 13"/>
                  <a:gd name="T9" fmla="*/ 2 h 48"/>
                  <a:gd name="T10" fmla="*/ 0 w 13"/>
                  <a:gd name="T11" fmla="*/ 2 h 48"/>
                  <a:gd name="T12" fmla="*/ 1 w 13"/>
                  <a:gd name="T13" fmla="*/ 1 h 48"/>
                  <a:gd name="T14" fmla="*/ 1 w 13"/>
                  <a:gd name="T15" fmla="*/ 1 h 48"/>
                  <a:gd name="T16" fmla="*/ 2 w 13"/>
                  <a:gd name="T17" fmla="*/ 1 h 48"/>
                  <a:gd name="T18" fmla="*/ 2 w 13"/>
                  <a:gd name="T19" fmla="*/ 1 h 48"/>
                  <a:gd name="T20" fmla="*/ 11 w 13"/>
                  <a:gd name="T21" fmla="*/ 8 h 48"/>
                  <a:gd name="T22" fmla="*/ 11 w 13"/>
                  <a:gd name="T23" fmla="*/ 9 h 48"/>
                  <a:gd name="T24" fmla="*/ 11 w 13"/>
                  <a:gd name="T25" fmla="*/ 9 h 48"/>
                  <a:gd name="T26" fmla="*/ 13 w 13"/>
                  <a:gd name="T27" fmla="*/ 47 h 48"/>
                  <a:gd name="T28" fmla="*/ 13 w 13"/>
                  <a:gd name="T29" fmla="*/ 48 h 48"/>
                  <a:gd name="T30" fmla="*/ 13 w 13"/>
                  <a:gd name="T31" fmla="*/ 48 h 48"/>
                  <a:gd name="T32" fmla="*/ 12 w 13"/>
                  <a:gd name="T33" fmla="*/ 48 h 48"/>
                  <a:gd name="T34" fmla="*/ 12 w 13"/>
                  <a:gd name="T35" fmla="*/ 48 h 48"/>
                  <a:gd name="T36" fmla="*/ 3 w 13"/>
                  <a:gd name="T37" fmla="*/ 48 h 48"/>
                  <a:gd name="T38" fmla="*/ 5 w 13"/>
                  <a:gd name="T39" fmla="*/ 45 h 48"/>
                  <a:gd name="T40" fmla="*/ 10 w 13"/>
                  <a:gd name="T41" fmla="*/ 45 h 48"/>
                  <a:gd name="T42" fmla="*/ 8 w 13"/>
                  <a:gd name="T43" fmla="*/ 10 h 48"/>
                  <a:gd name="T44" fmla="*/ 3 w 13"/>
                  <a:gd name="T45" fmla="*/ 5 h 48"/>
                  <a:gd name="T46" fmla="*/ 5 w 13"/>
                  <a:gd name="T47" fmla="*/ 4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" h="48">
                    <a:moveTo>
                      <a:pt x="3" y="48"/>
                    </a:moveTo>
                    <a:cubicBezTo>
                      <a:pt x="3" y="48"/>
                      <a:pt x="2" y="48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8"/>
                      <a:pt x="11" y="9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47"/>
                      <a:pt x="13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3" y="48"/>
                      <a:pt x="3" y="48"/>
                      <a:pt x="3" y="48"/>
                    </a:cubicBezTo>
                    <a:close/>
                    <a:moveTo>
                      <a:pt x="5" y="45"/>
                    </a:moveTo>
                    <a:cubicBezTo>
                      <a:pt x="10" y="45"/>
                      <a:pt x="10" y="45"/>
                      <a:pt x="10" y="45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5" name="Freeform 50"/>
              <p:cNvSpPr>
                <a:spLocks/>
              </p:cNvSpPr>
              <p:nvPr/>
            </p:nvSpPr>
            <p:spPr bwMode="auto">
              <a:xfrm>
                <a:off x="4206" y="1644"/>
                <a:ext cx="116" cy="19"/>
              </a:xfrm>
              <a:custGeom>
                <a:avLst/>
                <a:gdLst>
                  <a:gd name="T0" fmla="*/ 0 w 116"/>
                  <a:gd name="T1" fmla="*/ 2 h 19"/>
                  <a:gd name="T2" fmla="*/ 21 w 116"/>
                  <a:gd name="T3" fmla="*/ 19 h 19"/>
                  <a:gd name="T4" fmla="*/ 113 w 116"/>
                  <a:gd name="T5" fmla="*/ 19 h 19"/>
                  <a:gd name="T6" fmla="*/ 116 w 116"/>
                  <a:gd name="T7" fmla="*/ 0 h 19"/>
                  <a:gd name="T8" fmla="*/ 0 w 116"/>
                  <a:gd name="T9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19">
                    <a:moveTo>
                      <a:pt x="0" y="2"/>
                    </a:moveTo>
                    <a:lnTo>
                      <a:pt x="21" y="19"/>
                    </a:lnTo>
                    <a:lnTo>
                      <a:pt x="113" y="19"/>
                    </a:lnTo>
                    <a:lnTo>
                      <a:pt x="116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6" name="Freeform 51"/>
              <p:cNvSpPr>
                <a:spLocks noEditPoints="1"/>
              </p:cNvSpPr>
              <p:nvPr/>
            </p:nvSpPr>
            <p:spPr bwMode="auto">
              <a:xfrm>
                <a:off x="4203" y="1641"/>
                <a:ext cx="121" cy="26"/>
              </a:xfrm>
              <a:custGeom>
                <a:avLst/>
                <a:gdLst>
                  <a:gd name="T0" fmla="*/ 9 w 51"/>
                  <a:gd name="T1" fmla="*/ 10 h 11"/>
                  <a:gd name="T2" fmla="*/ 0 w 51"/>
                  <a:gd name="T3" fmla="*/ 3 h 11"/>
                  <a:gd name="T4" fmla="*/ 0 w 51"/>
                  <a:gd name="T5" fmla="*/ 2 h 11"/>
                  <a:gd name="T6" fmla="*/ 0 w 51"/>
                  <a:gd name="T7" fmla="*/ 2 h 11"/>
                  <a:gd name="T8" fmla="*/ 1 w 51"/>
                  <a:gd name="T9" fmla="*/ 1 h 11"/>
                  <a:gd name="T10" fmla="*/ 1 w 51"/>
                  <a:gd name="T11" fmla="*/ 1 h 11"/>
                  <a:gd name="T12" fmla="*/ 50 w 51"/>
                  <a:gd name="T13" fmla="*/ 0 h 11"/>
                  <a:gd name="T14" fmla="*/ 51 w 51"/>
                  <a:gd name="T15" fmla="*/ 0 h 11"/>
                  <a:gd name="T16" fmla="*/ 51 w 51"/>
                  <a:gd name="T17" fmla="*/ 0 h 11"/>
                  <a:gd name="T18" fmla="*/ 51 w 51"/>
                  <a:gd name="T19" fmla="*/ 1 h 11"/>
                  <a:gd name="T20" fmla="*/ 51 w 51"/>
                  <a:gd name="T21" fmla="*/ 1 h 11"/>
                  <a:gd name="T22" fmla="*/ 51 w 51"/>
                  <a:gd name="T23" fmla="*/ 9 h 11"/>
                  <a:gd name="T24" fmla="*/ 49 w 51"/>
                  <a:gd name="T25" fmla="*/ 11 h 11"/>
                  <a:gd name="T26" fmla="*/ 49 w 51"/>
                  <a:gd name="T27" fmla="*/ 11 h 11"/>
                  <a:gd name="T28" fmla="*/ 10 w 51"/>
                  <a:gd name="T29" fmla="*/ 11 h 11"/>
                  <a:gd name="T30" fmla="*/ 9 w 51"/>
                  <a:gd name="T31" fmla="*/ 10 h 11"/>
                  <a:gd name="T32" fmla="*/ 10 w 51"/>
                  <a:gd name="T33" fmla="*/ 8 h 11"/>
                  <a:gd name="T34" fmla="*/ 48 w 51"/>
                  <a:gd name="T35" fmla="*/ 8 h 11"/>
                  <a:gd name="T36" fmla="*/ 48 w 51"/>
                  <a:gd name="T37" fmla="*/ 3 h 11"/>
                  <a:gd name="T38" fmla="*/ 5 w 51"/>
                  <a:gd name="T39" fmla="*/ 4 h 11"/>
                  <a:gd name="T40" fmla="*/ 10 w 51"/>
                  <a:gd name="T4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1" h="11">
                    <a:moveTo>
                      <a:pt x="9" y="1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50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1" y="1"/>
                      <a:pt x="51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9"/>
                      <a:pt x="51" y="9"/>
                      <a:pt x="51" y="9"/>
                    </a:cubicBezTo>
                    <a:cubicBezTo>
                      <a:pt x="51" y="10"/>
                      <a:pt x="50" y="11"/>
                      <a:pt x="49" y="11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9" y="10"/>
                      <a:pt x="9" y="10"/>
                      <a:pt x="9" y="10"/>
                    </a:cubicBezTo>
                    <a:close/>
                    <a:moveTo>
                      <a:pt x="10" y="8"/>
                    </a:moveTo>
                    <a:cubicBezTo>
                      <a:pt x="48" y="8"/>
                      <a:pt x="48" y="8"/>
                      <a:pt x="48" y="8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10" y="8"/>
                      <a:pt x="10" y="8"/>
                      <a:pt x="10" y="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7" name="Freeform 52"/>
              <p:cNvSpPr>
                <a:spLocks/>
              </p:cNvSpPr>
              <p:nvPr/>
            </p:nvSpPr>
            <p:spPr bwMode="auto">
              <a:xfrm>
                <a:off x="4364" y="1644"/>
                <a:ext cx="114" cy="109"/>
              </a:xfrm>
              <a:custGeom>
                <a:avLst/>
                <a:gdLst>
                  <a:gd name="T0" fmla="*/ 0 w 114"/>
                  <a:gd name="T1" fmla="*/ 2 h 109"/>
                  <a:gd name="T2" fmla="*/ 5 w 114"/>
                  <a:gd name="T3" fmla="*/ 109 h 109"/>
                  <a:gd name="T4" fmla="*/ 111 w 114"/>
                  <a:gd name="T5" fmla="*/ 109 h 109"/>
                  <a:gd name="T6" fmla="*/ 114 w 114"/>
                  <a:gd name="T7" fmla="*/ 0 h 109"/>
                  <a:gd name="T8" fmla="*/ 0 w 114"/>
                  <a:gd name="T9" fmla="*/ 2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109">
                    <a:moveTo>
                      <a:pt x="0" y="2"/>
                    </a:moveTo>
                    <a:lnTo>
                      <a:pt x="5" y="109"/>
                    </a:lnTo>
                    <a:lnTo>
                      <a:pt x="111" y="109"/>
                    </a:lnTo>
                    <a:lnTo>
                      <a:pt x="114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7E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8" name="Freeform 53"/>
              <p:cNvSpPr>
                <a:spLocks noEditPoints="1"/>
              </p:cNvSpPr>
              <p:nvPr/>
            </p:nvSpPr>
            <p:spPr bwMode="auto">
              <a:xfrm>
                <a:off x="4359" y="1641"/>
                <a:ext cx="121" cy="116"/>
              </a:xfrm>
              <a:custGeom>
                <a:avLst/>
                <a:gdLst>
                  <a:gd name="T0" fmla="*/ 4 w 51"/>
                  <a:gd name="T1" fmla="*/ 49 h 49"/>
                  <a:gd name="T2" fmla="*/ 2 w 51"/>
                  <a:gd name="T3" fmla="*/ 47 h 49"/>
                  <a:gd name="T4" fmla="*/ 2 w 51"/>
                  <a:gd name="T5" fmla="*/ 47 h 49"/>
                  <a:gd name="T6" fmla="*/ 0 w 51"/>
                  <a:gd name="T7" fmla="*/ 3 h 49"/>
                  <a:gd name="T8" fmla="*/ 0 w 51"/>
                  <a:gd name="T9" fmla="*/ 1 h 49"/>
                  <a:gd name="T10" fmla="*/ 0 w 51"/>
                  <a:gd name="T11" fmla="*/ 1 h 49"/>
                  <a:gd name="T12" fmla="*/ 1 w 51"/>
                  <a:gd name="T13" fmla="*/ 1 h 49"/>
                  <a:gd name="T14" fmla="*/ 1 w 51"/>
                  <a:gd name="T15" fmla="*/ 1 h 49"/>
                  <a:gd name="T16" fmla="*/ 50 w 51"/>
                  <a:gd name="T17" fmla="*/ 0 h 49"/>
                  <a:gd name="T18" fmla="*/ 51 w 51"/>
                  <a:gd name="T19" fmla="*/ 0 h 49"/>
                  <a:gd name="T20" fmla="*/ 51 w 51"/>
                  <a:gd name="T21" fmla="*/ 0 h 49"/>
                  <a:gd name="T22" fmla="*/ 51 w 51"/>
                  <a:gd name="T23" fmla="*/ 1 h 49"/>
                  <a:gd name="T24" fmla="*/ 51 w 51"/>
                  <a:gd name="T25" fmla="*/ 1 h 49"/>
                  <a:gd name="T26" fmla="*/ 51 w 51"/>
                  <a:gd name="T27" fmla="*/ 47 h 49"/>
                  <a:gd name="T28" fmla="*/ 49 w 51"/>
                  <a:gd name="T29" fmla="*/ 49 h 49"/>
                  <a:gd name="T30" fmla="*/ 49 w 51"/>
                  <a:gd name="T31" fmla="*/ 49 h 49"/>
                  <a:gd name="T32" fmla="*/ 4 w 51"/>
                  <a:gd name="T33" fmla="*/ 49 h 49"/>
                  <a:gd name="T34" fmla="*/ 5 w 51"/>
                  <a:gd name="T35" fmla="*/ 46 h 49"/>
                  <a:gd name="T36" fmla="*/ 48 w 51"/>
                  <a:gd name="T37" fmla="*/ 46 h 49"/>
                  <a:gd name="T38" fmla="*/ 48 w 51"/>
                  <a:gd name="T39" fmla="*/ 3 h 49"/>
                  <a:gd name="T40" fmla="*/ 3 w 51"/>
                  <a:gd name="T41" fmla="*/ 4 h 49"/>
                  <a:gd name="T42" fmla="*/ 5 w 51"/>
                  <a:gd name="T43" fmla="*/ 4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1" h="49">
                    <a:moveTo>
                      <a:pt x="4" y="49"/>
                    </a:moveTo>
                    <a:cubicBezTo>
                      <a:pt x="3" y="49"/>
                      <a:pt x="2" y="48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1" y="48"/>
                      <a:pt x="50" y="49"/>
                      <a:pt x="49" y="49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4" y="49"/>
                      <a:pt x="4" y="49"/>
                      <a:pt x="4" y="49"/>
                    </a:cubicBezTo>
                    <a:close/>
                    <a:moveTo>
                      <a:pt x="5" y="46"/>
                    </a:moveTo>
                    <a:cubicBezTo>
                      <a:pt x="48" y="46"/>
                      <a:pt x="48" y="46"/>
                      <a:pt x="48" y="46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5" y="46"/>
                      <a:pt x="5" y="46"/>
                      <a:pt x="5" y="4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9" name="Freeform 54"/>
              <p:cNvSpPr>
                <a:spLocks/>
              </p:cNvSpPr>
              <p:nvPr/>
            </p:nvSpPr>
            <p:spPr bwMode="auto">
              <a:xfrm>
                <a:off x="4364" y="1646"/>
                <a:ext cx="24" cy="107"/>
              </a:xfrm>
              <a:custGeom>
                <a:avLst/>
                <a:gdLst>
                  <a:gd name="T0" fmla="*/ 0 w 24"/>
                  <a:gd name="T1" fmla="*/ 0 h 107"/>
                  <a:gd name="T2" fmla="*/ 19 w 24"/>
                  <a:gd name="T3" fmla="*/ 17 h 107"/>
                  <a:gd name="T4" fmla="*/ 24 w 24"/>
                  <a:gd name="T5" fmla="*/ 107 h 107"/>
                  <a:gd name="T6" fmla="*/ 5 w 24"/>
                  <a:gd name="T7" fmla="*/ 107 h 107"/>
                  <a:gd name="T8" fmla="*/ 0 w 24"/>
                  <a:gd name="T9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07">
                    <a:moveTo>
                      <a:pt x="0" y="0"/>
                    </a:moveTo>
                    <a:lnTo>
                      <a:pt x="19" y="17"/>
                    </a:lnTo>
                    <a:lnTo>
                      <a:pt x="24" y="107"/>
                    </a:lnTo>
                    <a:lnTo>
                      <a:pt x="5" y="1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0" name="Freeform 55"/>
              <p:cNvSpPr>
                <a:spLocks noEditPoints="1"/>
              </p:cNvSpPr>
              <p:nvPr/>
            </p:nvSpPr>
            <p:spPr bwMode="auto">
              <a:xfrm>
                <a:off x="4359" y="1644"/>
                <a:ext cx="31" cy="113"/>
              </a:xfrm>
              <a:custGeom>
                <a:avLst/>
                <a:gdLst>
                  <a:gd name="T0" fmla="*/ 4 w 13"/>
                  <a:gd name="T1" fmla="*/ 48 h 48"/>
                  <a:gd name="T2" fmla="*/ 2 w 13"/>
                  <a:gd name="T3" fmla="*/ 46 h 48"/>
                  <a:gd name="T4" fmla="*/ 2 w 13"/>
                  <a:gd name="T5" fmla="*/ 46 h 48"/>
                  <a:gd name="T6" fmla="*/ 0 w 13"/>
                  <a:gd name="T7" fmla="*/ 1 h 48"/>
                  <a:gd name="T8" fmla="*/ 2 w 13"/>
                  <a:gd name="T9" fmla="*/ 1 h 48"/>
                  <a:gd name="T10" fmla="*/ 0 w 13"/>
                  <a:gd name="T11" fmla="*/ 1 h 48"/>
                  <a:gd name="T12" fmla="*/ 1 w 13"/>
                  <a:gd name="T13" fmla="*/ 0 h 48"/>
                  <a:gd name="T14" fmla="*/ 1 w 13"/>
                  <a:gd name="T15" fmla="*/ 0 h 48"/>
                  <a:gd name="T16" fmla="*/ 3 w 13"/>
                  <a:gd name="T17" fmla="*/ 0 h 48"/>
                  <a:gd name="T18" fmla="*/ 3 w 13"/>
                  <a:gd name="T19" fmla="*/ 0 h 48"/>
                  <a:gd name="T20" fmla="*/ 11 w 13"/>
                  <a:gd name="T21" fmla="*/ 7 h 48"/>
                  <a:gd name="T22" fmla="*/ 12 w 13"/>
                  <a:gd name="T23" fmla="*/ 8 h 48"/>
                  <a:gd name="T24" fmla="*/ 12 w 13"/>
                  <a:gd name="T25" fmla="*/ 8 h 48"/>
                  <a:gd name="T26" fmla="*/ 13 w 13"/>
                  <a:gd name="T27" fmla="*/ 46 h 48"/>
                  <a:gd name="T28" fmla="*/ 13 w 13"/>
                  <a:gd name="T29" fmla="*/ 47 h 48"/>
                  <a:gd name="T30" fmla="*/ 13 w 13"/>
                  <a:gd name="T31" fmla="*/ 47 h 48"/>
                  <a:gd name="T32" fmla="*/ 12 w 13"/>
                  <a:gd name="T33" fmla="*/ 48 h 48"/>
                  <a:gd name="T34" fmla="*/ 12 w 13"/>
                  <a:gd name="T35" fmla="*/ 48 h 48"/>
                  <a:gd name="T36" fmla="*/ 4 w 13"/>
                  <a:gd name="T37" fmla="*/ 48 h 48"/>
                  <a:gd name="T38" fmla="*/ 5 w 13"/>
                  <a:gd name="T39" fmla="*/ 45 h 48"/>
                  <a:gd name="T40" fmla="*/ 10 w 13"/>
                  <a:gd name="T41" fmla="*/ 45 h 48"/>
                  <a:gd name="T42" fmla="*/ 9 w 13"/>
                  <a:gd name="T43" fmla="*/ 9 h 48"/>
                  <a:gd name="T44" fmla="*/ 3 w 13"/>
                  <a:gd name="T45" fmla="*/ 5 h 48"/>
                  <a:gd name="T46" fmla="*/ 5 w 13"/>
                  <a:gd name="T47" fmla="*/ 4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" h="48">
                    <a:moveTo>
                      <a:pt x="4" y="48"/>
                    </a:moveTo>
                    <a:cubicBezTo>
                      <a:pt x="3" y="48"/>
                      <a:pt x="2" y="47"/>
                      <a:pt x="2" y="46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2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8"/>
                      <a:pt x="12" y="8"/>
                      <a:pt x="12" y="8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3" y="46"/>
                      <a:pt x="13" y="46"/>
                      <a:pt x="13" y="46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48"/>
                      <a:pt x="12" y="48"/>
                      <a:pt x="12" y="48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4" y="48"/>
                      <a:pt x="4" y="48"/>
                      <a:pt x="4" y="48"/>
                    </a:cubicBezTo>
                    <a:close/>
                    <a:moveTo>
                      <a:pt x="5" y="45"/>
                    </a:moveTo>
                    <a:cubicBezTo>
                      <a:pt x="10" y="45"/>
                      <a:pt x="10" y="45"/>
                      <a:pt x="10" y="45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1" name="Freeform 56"/>
              <p:cNvSpPr>
                <a:spLocks/>
              </p:cNvSpPr>
              <p:nvPr/>
            </p:nvSpPr>
            <p:spPr bwMode="auto">
              <a:xfrm>
                <a:off x="4364" y="1644"/>
                <a:ext cx="114" cy="19"/>
              </a:xfrm>
              <a:custGeom>
                <a:avLst/>
                <a:gdLst>
                  <a:gd name="T0" fmla="*/ 0 w 114"/>
                  <a:gd name="T1" fmla="*/ 2 h 19"/>
                  <a:gd name="T2" fmla="*/ 19 w 114"/>
                  <a:gd name="T3" fmla="*/ 19 h 19"/>
                  <a:gd name="T4" fmla="*/ 114 w 114"/>
                  <a:gd name="T5" fmla="*/ 19 h 19"/>
                  <a:gd name="T6" fmla="*/ 114 w 114"/>
                  <a:gd name="T7" fmla="*/ 0 h 19"/>
                  <a:gd name="T8" fmla="*/ 0 w 114"/>
                  <a:gd name="T9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19">
                    <a:moveTo>
                      <a:pt x="0" y="2"/>
                    </a:moveTo>
                    <a:lnTo>
                      <a:pt x="19" y="19"/>
                    </a:lnTo>
                    <a:lnTo>
                      <a:pt x="114" y="19"/>
                    </a:lnTo>
                    <a:lnTo>
                      <a:pt x="114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2" name="Freeform 57"/>
              <p:cNvSpPr>
                <a:spLocks noEditPoints="1"/>
              </p:cNvSpPr>
              <p:nvPr/>
            </p:nvSpPr>
            <p:spPr bwMode="auto">
              <a:xfrm>
                <a:off x="4359" y="1641"/>
                <a:ext cx="121" cy="26"/>
              </a:xfrm>
              <a:custGeom>
                <a:avLst/>
                <a:gdLst>
                  <a:gd name="T0" fmla="*/ 9 w 51"/>
                  <a:gd name="T1" fmla="*/ 11 h 11"/>
                  <a:gd name="T2" fmla="*/ 1 w 51"/>
                  <a:gd name="T3" fmla="*/ 3 h 11"/>
                  <a:gd name="T4" fmla="*/ 0 w 51"/>
                  <a:gd name="T5" fmla="*/ 2 h 11"/>
                  <a:gd name="T6" fmla="*/ 0 w 51"/>
                  <a:gd name="T7" fmla="*/ 2 h 11"/>
                  <a:gd name="T8" fmla="*/ 2 w 51"/>
                  <a:gd name="T9" fmla="*/ 1 h 11"/>
                  <a:gd name="T10" fmla="*/ 2 w 51"/>
                  <a:gd name="T11" fmla="*/ 1 h 11"/>
                  <a:gd name="T12" fmla="*/ 50 w 51"/>
                  <a:gd name="T13" fmla="*/ 0 h 11"/>
                  <a:gd name="T14" fmla="*/ 51 w 51"/>
                  <a:gd name="T15" fmla="*/ 0 h 11"/>
                  <a:gd name="T16" fmla="*/ 51 w 51"/>
                  <a:gd name="T17" fmla="*/ 0 h 11"/>
                  <a:gd name="T18" fmla="*/ 51 w 51"/>
                  <a:gd name="T19" fmla="*/ 1 h 11"/>
                  <a:gd name="T20" fmla="*/ 51 w 51"/>
                  <a:gd name="T21" fmla="*/ 1 h 11"/>
                  <a:gd name="T22" fmla="*/ 51 w 51"/>
                  <a:gd name="T23" fmla="*/ 9 h 11"/>
                  <a:gd name="T24" fmla="*/ 50 w 51"/>
                  <a:gd name="T25" fmla="*/ 11 h 11"/>
                  <a:gd name="T26" fmla="*/ 50 w 51"/>
                  <a:gd name="T27" fmla="*/ 11 h 11"/>
                  <a:gd name="T28" fmla="*/ 10 w 51"/>
                  <a:gd name="T29" fmla="*/ 11 h 11"/>
                  <a:gd name="T30" fmla="*/ 9 w 51"/>
                  <a:gd name="T31" fmla="*/ 11 h 11"/>
                  <a:gd name="T32" fmla="*/ 11 w 51"/>
                  <a:gd name="T33" fmla="*/ 8 h 11"/>
                  <a:gd name="T34" fmla="*/ 48 w 51"/>
                  <a:gd name="T35" fmla="*/ 8 h 11"/>
                  <a:gd name="T36" fmla="*/ 48 w 51"/>
                  <a:gd name="T37" fmla="*/ 3 h 11"/>
                  <a:gd name="T38" fmla="*/ 6 w 51"/>
                  <a:gd name="T39" fmla="*/ 4 h 11"/>
                  <a:gd name="T40" fmla="*/ 11 w 51"/>
                  <a:gd name="T4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1" h="11">
                    <a:moveTo>
                      <a:pt x="9" y="11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9"/>
                      <a:pt x="51" y="9"/>
                      <a:pt x="51" y="9"/>
                    </a:cubicBezTo>
                    <a:cubicBezTo>
                      <a:pt x="51" y="10"/>
                      <a:pt x="51" y="11"/>
                      <a:pt x="50" y="11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9" y="11"/>
                      <a:pt x="9" y="11"/>
                      <a:pt x="9" y="11"/>
                    </a:cubicBezTo>
                    <a:close/>
                    <a:moveTo>
                      <a:pt x="11" y="8"/>
                    </a:moveTo>
                    <a:cubicBezTo>
                      <a:pt x="48" y="8"/>
                      <a:pt x="48" y="8"/>
                      <a:pt x="48" y="8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11" y="8"/>
                      <a:pt x="11" y="8"/>
                      <a:pt x="11" y="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3" name="Freeform 58"/>
              <p:cNvSpPr>
                <a:spLocks/>
              </p:cNvSpPr>
              <p:nvPr/>
            </p:nvSpPr>
            <p:spPr bwMode="auto">
              <a:xfrm>
                <a:off x="4203" y="1485"/>
                <a:ext cx="116" cy="109"/>
              </a:xfrm>
              <a:custGeom>
                <a:avLst/>
                <a:gdLst>
                  <a:gd name="T0" fmla="*/ 0 w 116"/>
                  <a:gd name="T1" fmla="*/ 2 h 109"/>
                  <a:gd name="T2" fmla="*/ 5 w 116"/>
                  <a:gd name="T3" fmla="*/ 109 h 109"/>
                  <a:gd name="T4" fmla="*/ 114 w 116"/>
                  <a:gd name="T5" fmla="*/ 109 h 109"/>
                  <a:gd name="T6" fmla="*/ 116 w 116"/>
                  <a:gd name="T7" fmla="*/ 0 h 109"/>
                  <a:gd name="T8" fmla="*/ 0 w 116"/>
                  <a:gd name="T9" fmla="*/ 2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109">
                    <a:moveTo>
                      <a:pt x="0" y="2"/>
                    </a:moveTo>
                    <a:lnTo>
                      <a:pt x="5" y="109"/>
                    </a:lnTo>
                    <a:lnTo>
                      <a:pt x="114" y="109"/>
                    </a:lnTo>
                    <a:lnTo>
                      <a:pt x="116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7E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4" name="Freeform 59"/>
              <p:cNvSpPr>
                <a:spLocks noEditPoints="1"/>
              </p:cNvSpPr>
              <p:nvPr/>
            </p:nvSpPr>
            <p:spPr bwMode="auto">
              <a:xfrm>
                <a:off x="4201" y="1483"/>
                <a:ext cx="121" cy="116"/>
              </a:xfrm>
              <a:custGeom>
                <a:avLst/>
                <a:gdLst>
                  <a:gd name="T0" fmla="*/ 3 w 51"/>
                  <a:gd name="T1" fmla="*/ 49 h 49"/>
                  <a:gd name="T2" fmla="*/ 2 w 51"/>
                  <a:gd name="T3" fmla="*/ 47 h 49"/>
                  <a:gd name="T4" fmla="*/ 2 w 51"/>
                  <a:gd name="T5" fmla="*/ 47 h 49"/>
                  <a:gd name="T6" fmla="*/ 0 w 51"/>
                  <a:gd name="T7" fmla="*/ 2 h 49"/>
                  <a:gd name="T8" fmla="*/ 0 w 51"/>
                  <a:gd name="T9" fmla="*/ 1 h 49"/>
                  <a:gd name="T10" fmla="*/ 0 w 51"/>
                  <a:gd name="T11" fmla="*/ 1 h 49"/>
                  <a:gd name="T12" fmla="*/ 1 w 51"/>
                  <a:gd name="T13" fmla="*/ 1 h 49"/>
                  <a:gd name="T14" fmla="*/ 1 w 51"/>
                  <a:gd name="T15" fmla="*/ 1 h 49"/>
                  <a:gd name="T16" fmla="*/ 49 w 51"/>
                  <a:gd name="T17" fmla="*/ 0 h 49"/>
                  <a:gd name="T18" fmla="*/ 51 w 51"/>
                  <a:gd name="T19" fmla="*/ 0 h 49"/>
                  <a:gd name="T20" fmla="*/ 51 w 51"/>
                  <a:gd name="T21" fmla="*/ 0 h 49"/>
                  <a:gd name="T22" fmla="*/ 51 w 51"/>
                  <a:gd name="T23" fmla="*/ 1 h 49"/>
                  <a:gd name="T24" fmla="*/ 51 w 51"/>
                  <a:gd name="T25" fmla="*/ 1 h 49"/>
                  <a:gd name="T26" fmla="*/ 50 w 51"/>
                  <a:gd name="T27" fmla="*/ 47 h 49"/>
                  <a:gd name="T28" fmla="*/ 49 w 51"/>
                  <a:gd name="T29" fmla="*/ 49 h 49"/>
                  <a:gd name="T30" fmla="*/ 49 w 51"/>
                  <a:gd name="T31" fmla="*/ 49 h 49"/>
                  <a:gd name="T32" fmla="*/ 3 w 51"/>
                  <a:gd name="T33" fmla="*/ 49 h 49"/>
                  <a:gd name="T34" fmla="*/ 5 w 51"/>
                  <a:gd name="T35" fmla="*/ 46 h 49"/>
                  <a:gd name="T36" fmla="*/ 47 w 51"/>
                  <a:gd name="T37" fmla="*/ 46 h 49"/>
                  <a:gd name="T38" fmla="*/ 48 w 51"/>
                  <a:gd name="T39" fmla="*/ 3 h 49"/>
                  <a:gd name="T40" fmla="*/ 3 w 51"/>
                  <a:gd name="T41" fmla="*/ 4 h 49"/>
                  <a:gd name="T42" fmla="*/ 5 w 51"/>
                  <a:gd name="T43" fmla="*/ 4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1" h="49">
                    <a:moveTo>
                      <a:pt x="3" y="49"/>
                    </a:moveTo>
                    <a:cubicBezTo>
                      <a:pt x="3" y="49"/>
                      <a:pt x="2" y="48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50" y="0"/>
                      <a:pt x="50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1" y="1"/>
                      <a:pt x="51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0" y="47"/>
                      <a:pt x="50" y="47"/>
                      <a:pt x="50" y="47"/>
                    </a:cubicBezTo>
                    <a:cubicBezTo>
                      <a:pt x="50" y="48"/>
                      <a:pt x="50" y="49"/>
                      <a:pt x="49" y="49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3" y="49"/>
                      <a:pt x="3" y="49"/>
                      <a:pt x="3" y="49"/>
                    </a:cubicBezTo>
                    <a:close/>
                    <a:moveTo>
                      <a:pt x="5" y="46"/>
                    </a:moveTo>
                    <a:cubicBezTo>
                      <a:pt x="47" y="46"/>
                      <a:pt x="47" y="46"/>
                      <a:pt x="47" y="46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5" y="46"/>
                      <a:pt x="5" y="46"/>
                      <a:pt x="5" y="4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5" name="Freeform 60"/>
              <p:cNvSpPr>
                <a:spLocks/>
              </p:cNvSpPr>
              <p:nvPr/>
            </p:nvSpPr>
            <p:spPr bwMode="auto">
              <a:xfrm>
                <a:off x="4203" y="1487"/>
                <a:ext cx="26" cy="107"/>
              </a:xfrm>
              <a:custGeom>
                <a:avLst/>
                <a:gdLst>
                  <a:gd name="T0" fmla="*/ 0 w 26"/>
                  <a:gd name="T1" fmla="*/ 0 h 107"/>
                  <a:gd name="T2" fmla="*/ 22 w 26"/>
                  <a:gd name="T3" fmla="*/ 17 h 107"/>
                  <a:gd name="T4" fmla="*/ 26 w 26"/>
                  <a:gd name="T5" fmla="*/ 107 h 107"/>
                  <a:gd name="T6" fmla="*/ 5 w 26"/>
                  <a:gd name="T7" fmla="*/ 107 h 107"/>
                  <a:gd name="T8" fmla="*/ 0 w 26"/>
                  <a:gd name="T9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07">
                    <a:moveTo>
                      <a:pt x="0" y="0"/>
                    </a:moveTo>
                    <a:lnTo>
                      <a:pt x="22" y="17"/>
                    </a:lnTo>
                    <a:lnTo>
                      <a:pt x="26" y="107"/>
                    </a:lnTo>
                    <a:lnTo>
                      <a:pt x="5" y="1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6" name="Freeform 61"/>
              <p:cNvSpPr>
                <a:spLocks noEditPoints="1"/>
              </p:cNvSpPr>
              <p:nvPr/>
            </p:nvSpPr>
            <p:spPr bwMode="auto">
              <a:xfrm>
                <a:off x="4201" y="1483"/>
                <a:ext cx="31" cy="113"/>
              </a:xfrm>
              <a:custGeom>
                <a:avLst/>
                <a:gdLst>
                  <a:gd name="T0" fmla="*/ 3 w 13"/>
                  <a:gd name="T1" fmla="*/ 48 h 48"/>
                  <a:gd name="T2" fmla="*/ 2 w 13"/>
                  <a:gd name="T3" fmla="*/ 47 h 48"/>
                  <a:gd name="T4" fmla="*/ 2 w 13"/>
                  <a:gd name="T5" fmla="*/ 47 h 48"/>
                  <a:gd name="T6" fmla="*/ 0 w 13"/>
                  <a:gd name="T7" fmla="*/ 2 h 48"/>
                  <a:gd name="T8" fmla="*/ 1 w 13"/>
                  <a:gd name="T9" fmla="*/ 2 h 48"/>
                  <a:gd name="T10" fmla="*/ 0 w 13"/>
                  <a:gd name="T11" fmla="*/ 2 h 48"/>
                  <a:gd name="T12" fmla="*/ 1 w 13"/>
                  <a:gd name="T13" fmla="*/ 1 h 48"/>
                  <a:gd name="T14" fmla="*/ 1 w 13"/>
                  <a:gd name="T15" fmla="*/ 1 h 48"/>
                  <a:gd name="T16" fmla="*/ 2 w 13"/>
                  <a:gd name="T17" fmla="*/ 1 h 48"/>
                  <a:gd name="T18" fmla="*/ 2 w 13"/>
                  <a:gd name="T19" fmla="*/ 1 h 48"/>
                  <a:gd name="T20" fmla="*/ 11 w 13"/>
                  <a:gd name="T21" fmla="*/ 8 h 48"/>
                  <a:gd name="T22" fmla="*/ 11 w 13"/>
                  <a:gd name="T23" fmla="*/ 9 h 48"/>
                  <a:gd name="T24" fmla="*/ 11 w 13"/>
                  <a:gd name="T25" fmla="*/ 9 h 48"/>
                  <a:gd name="T26" fmla="*/ 13 w 13"/>
                  <a:gd name="T27" fmla="*/ 47 h 48"/>
                  <a:gd name="T28" fmla="*/ 13 w 13"/>
                  <a:gd name="T29" fmla="*/ 48 h 48"/>
                  <a:gd name="T30" fmla="*/ 13 w 13"/>
                  <a:gd name="T31" fmla="*/ 48 h 48"/>
                  <a:gd name="T32" fmla="*/ 11 w 13"/>
                  <a:gd name="T33" fmla="*/ 48 h 48"/>
                  <a:gd name="T34" fmla="*/ 11 w 13"/>
                  <a:gd name="T35" fmla="*/ 48 h 48"/>
                  <a:gd name="T36" fmla="*/ 3 w 13"/>
                  <a:gd name="T37" fmla="*/ 48 h 48"/>
                  <a:gd name="T38" fmla="*/ 5 w 13"/>
                  <a:gd name="T39" fmla="*/ 45 h 48"/>
                  <a:gd name="T40" fmla="*/ 10 w 13"/>
                  <a:gd name="T41" fmla="*/ 45 h 48"/>
                  <a:gd name="T42" fmla="*/ 8 w 13"/>
                  <a:gd name="T43" fmla="*/ 10 h 48"/>
                  <a:gd name="T44" fmla="*/ 3 w 13"/>
                  <a:gd name="T45" fmla="*/ 5 h 48"/>
                  <a:gd name="T46" fmla="*/ 5 w 13"/>
                  <a:gd name="T47" fmla="*/ 4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" h="48">
                    <a:moveTo>
                      <a:pt x="3" y="48"/>
                    </a:moveTo>
                    <a:cubicBezTo>
                      <a:pt x="3" y="48"/>
                      <a:pt x="2" y="48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8"/>
                      <a:pt x="11" y="9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47"/>
                      <a:pt x="13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2" y="48"/>
                      <a:pt x="12" y="48"/>
                      <a:pt x="11" y="48"/>
                    </a:cubicBezTo>
                    <a:cubicBezTo>
                      <a:pt x="11" y="48"/>
                      <a:pt x="11" y="48"/>
                      <a:pt x="11" y="48"/>
                    </a:cubicBezTo>
                    <a:cubicBezTo>
                      <a:pt x="3" y="48"/>
                      <a:pt x="3" y="48"/>
                      <a:pt x="3" y="48"/>
                    </a:cubicBezTo>
                    <a:close/>
                    <a:moveTo>
                      <a:pt x="5" y="45"/>
                    </a:moveTo>
                    <a:cubicBezTo>
                      <a:pt x="10" y="45"/>
                      <a:pt x="10" y="45"/>
                      <a:pt x="10" y="45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7" name="Freeform 62"/>
              <p:cNvSpPr>
                <a:spLocks/>
              </p:cNvSpPr>
              <p:nvPr/>
            </p:nvSpPr>
            <p:spPr bwMode="auto">
              <a:xfrm>
                <a:off x="4203" y="1485"/>
                <a:ext cx="116" cy="19"/>
              </a:xfrm>
              <a:custGeom>
                <a:avLst/>
                <a:gdLst>
                  <a:gd name="T0" fmla="*/ 0 w 116"/>
                  <a:gd name="T1" fmla="*/ 2 h 19"/>
                  <a:gd name="T2" fmla="*/ 22 w 116"/>
                  <a:gd name="T3" fmla="*/ 19 h 19"/>
                  <a:gd name="T4" fmla="*/ 114 w 116"/>
                  <a:gd name="T5" fmla="*/ 19 h 19"/>
                  <a:gd name="T6" fmla="*/ 116 w 116"/>
                  <a:gd name="T7" fmla="*/ 0 h 19"/>
                  <a:gd name="T8" fmla="*/ 0 w 116"/>
                  <a:gd name="T9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19">
                    <a:moveTo>
                      <a:pt x="0" y="2"/>
                    </a:moveTo>
                    <a:lnTo>
                      <a:pt x="22" y="19"/>
                    </a:lnTo>
                    <a:lnTo>
                      <a:pt x="114" y="19"/>
                    </a:lnTo>
                    <a:lnTo>
                      <a:pt x="116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8" name="Freeform 63"/>
              <p:cNvSpPr>
                <a:spLocks noEditPoints="1"/>
              </p:cNvSpPr>
              <p:nvPr/>
            </p:nvSpPr>
            <p:spPr bwMode="auto">
              <a:xfrm>
                <a:off x="4201" y="1483"/>
                <a:ext cx="121" cy="26"/>
              </a:xfrm>
              <a:custGeom>
                <a:avLst/>
                <a:gdLst>
                  <a:gd name="T0" fmla="*/ 9 w 51"/>
                  <a:gd name="T1" fmla="*/ 10 h 11"/>
                  <a:gd name="T2" fmla="*/ 0 w 51"/>
                  <a:gd name="T3" fmla="*/ 3 h 11"/>
                  <a:gd name="T4" fmla="*/ 0 w 51"/>
                  <a:gd name="T5" fmla="*/ 2 h 11"/>
                  <a:gd name="T6" fmla="*/ 0 w 51"/>
                  <a:gd name="T7" fmla="*/ 2 h 11"/>
                  <a:gd name="T8" fmla="*/ 1 w 51"/>
                  <a:gd name="T9" fmla="*/ 1 h 11"/>
                  <a:gd name="T10" fmla="*/ 1 w 51"/>
                  <a:gd name="T11" fmla="*/ 1 h 11"/>
                  <a:gd name="T12" fmla="*/ 50 w 51"/>
                  <a:gd name="T13" fmla="*/ 0 h 11"/>
                  <a:gd name="T14" fmla="*/ 51 w 51"/>
                  <a:gd name="T15" fmla="*/ 0 h 11"/>
                  <a:gd name="T16" fmla="*/ 51 w 51"/>
                  <a:gd name="T17" fmla="*/ 0 h 11"/>
                  <a:gd name="T18" fmla="*/ 51 w 51"/>
                  <a:gd name="T19" fmla="*/ 1 h 11"/>
                  <a:gd name="T20" fmla="*/ 51 w 51"/>
                  <a:gd name="T21" fmla="*/ 1 h 11"/>
                  <a:gd name="T22" fmla="*/ 51 w 51"/>
                  <a:gd name="T23" fmla="*/ 9 h 11"/>
                  <a:gd name="T24" fmla="*/ 49 w 51"/>
                  <a:gd name="T25" fmla="*/ 11 h 11"/>
                  <a:gd name="T26" fmla="*/ 49 w 51"/>
                  <a:gd name="T27" fmla="*/ 11 h 11"/>
                  <a:gd name="T28" fmla="*/ 10 w 51"/>
                  <a:gd name="T29" fmla="*/ 11 h 11"/>
                  <a:gd name="T30" fmla="*/ 9 w 51"/>
                  <a:gd name="T31" fmla="*/ 10 h 11"/>
                  <a:gd name="T32" fmla="*/ 10 w 51"/>
                  <a:gd name="T33" fmla="*/ 8 h 11"/>
                  <a:gd name="T34" fmla="*/ 48 w 51"/>
                  <a:gd name="T35" fmla="*/ 8 h 11"/>
                  <a:gd name="T36" fmla="*/ 48 w 51"/>
                  <a:gd name="T37" fmla="*/ 3 h 11"/>
                  <a:gd name="T38" fmla="*/ 5 w 51"/>
                  <a:gd name="T39" fmla="*/ 3 h 11"/>
                  <a:gd name="T40" fmla="*/ 10 w 51"/>
                  <a:gd name="T4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1" h="11">
                    <a:moveTo>
                      <a:pt x="9" y="1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50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1" y="1"/>
                      <a:pt x="51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9"/>
                      <a:pt x="51" y="9"/>
                      <a:pt x="51" y="9"/>
                    </a:cubicBezTo>
                    <a:cubicBezTo>
                      <a:pt x="51" y="10"/>
                      <a:pt x="50" y="11"/>
                      <a:pt x="49" y="11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9" y="10"/>
                      <a:pt x="9" y="10"/>
                      <a:pt x="9" y="10"/>
                    </a:cubicBezTo>
                    <a:close/>
                    <a:moveTo>
                      <a:pt x="10" y="8"/>
                    </a:moveTo>
                    <a:cubicBezTo>
                      <a:pt x="48" y="8"/>
                      <a:pt x="48" y="8"/>
                      <a:pt x="48" y="8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10" y="8"/>
                      <a:pt x="10" y="8"/>
                      <a:pt x="10" y="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9" name="Freeform 64"/>
              <p:cNvSpPr>
                <a:spLocks/>
              </p:cNvSpPr>
              <p:nvPr/>
            </p:nvSpPr>
            <p:spPr bwMode="auto">
              <a:xfrm>
                <a:off x="4359" y="1485"/>
                <a:ext cx="116" cy="109"/>
              </a:xfrm>
              <a:custGeom>
                <a:avLst/>
                <a:gdLst>
                  <a:gd name="T0" fmla="*/ 0 w 116"/>
                  <a:gd name="T1" fmla="*/ 2 h 109"/>
                  <a:gd name="T2" fmla="*/ 8 w 116"/>
                  <a:gd name="T3" fmla="*/ 109 h 109"/>
                  <a:gd name="T4" fmla="*/ 114 w 116"/>
                  <a:gd name="T5" fmla="*/ 109 h 109"/>
                  <a:gd name="T6" fmla="*/ 116 w 116"/>
                  <a:gd name="T7" fmla="*/ 0 h 109"/>
                  <a:gd name="T8" fmla="*/ 0 w 116"/>
                  <a:gd name="T9" fmla="*/ 2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109">
                    <a:moveTo>
                      <a:pt x="0" y="2"/>
                    </a:moveTo>
                    <a:lnTo>
                      <a:pt x="8" y="109"/>
                    </a:lnTo>
                    <a:lnTo>
                      <a:pt x="114" y="109"/>
                    </a:lnTo>
                    <a:lnTo>
                      <a:pt x="116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7E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0" name="Freeform 65"/>
              <p:cNvSpPr>
                <a:spLocks noEditPoints="1"/>
              </p:cNvSpPr>
              <p:nvPr/>
            </p:nvSpPr>
            <p:spPr bwMode="auto">
              <a:xfrm>
                <a:off x="4357" y="1483"/>
                <a:ext cx="121" cy="116"/>
              </a:xfrm>
              <a:custGeom>
                <a:avLst/>
                <a:gdLst>
                  <a:gd name="T0" fmla="*/ 4 w 51"/>
                  <a:gd name="T1" fmla="*/ 49 h 49"/>
                  <a:gd name="T2" fmla="*/ 2 w 51"/>
                  <a:gd name="T3" fmla="*/ 47 h 49"/>
                  <a:gd name="T4" fmla="*/ 2 w 51"/>
                  <a:gd name="T5" fmla="*/ 47 h 49"/>
                  <a:gd name="T6" fmla="*/ 0 w 51"/>
                  <a:gd name="T7" fmla="*/ 3 h 49"/>
                  <a:gd name="T8" fmla="*/ 0 w 51"/>
                  <a:gd name="T9" fmla="*/ 1 h 49"/>
                  <a:gd name="T10" fmla="*/ 0 w 51"/>
                  <a:gd name="T11" fmla="*/ 1 h 49"/>
                  <a:gd name="T12" fmla="*/ 1 w 51"/>
                  <a:gd name="T13" fmla="*/ 1 h 49"/>
                  <a:gd name="T14" fmla="*/ 1 w 51"/>
                  <a:gd name="T15" fmla="*/ 1 h 49"/>
                  <a:gd name="T16" fmla="*/ 50 w 51"/>
                  <a:gd name="T17" fmla="*/ 0 h 49"/>
                  <a:gd name="T18" fmla="*/ 51 w 51"/>
                  <a:gd name="T19" fmla="*/ 0 h 49"/>
                  <a:gd name="T20" fmla="*/ 51 w 51"/>
                  <a:gd name="T21" fmla="*/ 0 h 49"/>
                  <a:gd name="T22" fmla="*/ 51 w 51"/>
                  <a:gd name="T23" fmla="*/ 1 h 49"/>
                  <a:gd name="T24" fmla="*/ 51 w 51"/>
                  <a:gd name="T25" fmla="*/ 1 h 49"/>
                  <a:gd name="T26" fmla="*/ 51 w 51"/>
                  <a:gd name="T27" fmla="*/ 47 h 49"/>
                  <a:gd name="T28" fmla="*/ 49 w 51"/>
                  <a:gd name="T29" fmla="*/ 49 h 49"/>
                  <a:gd name="T30" fmla="*/ 49 w 51"/>
                  <a:gd name="T31" fmla="*/ 49 h 49"/>
                  <a:gd name="T32" fmla="*/ 4 w 51"/>
                  <a:gd name="T33" fmla="*/ 49 h 49"/>
                  <a:gd name="T34" fmla="*/ 5 w 51"/>
                  <a:gd name="T35" fmla="*/ 46 h 49"/>
                  <a:gd name="T36" fmla="*/ 48 w 51"/>
                  <a:gd name="T37" fmla="*/ 46 h 49"/>
                  <a:gd name="T38" fmla="*/ 48 w 51"/>
                  <a:gd name="T39" fmla="*/ 3 h 49"/>
                  <a:gd name="T40" fmla="*/ 3 w 51"/>
                  <a:gd name="T41" fmla="*/ 4 h 49"/>
                  <a:gd name="T42" fmla="*/ 5 w 51"/>
                  <a:gd name="T43" fmla="*/ 4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1" h="49">
                    <a:moveTo>
                      <a:pt x="4" y="49"/>
                    </a:moveTo>
                    <a:cubicBezTo>
                      <a:pt x="3" y="49"/>
                      <a:pt x="2" y="48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1" y="48"/>
                      <a:pt x="50" y="49"/>
                      <a:pt x="49" y="49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4" y="49"/>
                      <a:pt x="4" y="49"/>
                      <a:pt x="4" y="49"/>
                    </a:cubicBezTo>
                    <a:close/>
                    <a:moveTo>
                      <a:pt x="5" y="46"/>
                    </a:moveTo>
                    <a:cubicBezTo>
                      <a:pt x="48" y="46"/>
                      <a:pt x="48" y="46"/>
                      <a:pt x="48" y="46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5" y="46"/>
                      <a:pt x="5" y="46"/>
                      <a:pt x="5" y="4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1" name="Freeform 66"/>
              <p:cNvSpPr>
                <a:spLocks/>
              </p:cNvSpPr>
              <p:nvPr/>
            </p:nvSpPr>
            <p:spPr bwMode="auto">
              <a:xfrm>
                <a:off x="4362" y="1487"/>
                <a:ext cx="23" cy="107"/>
              </a:xfrm>
              <a:custGeom>
                <a:avLst/>
                <a:gdLst>
                  <a:gd name="T0" fmla="*/ 0 w 23"/>
                  <a:gd name="T1" fmla="*/ 0 h 107"/>
                  <a:gd name="T2" fmla="*/ 19 w 23"/>
                  <a:gd name="T3" fmla="*/ 17 h 107"/>
                  <a:gd name="T4" fmla="*/ 23 w 23"/>
                  <a:gd name="T5" fmla="*/ 107 h 107"/>
                  <a:gd name="T6" fmla="*/ 5 w 23"/>
                  <a:gd name="T7" fmla="*/ 107 h 107"/>
                  <a:gd name="T8" fmla="*/ 0 w 23"/>
                  <a:gd name="T9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07">
                    <a:moveTo>
                      <a:pt x="0" y="0"/>
                    </a:moveTo>
                    <a:lnTo>
                      <a:pt x="19" y="17"/>
                    </a:lnTo>
                    <a:lnTo>
                      <a:pt x="23" y="107"/>
                    </a:lnTo>
                    <a:lnTo>
                      <a:pt x="5" y="1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2" name="Freeform 67"/>
              <p:cNvSpPr>
                <a:spLocks noEditPoints="1"/>
              </p:cNvSpPr>
              <p:nvPr/>
            </p:nvSpPr>
            <p:spPr bwMode="auto">
              <a:xfrm>
                <a:off x="4357" y="1485"/>
                <a:ext cx="31" cy="114"/>
              </a:xfrm>
              <a:custGeom>
                <a:avLst/>
                <a:gdLst>
                  <a:gd name="T0" fmla="*/ 4 w 13"/>
                  <a:gd name="T1" fmla="*/ 48 h 48"/>
                  <a:gd name="T2" fmla="*/ 2 w 13"/>
                  <a:gd name="T3" fmla="*/ 46 h 48"/>
                  <a:gd name="T4" fmla="*/ 2 w 13"/>
                  <a:gd name="T5" fmla="*/ 46 h 48"/>
                  <a:gd name="T6" fmla="*/ 0 w 13"/>
                  <a:gd name="T7" fmla="*/ 1 h 48"/>
                  <a:gd name="T8" fmla="*/ 2 w 13"/>
                  <a:gd name="T9" fmla="*/ 1 h 48"/>
                  <a:gd name="T10" fmla="*/ 0 w 13"/>
                  <a:gd name="T11" fmla="*/ 1 h 48"/>
                  <a:gd name="T12" fmla="*/ 1 w 13"/>
                  <a:gd name="T13" fmla="*/ 0 h 48"/>
                  <a:gd name="T14" fmla="*/ 1 w 13"/>
                  <a:gd name="T15" fmla="*/ 0 h 48"/>
                  <a:gd name="T16" fmla="*/ 3 w 13"/>
                  <a:gd name="T17" fmla="*/ 0 h 48"/>
                  <a:gd name="T18" fmla="*/ 3 w 13"/>
                  <a:gd name="T19" fmla="*/ 0 h 48"/>
                  <a:gd name="T20" fmla="*/ 11 w 13"/>
                  <a:gd name="T21" fmla="*/ 7 h 48"/>
                  <a:gd name="T22" fmla="*/ 12 w 13"/>
                  <a:gd name="T23" fmla="*/ 8 h 48"/>
                  <a:gd name="T24" fmla="*/ 12 w 13"/>
                  <a:gd name="T25" fmla="*/ 8 h 48"/>
                  <a:gd name="T26" fmla="*/ 13 w 13"/>
                  <a:gd name="T27" fmla="*/ 46 h 48"/>
                  <a:gd name="T28" fmla="*/ 13 w 13"/>
                  <a:gd name="T29" fmla="*/ 47 h 48"/>
                  <a:gd name="T30" fmla="*/ 13 w 13"/>
                  <a:gd name="T31" fmla="*/ 47 h 48"/>
                  <a:gd name="T32" fmla="*/ 12 w 13"/>
                  <a:gd name="T33" fmla="*/ 48 h 48"/>
                  <a:gd name="T34" fmla="*/ 12 w 13"/>
                  <a:gd name="T35" fmla="*/ 48 h 48"/>
                  <a:gd name="T36" fmla="*/ 4 w 13"/>
                  <a:gd name="T37" fmla="*/ 48 h 48"/>
                  <a:gd name="T38" fmla="*/ 5 w 13"/>
                  <a:gd name="T39" fmla="*/ 45 h 48"/>
                  <a:gd name="T40" fmla="*/ 10 w 13"/>
                  <a:gd name="T41" fmla="*/ 45 h 48"/>
                  <a:gd name="T42" fmla="*/ 9 w 13"/>
                  <a:gd name="T43" fmla="*/ 9 h 48"/>
                  <a:gd name="T44" fmla="*/ 3 w 13"/>
                  <a:gd name="T45" fmla="*/ 5 h 48"/>
                  <a:gd name="T46" fmla="*/ 5 w 13"/>
                  <a:gd name="T47" fmla="*/ 4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" h="48">
                    <a:moveTo>
                      <a:pt x="4" y="48"/>
                    </a:moveTo>
                    <a:cubicBezTo>
                      <a:pt x="3" y="48"/>
                      <a:pt x="2" y="47"/>
                      <a:pt x="2" y="46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2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7"/>
                      <a:pt x="12" y="8"/>
                      <a:pt x="12" y="8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3" y="46"/>
                      <a:pt x="13" y="46"/>
                      <a:pt x="13" y="46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48"/>
                      <a:pt x="12" y="48"/>
                      <a:pt x="12" y="48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4" y="48"/>
                      <a:pt x="4" y="48"/>
                      <a:pt x="4" y="48"/>
                    </a:cubicBezTo>
                    <a:close/>
                    <a:moveTo>
                      <a:pt x="5" y="45"/>
                    </a:moveTo>
                    <a:cubicBezTo>
                      <a:pt x="10" y="45"/>
                      <a:pt x="10" y="45"/>
                      <a:pt x="10" y="45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3" name="Freeform 68"/>
              <p:cNvSpPr>
                <a:spLocks/>
              </p:cNvSpPr>
              <p:nvPr/>
            </p:nvSpPr>
            <p:spPr bwMode="auto">
              <a:xfrm>
                <a:off x="4362" y="1485"/>
                <a:ext cx="113" cy="19"/>
              </a:xfrm>
              <a:custGeom>
                <a:avLst/>
                <a:gdLst>
                  <a:gd name="T0" fmla="*/ 0 w 113"/>
                  <a:gd name="T1" fmla="*/ 2 h 19"/>
                  <a:gd name="T2" fmla="*/ 19 w 113"/>
                  <a:gd name="T3" fmla="*/ 19 h 19"/>
                  <a:gd name="T4" fmla="*/ 113 w 113"/>
                  <a:gd name="T5" fmla="*/ 19 h 19"/>
                  <a:gd name="T6" fmla="*/ 113 w 113"/>
                  <a:gd name="T7" fmla="*/ 0 h 19"/>
                  <a:gd name="T8" fmla="*/ 0 w 113"/>
                  <a:gd name="T9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9">
                    <a:moveTo>
                      <a:pt x="0" y="2"/>
                    </a:moveTo>
                    <a:lnTo>
                      <a:pt x="19" y="19"/>
                    </a:lnTo>
                    <a:lnTo>
                      <a:pt x="113" y="19"/>
                    </a:lnTo>
                    <a:lnTo>
                      <a:pt x="113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4" name="Freeform 69"/>
              <p:cNvSpPr>
                <a:spLocks noEditPoints="1"/>
              </p:cNvSpPr>
              <p:nvPr/>
            </p:nvSpPr>
            <p:spPr bwMode="auto">
              <a:xfrm>
                <a:off x="4357" y="1483"/>
                <a:ext cx="121" cy="26"/>
              </a:xfrm>
              <a:custGeom>
                <a:avLst/>
                <a:gdLst>
                  <a:gd name="T0" fmla="*/ 9 w 51"/>
                  <a:gd name="T1" fmla="*/ 11 h 11"/>
                  <a:gd name="T2" fmla="*/ 1 w 51"/>
                  <a:gd name="T3" fmla="*/ 3 h 11"/>
                  <a:gd name="T4" fmla="*/ 0 w 51"/>
                  <a:gd name="T5" fmla="*/ 2 h 11"/>
                  <a:gd name="T6" fmla="*/ 0 w 51"/>
                  <a:gd name="T7" fmla="*/ 2 h 11"/>
                  <a:gd name="T8" fmla="*/ 2 w 51"/>
                  <a:gd name="T9" fmla="*/ 1 h 11"/>
                  <a:gd name="T10" fmla="*/ 2 w 51"/>
                  <a:gd name="T11" fmla="*/ 1 h 11"/>
                  <a:gd name="T12" fmla="*/ 50 w 51"/>
                  <a:gd name="T13" fmla="*/ 0 h 11"/>
                  <a:gd name="T14" fmla="*/ 51 w 51"/>
                  <a:gd name="T15" fmla="*/ 0 h 11"/>
                  <a:gd name="T16" fmla="*/ 51 w 51"/>
                  <a:gd name="T17" fmla="*/ 0 h 11"/>
                  <a:gd name="T18" fmla="*/ 51 w 51"/>
                  <a:gd name="T19" fmla="*/ 1 h 11"/>
                  <a:gd name="T20" fmla="*/ 51 w 51"/>
                  <a:gd name="T21" fmla="*/ 1 h 11"/>
                  <a:gd name="T22" fmla="*/ 51 w 51"/>
                  <a:gd name="T23" fmla="*/ 9 h 11"/>
                  <a:gd name="T24" fmla="*/ 50 w 51"/>
                  <a:gd name="T25" fmla="*/ 11 h 11"/>
                  <a:gd name="T26" fmla="*/ 50 w 51"/>
                  <a:gd name="T27" fmla="*/ 11 h 11"/>
                  <a:gd name="T28" fmla="*/ 10 w 51"/>
                  <a:gd name="T29" fmla="*/ 11 h 11"/>
                  <a:gd name="T30" fmla="*/ 9 w 51"/>
                  <a:gd name="T31" fmla="*/ 11 h 11"/>
                  <a:gd name="T32" fmla="*/ 11 w 51"/>
                  <a:gd name="T33" fmla="*/ 8 h 11"/>
                  <a:gd name="T34" fmla="*/ 48 w 51"/>
                  <a:gd name="T35" fmla="*/ 8 h 11"/>
                  <a:gd name="T36" fmla="*/ 48 w 51"/>
                  <a:gd name="T37" fmla="*/ 3 h 11"/>
                  <a:gd name="T38" fmla="*/ 6 w 51"/>
                  <a:gd name="T39" fmla="*/ 4 h 11"/>
                  <a:gd name="T40" fmla="*/ 11 w 51"/>
                  <a:gd name="T4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1" h="11">
                    <a:moveTo>
                      <a:pt x="9" y="11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9"/>
                      <a:pt x="51" y="9"/>
                      <a:pt x="51" y="9"/>
                    </a:cubicBezTo>
                    <a:cubicBezTo>
                      <a:pt x="51" y="10"/>
                      <a:pt x="51" y="11"/>
                      <a:pt x="50" y="11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9" y="11"/>
                      <a:pt x="9" y="11"/>
                      <a:pt x="9" y="11"/>
                    </a:cubicBezTo>
                    <a:close/>
                    <a:moveTo>
                      <a:pt x="11" y="8"/>
                    </a:moveTo>
                    <a:cubicBezTo>
                      <a:pt x="48" y="8"/>
                      <a:pt x="48" y="8"/>
                      <a:pt x="48" y="8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11" y="8"/>
                      <a:pt x="11" y="8"/>
                      <a:pt x="11" y="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5" name="Freeform 70"/>
              <p:cNvSpPr>
                <a:spLocks/>
              </p:cNvSpPr>
              <p:nvPr/>
            </p:nvSpPr>
            <p:spPr bwMode="auto">
              <a:xfrm>
                <a:off x="4203" y="1800"/>
                <a:ext cx="116" cy="109"/>
              </a:xfrm>
              <a:custGeom>
                <a:avLst/>
                <a:gdLst>
                  <a:gd name="T0" fmla="*/ 0 w 116"/>
                  <a:gd name="T1" fmla="*/ 2 h 109"/>
                  <a:gd name="T2" fmla="*/ 5 w 116"/>
                  <a:gd name="T3" fmla="*/ 109 h 109"/>
                  <a:gd name="T4" fmla="*/ 114 w 116"/>
                  <a:gd name="T5" fmla="*/ 109 h 109"/>
                  <a:gd name="T6" fmla="*/ 116 w 116"/>
                  <a:gd name="T7" fmla="*/ 0 h 109"/>
                  <a:gd name="T8" fmla="*/ 0 w 116"/>
                  <a:gd name="T9" fmla="*/ 2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109">
                    <a:moveTo>
                      <a:pt x="0" y="2"/>
                    </a:moveTo>
                    <a:lnTo>
                      <a:pt x="5" y="109"/>
                    </a:lnTo>
                    <a:lnTo>
                      <a:pt x="114" y="109"/>
                    </a:lnTo>
                    <a:lnTo>
                      <a:pt x="116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7E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6" name="Freeform 71"/>
              <p:cNvSpPr>
                <a:spLocks noEditPoints="1"/>
              </p:cNvSpPr>
              <p:nvPr/>
            </p:nvSpPr>
            <p:spPr bwMode="auto">
              <a:xfrm>
                <a:off x="4201" y="1795"/>
                <a:ext cx="121" cy="116"/>
              </a:xfrm>
              <a:custGeom>
                <a:avLst/>
                <a:gdLst>
                  <a:gd name="T0" fmla="*/ 3 w 51"/>
                  <a:gd name="T1" fmla="*/ 49 h 49"/>
                  <a:gd name="T2" fmla="*/ 2 w 51"/>
                  <a:gd name="T3" fmla="*/ 48 h 49"/>
                  <a:gd name="T4" fmla="*/ 2 w 51"/>
                  <a:gd name="T5" fmla="*/ 48 h 49"/>
                  <a:gd name="T6" fmla="*/ 0 w 51"/>
                  <a:gd name="T7" fmla="*/ 3 h 49"/>
                  <a:gd name="T8" fmla="*/ 0 w 51"/>
                  <a:gd name="T9" fmla="*/ 2 h 49"/>
                  <a:gd name="T10" fmla="*/ 0 w 51"/>
                  <a:gd name="T11" fmla="*/ 2 h 49"/>
                  <a:gd name="T12" fmla="*/ 1 w 51"/>
                  <a:gd name="T13" fmla="*/ 1 h 49"/>
                  <a:gd name="T14" fmla="*/ 1 w 51"/>
                  <a:gd name="T15" fmla="*/ 1 h 49"/>
                  <a:gd name="T16" fmla="*/ 49 w 51"/>
                  <a:gd name="T17" fmla="*/ 0 h 49"/>
                  <a:gd name="T18" fmla="*/ 51 w 51"/>
                  <a:gd name="T19" fmla="*/ 1 h 49"/>
                  <a:gd name="T20" fmla="*/ 51 w 51"/>
                  <a:gd name="T21" fmla="*/ 1 h 49"/>
                  <a:gd name="T22" fmla="*/ 51 w 51"/>
                  <a:gd name="T23" fmla="*/ 2 h 49"/>
                  <a:gd name="T24" fmla="*/ 51 w 51"/>
                  <a:gd name="T25" fmla="*/ 2 h 49"/>
                  <a:gd name="T26" fmla="*/ 50 w 51"/>
                  <a:gd name="T27" fmla="*/ 48 h 49"/>
                  <a:gd name="T28" fmla="*/ 49 w 51"/>
                  <a:gd name="T29" fmla="*/ 49 h 49"/>
                  <a:gd name="T30" fmla="*/ 49 w 51"/>
                  <a:gd name="T31" fmla="*/ 49 h 49"/>
                  <a:gd name="T32" fmla="*/ 3 w 51"/>
                  <a:gd name="T33" fmla="*/ 49 h 49"/>
                  <a:gd name="T34" fmla="*/ 5 w 51"/>
                  <a:gd name="T35" fmla="*/ 46 h 49"/>
                  <a:gd name="T36" fmla="*/ 47 w 51"/>
                  <a:gd name="T37" fmla="*/ 46 h 49"/>
                  <a:gd name="T38" fmla="*/ 48 w 51"/>
                  <a:gd name="T39" fmla="*/ 3 h 49"/>
                  <a:gd name="T40" fmla="*/ 3 w 51"/>
                  <a:gd name="T41" fmla="*/ 4 h 49"/>
                  <a:gd name="T42" fmla="*/ 5 w 51"/>
                  <a:gd name="T43" fmla="*/ 4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1" h="49">
                    <a:moveTo>
                      <a:pt x="3" y="49"/>
                    </a:moveTo>
                    <a:cubicBezTo>
                      <a:pt x="3" y="49"/>
                      <a:pt x="2" y="49"/>
                      <a:pt x="2" y="48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50" y="0"/>
                      <a:pt x="50" y="1"/>
                      <a:pt x="51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1"/>
                      <a:pt x="51" y="2"/>
                      <a:pt x="51" y="2"/>
                    </a:cubicBezTo>
                    <a:cubicBezTo>
                      <a:pt x="51" y="2"/>
                      <a:pt x="51" y="2"/>
                      <a:pt x="51" y="2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50" y="49"/>
                      <a:pt x="50" y="49"/>
                      <a:pt x="49" y="49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3" y="49"/>
                      <a:pt x="3" y="49"/>
                      <a:pt x="3" y="49"/>
                    </a:cubicBezTo>
                    <a:close/>
                    <a:moveTo>
                      <a:pt x="5" y="46"/>
                    </a:moveTo>
                    <a:cubicBezTo>
                      <a:pt x="47" y="46"/>
                      <a:pt x="47" y="46"/>
                      <a:pt x="47" y="46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5" y="46"/>
                      <a:pt x="5" y="46"/>
                      <a:pt x="5" y="4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7" name="Freeform 72"/>
              <p:cNvSpPr>
                <a:spLocks/>
              </p:cNvSpPr>
              <p:nvPr/>
            </p:nvSpPr>
            <p:spPr bwMode="auto">
              <a:xfrm>
                <a:off x="4203" y="1802"/>
                <a:ext cx="24" cy="107"/>
              </a:xfrm>
              <a:custGeom>
                <a:avLst/>
                <a:gdLst>
                  <a:gd name="T0" fmla="*/ 0 w 24"/>
                  <a:gd name="T1" fmla="*/ 0 h 107"/>
                  <a:gd name="T2" fmla="*/ 22 w 24"/>
                  <a:gd name="T3" fmla="*/ 17 h 107"/>
                  <a:gd name="T4" fmla="*/ 24 w 24"/>
                  <a:gd name="T5" fmla="*/ 107 h 107"/>
                  <a:gd name="T6" fmla="*/ 5 w 24"/>
                  <a:gd name="T7" fmla="*/ 107 h 107"/>
                  <a:gd name="T8" fmla="*/ 0 w 24"/>
                  <a:gd name="T9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07">
                    <a:moveTo>
                      <a:pt x="0" y="0"/>
                    </a:moveTo>
                    <a:lnTo>
                      <a:pt x="22" y="17"/>
                    </a:lnTo>
                    <a:lnTo>
                      <a:pt x="24" y="107"/>
                    </a:lnTo>
                    <a:lnTo>
                      <a:pt x="5" y="1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8" name="Freeform 73"/>
              <p:cNvSpPr>
                <a:spLocks noEditPoints="1"/>
              </p:cNvSpPr>
              <p:nvPr/>
            </p:nvSpPr>
            <p:spPr bwMode="auto">
              <a:xfrm>
                <a:off x="4201" y="1798"/>
                <a:ext cx="31" cy="113"/>
              </a:xfrm>
              <a:custGeom>
                <a:avLst/>
                <a:gdLst>
                  <a:gd name="T0" fmla="*/ 3 w 13"/>
                  <a:gd name="T1" fmla="*/ 48 h 48"/>
                  <a:gd name="T2" fmla="*/ 2 w 13"/>
                  <a:gd name="T3" fmla="*/ 47 h 48"/>
                  <a:gd name="T4" fmla="*/ 2 w 13"/>
                  <a:gd name="T5" fmla="*/ 47 h 48"/>
                  <a:gd name="T6" fmla="*/ 0 w 13"/>
                  <a:gd name="T7" fmla="*/ 2 h 48"/>
                  <a:gd name="T8" fmla="*/ 1 w 13"/>
                  <a:gd name="T9" fmla="*/ 2 h 48"/>
                  <a:gd name="T10" fmla="*/ 0 w 13"/>
                  <a:gd name="T11" fmla="*/ 2 h 48"/>
                  <a:gd name="T12" fmla="*/ 0 w 13"/>
                  <a:gd name="T13" fmla="*/ 0 h 48"/>
                  <a:gd name="T14" fmla="*/ 0 w 13"/>
                  <a:gd name="T15" fmla="*/ 0 h 48"/>
                  <a:gd name="T16" fmla="*/ 2 w 13"/>
                  <a:gd name="T17" fmla="*/ 1 h 48"/>
                  <a:gd name="T18" fmla="*/ 2 w 13"/>
                  <a:gd name="T19" fmla="*/ 1 h 48"/>
                  <a:gd name="T20" fmla="*/ 11 w 13"/>
                  <a:gd name="T21" fmla="*/ 8 h 48"/>
                  <a:gd name="T22" fmla="*/ 11 w 13"/>
                  <a:gd name="T23" fmla="*/ 9 h 48"/>
                  <a:gd name="T24" fmla="*/ 11 w 13"/>
                  <a:gd name="T25" fmla="*/ 9 h 48"/>
                  <a:gd name="T26" fmla="*/ 13 w 13"/>
                  <a:gd name="T27" fmla="*/ 47 h 48"/>
                  <a:gd name="T28" fmla="*/ 13 w 13"/>
                  <a:gd name="T29" fmla="*/ 48 h 48"/>
                  <a:gd name="T30" fmla="*/ 13 w 13"/>
                  <a:gd name="T31" fmla="*/ 48 h 48"/>
                  <a:gd name="T32" fmla="*/ 11 w 13"/>
                  <a:gd name="T33" fmla="*/ 48 h 48"/>
                  <a:gd name="T34" fmla="*/ 11 w 13"/>
                  <a:gd name="T35" fmla="*/ 48 h 48"/>
                  <a:gd name="T36" fmla="*/ 3 w 13"/>
                  <a:gd name="T37" fmla="*/ 48 h 48"/>
                  <a:gd name="T38" fmla="*/ 5 w 13"/>
                  <a:gd name="T39" fmla="*/ 45 h 48"/>
                  <a:gd name="T40" fmla="*/ 10 w 13"/>
                  <a:gd name="T41" fmla="*/ 45 h 48"/>
                  <a:gd name="T42" fmla="*/ 8 w 13"/>
                  <a:gd name="T43" fmla="*/ 10 h 48"/>
                  <a:gd name="T44" fmla="*/ 3 w 13"/>
                  <a:gd name="T45" fmla="*/ 5 h 48"/>
                  <a:gd name="T46" fmla="*/ 5 w 13"/>
                  <a:gd name="T47" fmla="*/ 4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" h="48">
                    <a:moveTo>
                      <a:pt x="3" y="48"/>
                    </a:moveTo>
                    <a:cubicBezTo>
                      <a:pt x="3" y="48"/>
                      <a:pt x="2" y="47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2" y="0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8"/>
                      <a:pt x="11" y="8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47"/>
                      <a:pt x="13" y="47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2" y="48"/>
                      <a:pt x="12" y="48"/>
                      <a:pt x="11" y="48"/>
                    </a:cubicBezTo>
                    <a:cubicBezTo>
                      <a:pt x="11" y="48"/>
                      <a:pt x="11" y="48"/>
                      <a:pt x="11" y="48"/>
                    </a:cubicBezTo>
                    <a:cubicBezTo>
                      <a:pt x="3" y="48"/>
                      <a:pt x="3" y="48"/>
                      <a:pt x="3" y="48"/>
                    </a:cubicBezTo>
                    <a:close/>
                    <a:moveTo>
                      <a:pt x="5" y="45"/>
                    </a:moveTo>
                    <a:cubicBezTo>
                      <a:pt x="10" y="45"/>
                      <a:pt x="10" y="45"/>
                      <a:pt x="10" y="45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9" name="Freeform 74"/>
              <p:cNvSpPr>
                <a:spLocks/>
              </p:cNvSpPr>
              <p:nvPr/>
            </p:nvSpPr>
            <p:spPr bwMode="auto">
              <a:xfrm>
                <a:off x="4203" y="1800"/>
                <a:ext cx="116" cy="19"/>
              </a:xfrm>
              <a:custGeom>
                <a:avLst/>
                <a:gdLst>
                  <a:gd name="T0" fmla="*/ 0 w 116"/>
                  <a:gd name="T1" fmla="*/ 2 h 19"/>
                  <a:gd name="T2" fmla="*/ 22 w 116"/>
                  <a:gd name="T3" fmla="*/ 19 h 19"/>
                  <a:gd name="T4" fmla="*/ 114 w 116"/>
                  <a:gd name="T5" fmla="*/ 19 h 19"/>
                  <a:gd name="T6" fmla="*/ 116 w 116"/>
                  <a:gd name="T7" fmla="*/ 0 h 19"/>
                  <a:gd name="T8" fmla="*/ 0 w 116"/>
                  <a:gd name="T9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19">
                    <a:moveTo>
                      <a:pt x="0" y="2"/>
                    </a:moveTo>
                    <a:lnTo>
                      <a:pt x="22" y="19"/>
                    </a:lnTo>
                    <a:lnTo>
                      <a:pt x="114" y="19"/>
                    </a:lnTo>
                    <a:lnTo>
                      <a:pt x="116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0" name="Freeform 75"/>
              <p:cNvSpPr>
                <a:spLocks noEditPoints="1"/>
              </p:cNvSpPr>
              <p:nvPr/>
            </p:nvSpPr>
            <p:spPr bwMode="auto">
              <a:xfrm>
                <a:off x="4201" y="1795"/>
                <a:ext cx="121" cy="26"/>
              </a:xfrm>
              <a:custGeom>
                <a:avLst/>
                <a:gdLst>
                  <a:gd name="T0" fmla="*/ 9 w 51"/>
                  <a:gd name="T1" fmla="*/ 11 h 11"/>
                  <a:gd name="T2" fmla="*/ 0 w 51"/>
                  <a:gd name="T3" fmla="*/ 4 h 11"/>
                  <a:gd name="T4" fmla="*/ 0 w 51"/>
                  <a:gd name="T5" fmla="*/ 2 h 11"/>
                  <a:gd name="T6" fmla="*/ 0 w 51"/>
                  <a:gd name="T7" fmla="*/ 2 h 11"/>
                  <a:gd name="T8" fmla="*/ 1 w 51"/>
                  <a:gd name="T9" fmla="*/ 1 h 11"/>
                  <a:gd name="T10" fmla="*/ 1 w 51"/>
                  <a:gd name="T11" fmla="*/ 1 h 11"/>
                  <a:gd name="T12" fmla="*/ 49 w 51"/>
                  <a:gd name="T13" fmla="*/ 0 h 11"/>
                  <a:gd name="T14" fmla="*/ 51 w 51"/>
                  <a:gd name="T15" fmla="*/ 1 h 11"/>
                  <a:gd name="T16" fmla="*/ 51 w 51"/>
                  <a:gd name="T17" fmla="*/ 1 h 11"/>
                  <a:gd name="T18" fmla="*/ 51 w 51"/>
                  <a:gd name="T19" fmla="*/ 2 h 11"/>
                  <a:gd name="T20" fmla="*/ 51 w 51"/>
                  <a:gd name="T21" fmla="*/ 2 h 11"/>
                  <a:gd name="T22" fmla="*/ 51 w 51"/>
                  <a:gd name="T23" fmla="*/ 10 h 11"/>
                  <a:gd name="T24" fmla="*/ 49 w 51"/>
                  <a:gd name="T25" fmla="*/ 11 h 11"/>
                  <a:gd name="T26" fmla="*/ 49 w 51"/>
                  <a:gd name="T27" fmla="*/ 11 h 11"/>
                  <a:gd name="T28" fmla="*/ 10 w 51"/>
                  <a:gd name="T29" fmla="*/ 11 h 11"/>
                  <a:gd name="T30" fmla="*/ 9 w 51"/>
                  <a:gd name="T31" fmla="*/ 11 h 11"/>
                  <a:gd name="T32" fmla="*/ 10 w 51"/>
                  <a:gd name="T33" fmla="*/ 8 h 11"/>
                  <a:gd name="T34" fmla="*/ 48 w 51"/>
                  <a:gd name="T35" fmla="*/ 8 h 11"/>
                  <a:gd name="T36" fmla="*/ 48 w 51"/>
                  <a:gd name="T37" fmla="*/ 3 h 11"/>
                  <a:gd name="T38" fmla="*/ 5 w 51"/>
                  <a:gd name="T39" fmla="*/ 4 h 11"/>
                  <a:gd name="T40" fmla="*/ 10 w 51"/>
                  <a:gd name="T4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1" h="11">
                    <a:moveTo>
                      <a:pt x="9" y="11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50" y="0"/>
                      <a:pt x="50" y="1"/>
                      <a:pt x="51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1"/>
                      <a:pt x="51" y="2"/>
                      <a:pt x="51" y="2"/>
                    </a:cubicBezTo>
                    <a:cubicBezTo>
                      <a:pt x="51" y="2"/>
                      <a:pt x="51" y="2"/>
                      <a:pt x="51" y="2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11"/>
                      <a:pt x="50" y="11"/>
                      <a:pt x="49" y="11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9" y="11"/>
                      <a:pt x="9" y="11"/>
                      <a:pt x="9" y="11"/>
                    </a:cubicBezTo>
                    <a:close/>
                    <a:moveTo>
                      <a:pt x="10" y="8"/>
                    </a:moveTo>
                    <a:cubicBezTo>
                      <a:pt x="48" y="8"/>
                      <a:pt x="48" y="8"/>
                      <a:pt x="48" y="8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10" y="8"/>
                      <a:pt x="10" y="8"/>
                      <a:pt x="10" y="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1" name="Freeform 76"/>
              <p:cNvSpPr>
                <a:spLocks/>
              </p:cNvSpPr>
              <p:nvPr/>
            </p:nvSpPr>
            <p:spPr bwMode="auto">
              <a:xfrm>
                <a:off x="4359" y="1800"/>
                <a:ext cx="116" cy="109"/>
              </a:xfrm>
              <a:custGeom>
                <a:avLst/>
                <a:gdLst>
                  <a:gd name="T0" fmla="*/ 0 w 116"/>
                  <a:gd name="T1" fmla="*/ 2 h 109"/>
                  <a:gd name="T2" fmla="*/ 8 w 116"/>
                  <a:gd name="T3" fmla="*/ 109 h 109"/>
                  <a:gd name="T4" fmla="*/ 114 w 116"/>
                  <a:gd name="T5" fmla="*/ 109 h 109"/>
                  <a:gd name="T6" fmla="*/ 116 w 116"/>
                  <a:gd name="T7" fmla="*/ 0 h 109"/>
                  <a:gd name="T8" fmla="*/ 0 w 116"/>
                  <a:gd name="T9" fmla="*/ 2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109">
                    <a:moveTo>
                      <a:pt x="0" y="2"/>
                    </a:moveTo>
                    <a:lnTo>
                      <a:pt x="8" y="109"/>
                    </a:lnTo>
                    <a:lnTo>
                      <a:pt x="114" y="109"/>
                    </a:lnTo>
                    <a:lnTo>
                      <a:pt x="116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7E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2" name="Freeform 77"/>
              <p:cNvSpPr>
                <a:spLocks noEditPoints="1"/>
              </p:cNvSpPr>
              <p:nvPr/>
            </p:nvSpPr>
            <p:spPr bwMode="auto">
              <a:xfrm>
                <a:off x="4357" y="1798"/>
                <a:ext cx="121" cy="116"/>
              </a:xfrm>
              <a:custGeom>
                <a:avLst/>
                <a:gdLst>
                  <a:gd name="T0" fmla="*/ 4 w 51"/>
                  <a:gd name="T1" fmla="*/ 48 h 49"/>
                  <a:gd name="T2" fmla="*/ 2 w 51"/>
                  <a:gd name="T3" fmla="*/ 47 h 49"/>
                  <a:gd name="T4" fmla="*/ 2 w 51"/>
                  <a:gd name="T5" fmla="*/ 47 h 49"/>
                  <a:gd name="T6" fmla="*/ 0 w 51"/>
                  <a:gd name="T7" fmla="*/ 2 h 49"/>
                  <a:gd name="T8" fmla="*/ 0 w 51"/>
                  <a:gd name="T9" fmla="*/ 1 h 49"/>
                  <a:gd name="T10" fmla="*/ 0 w 51"/>
                  <a:gd name="T11" fmla="*/ 1 h 49"/>
                  <a:gd name="T12" fmla="*/ 1 w 51"/>
                  <a:gd name="T13" fmla="*/ 1 h 49"/>
                  <a:gd name="T14" fmla="*/ 1 w 51"/>
                  <a:gd name="T15" fmla="*/ 1 h 49"/>
                  <a:gd name="T16" fmla="*/ 50 w 51"/>
                  <a:gd name="T17" fmla="*/ 0 h 49"/>
                  <a:gd name="T18" fmla="*/ 51 w 51"/>
                  <a:gd name="T19" fmla="*/ 0 h 49"/>
                  <a:gd name="T20" fmla="*/ 51 w 51"/>
                  <a:gd name="T21" fmla="*/ 0 h 49"/>
                  <a:gd name="T22" fmla="*/ 51 w 51"/>
                  <a:gd name="T23" fmla="*/ 1 h 49"/>
                  <a:gd name="T24" fmla="*/ 51 w 51"/>
                  <a:gd name="T25" fmla="*/ 1 h 49"/>
                  <a:gd name="T26" fmla="*/ 51 w 51"/>
                  <a:gd name="T27" fmla="*/ 47 h 49"/>
                  <a:gd name="T28" fmla="*/ 49 w 51"/>
                  <a:gd name="T29" fmla="*/ 49 h 49"/>
                  <a:gd name="T30" fmla="*/ 49 w 51"/>
                  <a:gd name="T31" fmla="*/ 49 h 49"/>
                  <a:gd name="T32" fmla="*/ 4 w 51"/>
                  <a:gd name="T33" fmla="*/ 48 h 49"/>
                  <a:gd name="T34" fmla="*/ 5 w 51"/>
                  <a:gd name="T35" fmla="*/ 45 h 49"/>
                  <a:gd name="T36" fmla="*/ 48 w 51"/>
                  <a:gd name="T37" fmla="*/ 46 h 49"/>
                  <a:gd name="T38" fmla="*/ 48 w 51"/>
                  <a:gd name="T39" fmla="*/ 3 h 49"/>
                  <a:gd name="T40" fmla="*/ 3 w 51"/>
                  <a:gd name="T41" fmla="*/ 4 h 49"/>
                  <a:gd name="T42" fmla="*/ 5 w 51"/>
                  <a:gd name="T43" fmla="*/ 45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1" h="49">
                    <a:moveTo>
                      <a:pt x="4" y="48"/>
                    </a:moveTo>
                    <a:cubicBezTo>
                      <a:pt x="3" y="48"/>
                      <a:pt x="2" y="48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1" y="1"/>
                      <a:pt x="51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1" y="48"/>
                      <a:pt x="50" y="49"/>
                      <a:pt x="49" y="49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4" y="48"/>
                      <a:pt x="4" y="48"/>
                      <a:pt x="4" y="48"/>
                    </a:cubicBezTo>
                    <a:close/>
                    <a:moveTo>
                      <a:pt x="5" y="45"/>
                    </a:moveTo>
                    <a:cubicBezTo>
                      <a:pt x="48" y="46"/>
                      <a:pt x="48" y="46"/>
                      <a:pt x="48" y="46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5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3" name="Freeform 78"/>
              <p:cNvSpPr>
                <a:spLocks/>
              </p:cNvSpPr>
              <p:nvPr/>
            </p:nvSpPr>
            <p:spPr bwMode="auto">
              <a:xfrm>
                <a:off x="4362" y="1802"/>
                <a:ext cx="23" cy="107"/>
              </a:xfrm>
              <a:custGeom>
                <a:avLst/>
                <a:gdLst>
                  <a:gd name="T0" fmla="*/ 0 w 23"/>
                  <a:gd name="T1" fmla="*/ 0 h 107"/>
                  <a:gd name="T2" fmla="*/ 19 w 23"/>
                  <a:gd name="T3" fmla="*/ 17 h 107"/>
                  <a:gd name="T4" fmla="*/ 23 w 23"/>
                  <a:gd name="T5" fmla="*/ 107 h 107"/>
                  <a:gd name="T6" fmla="*/ 5 w 23"/>
                  <a:gd name="T7" fmla="*/ 107 h 107"/>
                  <a:gd name="T8" fmla="*/ 0 w 23"/>
                  <a:gd name="T9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07">
                    <a:moveTo>
                      <a:pt x="0" y="0"/>
                    </a:moveTo>
                    <a:lnTo>
                      <a:pt x="19" y="17"/>
                    </a:lnTo>
                    <a:lnTo>
                      <a:pt x="23" y="107"/>
                    </a:lnTo>
                    <a:lnTo>
                      <a:pt x="5" y="1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4" name="Freeform 79"/>
              <p:cNvSpPr>
                <a:spLocks noEditPoints="1"/>
              </p:cNvSpPr>
              <p:nvPr/>
            </p:nvSpPr>
            <p:spPr bwMode="auto">
              <a:xfrm>
                <a:off x="4357" y="1798"/>
                <a:ext cx="31" cy="113"/>
              </a:xfrm>
              <a:custGeom>
                <a:avLst/>
                <a:gdLst>
                  <a:gd name="T0" fmla="*/ 4 w 13"/>
                  <a:gd name="T1" fmla="*/ 48 h 48"/>
                  <a:gd name="T2" fmla="*/ 2 w 13"/>
                  <a:gd name="T3" fmla="*/ 47 h 48"/>
                  <a:gd name="T4" fmla="*/ 2 w 13"/>
                  <a:gd name="T5" fmla="*/ 47 h 48"/>
                  <a:gd name="T6" fmla="*/ 0 w 13"/>
                  <a:gd name="T7" fmla="*/ 2 h 48"/>
                  <a:gd name="T8" fmla="*/ 2 w 13"/>
                  <a:gd name="T9" fmla="*/ 2 h 48"/>
                  <a:gd name="T10" fmla="*/ 0 w 13"/>
                  <a:gd name="T11" fmla="*/ 2 h 48"/>
                  <a:gd name="T12" fmla="*/ 1 w 13"/>
                  <a:gd name="T13" fmla="*/ 1 h 48"/>
                  <a:gd name="T14" fmla="*/ 1 w 13"/>
                  <a:gd name="T15" fmla="*/ 1 h 48"/>
                  <a:gd name="T16" fmla="*/ 2 w 13"/>
                  <a:gd name="T17" fmla="*/ 1 h 48"/>
                  <a:gd name="T18" fmla="*/ 2 w 13"/>
                  <a:gd name="T19" fmla="*/ 1 h 48"/>
                  <a:gd name="T20" fmla="*/ 11 w 13"/>
                  <a:gd name="T21" fmla="*/ 8 h 48"/>
                  <a:gd name="T22" fmla="*/ 12 w 13"/>
                  <a:gd name="T23" fmla="*/ 9 h 48"/>
                  <a:gd name="T24" fmla="*/ 12 w 13"/>
                  <a:gd name="T25" fmla="*/ 9 h 48"/>
                  <a:gd name="T26" fmla="*/ 13 w 13"/>
                  <a:gd name="T27" fmla="*/ 47 h 48"/>
                  <a:gd name="T28" fmla="*/ 13 w 13"/>
                  <a:gd name="T29" fmla="*/ 48 h 48"/>
                  <a:gd name="T30" fmla="*/ 13 w 13"/>
                  <a:gd name="T31" fmla="*/ 48 h 48"/>
                  <a:gd name="T32" fmla="*/ 12 w 13"/>
                  <a:gd name="T33" fmla="*/ 48 h 48"/>
                  <a:gd name="T34" fmla="*/ 12 w 13"/>
                  <a:gd name="T35" fmla="*/ 48 h 48"/>
                  <a:gd name="T36" fmla="*/ 4 w 13"/>
                  <a:gd name="T37" fmla="*/ 48 h 48"/>
                  <a:gd name="T38" fmla="*/ 5 w 13"/>
                  <a:gd name="T39" fmla="*/ 45 h 48"/>
                  <a:gd name="T40" fmla="*/ 10 w 13"/>
                  <a:gd name="T41" fmla="*/ 45 h 48"/>
                  <a:gd name="T42" fmla="*/ 9 w 13"/>
                  <a:gd name="T43" fmla="*/ 10 h 48"/>
                  <a:gd name="T44" fmla="*/ 3 w 13"/>
                  <a:gd name="T45" fmla="*/ 5 h 48"/>
                  <a:gd name="T46" fmla="*/ 5 w 13"/>
                  <a:gd name="T47" fmla="*/ 4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" h="48">
                    <a:moveTo>
                      <a:pt x="4" y="48"/>
                    </a:moveTo>
                    <a:cubicBezTo>
                      <a:pt x="3" y="48"/>
                      <a:pt x="2" y="48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2" y="0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8"/>
                      <a:pt x="12" y="9"/>
                      <a:pt x="12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47"/>
                      <a:pt x="13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2" y="48"/>
                      <a:pt x="12" y="48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4" y="48"/>
                      <a:pt x="4" y="48"/>
                      <a:pt x="4" y="48"/>
                    </a:cubicBezTo>
                    <a:close/>
                    <a:moveTo>
                      <a:pt x="5" y="45"/>
                    </a:moveTo>
                    <a:cubicBezTo>
                      <a:pt x="10" y="45"/>
                      <a:pt x="10" y="45"/>
                      <a:pt x="10" y="45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5" name="Freeform 80"/>
              <p:cNvSpPr>
                <a:spLocks/>
              </p:cNvSpPr>
              <p:nvPr/>
            </p:nvSpPr>
            <p:spPr bwMode="auto">
              <a:xfrm>
                <a:off x="4362" y="1800"/>
                <a:ext cx="113" cy="19"/>
              </a:xfrm>
              <a:custGeom>
                <a:avLst/>
                <a:gdLst>
                  <a:gd name="T0" fmla="*/ 0 w 113"/>
                  <a:gd name="T1" fmla="*/ 2 h 19"/>
                  <a:gd name="T2" fmla="*/ 19 w 113"/>
                  <a:gd name="T3" fmla="*/ 19 h 19"/>
                  <a:gd name="T4" fmla="*/ 113 w 113"/>
                  <a:gd name="T5" fmla="*/ 19 h 19"/>
                  <a:gd name="T6" fmla="*/ 113 w 113"/>
                  <a:gd name="T7" fmla="*/ 0 h 19"/>
                  <a:gd name="T8" fmla="*/ 0 w 113"/>
                  <a:gd name="T9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9">
                    <a:moveTo>
                      <a:pt x="0" y="2"/>
                    </a:moveTo>
                    <a:lnTo>
                      <a:pt x="19" y="19"/>
                    </a:lnTo>
                    <a:lnTo>
                      <a:pt x="113" y="19"/>
                    </a:lnTo>
                    <a:lnTo>
                      <a:pt x="113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6" name="Freeform 81"/>
              <p:cNvSpPr>
                <a:spLocks noEditPoints="1"/>
              </p:cNvSpPr>
              <p:nvPr/>
            </p:nvSpPr>
            <p:spPr bwMode="auto">
              <a:xfrm>
                <a:off x="4357" y="1798"/>
                <a:ext cx="121" cy="26"/>
              </a:xfrm>
              <a:custGeom>
                <a:avLst/>
                <a:gdLst>
                  <a:gd name="T0" fmla="*/ 9 w 51"/>
                  <a:gd name="T1" fmla="*/ 10 h 11"/>
                  <a:gd name="T2" fmla="*/ 1 w 51"/>
                  <a:gd name="T3" fmla="*/ 3 h 11"/>
                  <a:gd name="T4" fmla="*/ 0 w 51"/>
                  <a:gd name="T5" fmla="*/ 1 h 11"/>
                  <a:gd name="T6" fmla="*/ 0 w 51"/>
                  <a:gd name="T7" fmla="*/ 1 h 11"/>
                  <a:gd name="T8" fmla="*/ 2 w 51"/>
                  <a:gd name="T9" fmla="*/ 0 h 11"/>
                  <a:gd name="T10" fmla="*/ 2 w 51"/>
                  <a:gd name="T11" fmla="*/ 0 h 11"/>
                  <a:gd name="T12" fmla="*/ 50 w 51"/>
                  <a:gd name="T13" fmla="*/ 0 h 11"/>
                  <a:gd name="T14" fmla="*/ 51 w 51"/>
                  <a:gd name="T15" fmla="*/ 0 h 11"/>
                  <a:gd name="T16" fmla="*/ 51 w 51"/>
                  <a:gd name="T17" fmla="*/ 0 h 11"/>
                  <a:gd name="T18" fmla="*/ 51 w 51"/>
                  <a:gd name="T19" fmla="*/ 1 h 11"/>
                  <a:gd name="T20" fmla="*/ 51 w 51"/>
                  <a:gd name="T21" fmla="*/ 1 h 11"/>
                  <a:gd name="T22" fmla="*/ 51 w 51"/>
                  <a:gd name="T23" fmla="*/ 9 h 11"/>
                  <a:gd name="T24" fmla="*/ 50 w 51"/>
                  <a:gd name="T25" fmla="*/ 10 h 11"/>
                  <a:gd name="T26" fmla="*/ 50 w 51"/>
                  <a:gd name="T27" fmla="*/ 10 h 11"/>
                  <a:gd name="T28" fmla="*/ 10 w 51"/>
                  <a:gd name="T29" fmla="*/ 11 h 11"/>
                  <a:gd name="T30" fmla="*/ 9 w 51"/>
                  <a:gd name="T31" fmla="*/ 10 h 11"/>
                  <a:gd name="T32" fmla="*/ 11 w 51"/>
                  <a:gd name="T33" fmla="*/ 8 h 11"/>
                  <a:gd name="T34" fmla="*/ 48 w 51"/>
                  <a:gd name="T35" fmla="*/ 7 h 11"/>
                  <a:gd name="T36" fmla="*/ 48 w 51"/>
                  <a:gd name="T37" fmla="*/ 3 h 11"/>
                  <a:gd name="T38" fmla="*/ 6 w 51"/>
                  <a:gd name="T39" fmla="*/ 3 h 11"/>
                  <a:gd name="T40" fmla="*/ 11 w 51"/>
                  <a:gd name="T4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1" h="11">
                    <a:moveTo>
                      <a:pt x="9" y="1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1" y="1"/>
                      <a:pt x="51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9"/>
                      <a:pt x="51" y="9"/>
                      <a:pt x="51" y="9"/>
                    </a:cubicBezTo>
                    <a:cubicBezTo>
                      <a:pt x="51" y="10"/>
                      <a:pt x="51" y="10"/>
                      <a:pt x="50" y="10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9" y="10"/>
                      <a:pt x="9" y="10"/>
                      <a:pt x="9" y="10"/>
                    </a:cubicBezTo>
                    <a:close/>
                    <a:moveTo>
                      <a:pt x="11" y="8"/>
                    </a:moveTo>
                    <a:cubicBezTo>
                      <a:pt x="48" y="7"/>
                      <a:pt x="48" y="7"/>
                      <a:pt x="48" y="7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11" y="8"/>
                      <a:pt x="11" y="8"/>
                      <a:pt x="11" y="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7" name="Freeform 82"/>
              <p:cNvSpPr>
                <a:spLocks/>
              </p:cNvSpPr>
              <p:nvPr/>
            </p:nvSpPr>
            <p:spPr bwMode="auto">
              <a:xfrm>
                <a:off x="4206" y="1956"/>
                <a:ext cx="113" cy="109"/>
              </a:xfrm>
              <a:custGeom>
                <a:avLst/>
                <a:gdLst>
                  <a:gd name="T0" fmla="*/ 0 w 113"/>
                  <a:gd name="T1" fmla="*/ 3 h 109"/>
                  <a:gd name="T2" fmla="*/ 4 w 113"/>
                  <a:gd name="T3" fmla="*/ 109 h 109"/>
                  <a:gd name="T4" fmla="*/ 111 w 113"/>
                  <a:gd name="T5" fmla="*/ 109 h 109"/>
                  <a:gd name="T6" fmla="*/ 113 w 113"/>
                  <a:gd name="T7" fmla="*/ 0 h 109"/>
                  <a:gd name="T8" fmla="*/ 0 w 113"/>
                  <a:gd name="T9" fmla="*/ 3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09">
                    <a:moveTo>
                      <a:pt x="0" y="3"/>
                    </a:moveTo>
                    <a:lnTo>
                      <a:pt x="4" y="109"/>
                    </a:lnTo>
                    <a:lnTo>
                      <a:pt x="111" y="109"/>
                    </a:lnTo>
                    <a:lnTo>
                      <a:pt x="11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7E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8" name="Freeform 83"/>
              <p:cNvSpPr>
                <a:spLocks noEditPoints="1"/>
              </p:cNvSpPr>
              <p:nvPr/>
            </p:nvSpPr>
            <p:spPr bwMode="auto">
              <a:xfrm>
                <a:off x="4201" y="1952"/>
                <a:ext cx="123" cy="116"/>
              </a:xfrm>
              <a:custGeom>
                <a:avLst/>
                <a:gdLst>
                  <a:gd name="T0" fmla="*/ 4 w 52"/>
                  <a:gd name="T1" fmla="*/ 49 h 49"/>
                  <a:gd name="T2" fmla="*/ 2 w 52"/>
                  <a:gd name="T3" fmla="*/ 48 h 49"/>
                  <a:gd name="T4" fmla="*/ 2 w 52"/>
                  <a:gd name="T5" fmla="*/ 48 h 49"/>
                  <a:gd name="T6" fmla="*/ 0 w 52"/>
                  <a:gd name="T7" fmla="*/ 3 h 49"/>
                  <a:gd name="T8" fmla="*/ 1 w 52"/>
                  <a:gd name="T9" fmla="*/ 2 h 49"/>
                  <a:gd name="T10" fmla="*/ 1 w 52"/>
                  <a:gd name="T11" fmla="*/ 2 h 49"/>
                  <a:gd name="T12" fmla="*/ 2 w 52"/>
                  <a:gd name="T13" fmla="*/ 1 h 49"/>
                  <a:gd name="T14" fmla="*/ 2 w 52"/>
                  <a:gd name="T15" fmla="*/ 1 h 49"/>
                  <a:gd name="T16" fmla="*/ 50 w 52"/>
                  <a:gd name="T17" fmla="*/ 0 h 49"/>
                  <a:gd name="T18" fmla="*/ 51 w 52"/>
                  <a:gd name="T19" fmla="*/ 1 h 49"/>
                  <a:gd name="T20" fmla="*/ 51 w 52"/>
                  <a:gd name="T21" fmla="*/ 1 h 49"/>
                  <a:gd name="T22" fmla="*/ 52 w 52"/>
                  <a:gd name="T23" fmla="*/ 2 h 49"/>
                  <a:gd name="T24" fmla="*/ 52 w 52"/>
                  <a:gd name="T25" fmla="*/ 2 h 49"/>
                  <a:gd name="T26" fmla="*/ 51 w 52"/>
                  <a:gd name="T27" fmla="*/ 48 h 49"/>
                  <a:gd name="T28" fmla="*/ 49 w 52"/>
                  <a:gd name="T29" fmla="*/ 49 h 49"/>
                  <a:gd name="T30" fmla="*/ 49 w 52"/>
                  <a:gd name="T31" fmla="*/ 49 h 49"/>
                  <a:gd name="T32" fmla="*/ 4 w 52"/>
                  <a:gd name="T33" fmla="*/ 49 h 49"/>
                  <a:gd name="T34" fmla="*/ 5 w 52"/>
                  <a:gd name="T35" fmla="*/ 46 h 49"/>
                  <a:gd name="T36" fmla="*/ 48 w 52"/>
                  <a:gd name="T37" fmla="*/ 46 h 49"/>
                  <a:gd name="T38" fmla="*/ 48 w 52"/>
                  <a:gd name="T39" fmla="*/ 3 h 49"/>
                  <a:gd name="T40" fmla="*/ 3 w 52"/>
                  <a:gd name="T41" fmla="*/ 4 h 49"/>
                  <a:gd name="T42" fmla="*/ 5 w 52"/>
                  <a:gd name="T43" fmla="*/ 4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2" h="49">
                    <a:moveTo>
                      <a:pt x="4" y="49"/>
                    </a:moveTo>
                    <a:cubicBezTo>
                      <a:pt x="3" y="49"/>
                      <a:pt x="2" y="49"/>
                      <a:pt x="2" y="48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51" y="1"/>
                      <a:pt x="51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1"/>
                      <a:pt x="52" y="1"/>
                      <a:pt x="52" y="2"/>
                    </a:cubicBezTo>
                    <a:cubicBezTo>
                      <a:pt x="52" y="2"/>
                      <a:pt x="52" y="2"/>
                      <a:pt x="52" y="2"/>
                    </a:cubicBezTo>
                    <a:cubicBezTo>
                      <a:pt x="51" y="48"/>
                      <a:pt x="51" y="48"/>
                      <a:pt x="51" y="48"/>
                    </a:cubicBezTo>
                    <a:cubicBezTo>
                      <a:pt x="51" y="49"/>
                      <a:pt x="50" y="49"/>
                      <a:pt x="49" y="49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4" y="49"/>
                      <a:pt x="4" y="49"/>
                      <a:pt x="4" y="49"/>
                    </a:cubicBezTo>
                    <a:close/>
                    <a:moveTo>
                      <a:pt x="5" y="46"/>
                    </a:moveTo>
                    <a:cubicBezTo>
                      <a:pt x="48" y="46"/>
                      <a:pt x="48" y="46"/>
                      <a:pt x="48" y="46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5" y="46"/>
                      <a:pt x="5" y="46"/>
                      <a:pt x="5" y="4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9" name="Freeform 84"/>
              <p:cNvSpPr>
                <a:spLocks/>
              </p:cNvSpPr>
              <p:nvPr/>
            </p:nvSpPr>
            <p:spPr bwMode="auto">
              <a:xfrm>
                <a:off x="4206" y="1959"/>
                <a:ext cx="23" cy="106"/>
              </a:xfrm>
              <a:custGeom>
                <a:avLst/>
                <a:gdLst>
                  <a:gd name="T0" fmla="*/ 0 w 23"/>
                  <a:gd name="T1" fmla="*/ 0 h 106"/>
                  <a:gd name="T2" fmla="*/ 19 w 23"/>
                  <a:gd name="T3" fmla="*/ 16 h 106"/>
                  <a:gd name="T4" fmla="*/ 23 w 23"/>
                  <a:gd name="T5" fmla="*/ 106 h 106"/>
                  <a:gd name="T6" fmla="*/ 4 w 23"/>
                  <a:gd name="T7" fmla="*/ 106 h 106"/>
                  <a:gd name="T8" fmla="*/ 0 w 23"/>
                  <a:gd name="T9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06">
                    <a:moveTo>
                      <a:pt x="0" y="0"/>
                    </a:moveTo>
                    <a:lnTo>
                      <a:pt x="19" y="16"/>
                    </a:lnTo>
                    <a:lnTo>
                      <a:pt x="23" y="106"/>
                    </a:lnTo>
                    <a:lnTo>
                      <a:pt x="4" y="1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0" name="Freeform 85"/>
              <p:cNvSpPr>
                <a:spLocks noEditPoints="1"/>
              </p:cNvSpPr>
              <p:nvPr/>
            </p:nvSpPr>
            <p:spPr bwMode="auto">
              <a:xfrm>
                <a:off x="4201" y="1954"/>
                <a:ext cx="31" cy="114"/>
              </a:xfrm>
              <a:custGeom>
                <a:avLst/>
                <a:gdLst>
                  <a:gd name="T0" fmla="*/ 12 w 13"/>
                  <a:gd name="T1" fmla="*/ 48 h 48"/>
                  <a:gd name="T2" fmla="*/ 4 w 13"/>
                  <a:gd name="T3" fmla="*/ 48 h 48"/>
                  <a:gd name="T4" fmla="*/ 2 w 13"/>
                  <a:gd name="T5" fmla="*/ 47 h 48"/>
                  <a:gd name="T6" fmla="*/ 2 w 13"/>
                  <a:gd name="T7" fmla="*/ 47 h 48"/>
                  <a:gd name="T8" fmla="*/ 0 w 13"/>
                  <a:gd name="T9" fmla="*/ 2 h 48"/>
                  <a:gd name="T10" fmla="*/ 2 w 13"/>
                  <a:gd name="T11" fmla="*/ 2 h 48"/>
                  <a:gd name="T12" fmla="*/ 0 w 13"/>
                  <a:gd name="T13" fmla="*/ 2 h 48"/>
                  <a:gd name="T14" fmla="*/ 1 w 13"/>
                  <a:gd name="T15" fmla="*/ 0 h 48"/>
                  <a:gd name="T16" fmla="*/ 1 w 13"/>
                  <a:gd name="T17" fmla="*/ 0 h 48"/>
                  <a:gd name="T18" fmla="*/ 3 w 13"/>
                  <a:gd name="T19" fmla="*/ 1 h 48"/>
                  <a:gd name="T20" fmla="*/ 3 w 13"/>
                  <a:gd name="T21" fmla="*/ 1 h 48"/>
                  <a:gd name="T22" fmla="*/ 11 w 13"/>
                  <a:gd name="T23" fmla="*/ 8 h 48"/>
                  <a:gd name="T24" fmla="*/ 12 w 13"/>
                  <a:gd name="T25" fmla="*/ 9 h 48"/>
                  <a:gd name="T26" fmla="*/ 12 w 13"/>
                  <a:gd name="T27" fmla="*/ 9 h 48"/>
                  <a:gd name="T28" fmla="*/ 13 w 13"/>
                  <a:gd name="T29" fmla="*/ 47 h 48"/>
                  <a:gd name="T30" fmla="*/ 13 w 13"/>
                  <a:gd name="T31" fmla="*/ 48 h 48"/>
                  <a:gd name="T32" fmla="*/ 13 w 13"/>
                  <a:gd name="T33" fmla="*/ 48 h 48"/>
                  <a:gd name="T34" fmla="*/ 12 w 13"/>
                  <a:gd name="T35" fmla="*/ 48 h 48"/>
                  <a:gd name="T36" fmla="*/ 12 w 13"/>
                  <a:gd name="T37" fmla="*/ 48 h 48"/>
                  <a:gd name="T38" fmla="*/ 12 w 13"/>
                  <a:gd name="T39" fmla="*/ 48 h 48"/>
                  <a:gd name="T40" fmla="*/ 5 w 13"/>
                  <a:gd name="T41" fmla="*/ 45 h 48"/>
                  <a:gd name="T42" fmla="*/ 10 w 13"/>
                  <a:gd name="T43" fmla="*/ 45 h 48"/>
                  <a:gd name="T44" fmla="*/ 9 w 13"/>
                  <a:gd name="T45" fmla="*/ 10 h 48"/>
                  <a:gd name="T46" fmla="*/ 3 w 13"/>
                  <a:gd name="T47" fmla="*/ 5 h 48"/>
                  <a:gd name="T48" fmla="*/ 5 w 13"/>
                  <a:gd name="T49" fmla="*/ 4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" h="48">
                    <a:moveTo>
                      <a:pt x="12" y="48"/>
                    </a:moveTo>
                    <a:cubicBezTo>
                      <a:pt x="4" y="48"/>
                      <a:pt x="4" y="48"/>
                      <a:pt x="4" y="48"/>
                    </a:cubicBezTo>
                    <a:cubicBezTo>
                      <a:pt x="3" y="48"/>
                      <a:pt x="2" y="47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2" y="0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2" y="8"/>
                      <a:pt x="12" y="8"/>
                      <a:pt x="12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47"/>
                      <a:pt x="13" y="47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2" y="48"/>
                      <a:pt x="12" y="48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12" y="48"/>
                      <a:pt x="12" y="48"/>
                      <a:pt x="12" y="48"/>
                    </a:cubicBezTo>
                    <a:close/>
                    <a:moveTo>
                      <a:pt x="5" y="45"/>
                    </a:moveTo>
                    <a:cubicBezTo>
                      <a:pt x="10" y="45"/>
                      <a:pt x="10" y="45"/>
                      <a:pt x="10" y="45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1" name="Freeform 86"/>
              <p:cNvSpPr>
                <a:spLocks/>
              </p:cNvSpPr>
              <p:nvPr/>
            </p:nvSpPr>
            <p:spPr bwMode="auto">
              <a:xfrm>
                <a:off x="4206" y="1956"/>
                <a:ext cx="113" cy="19"/>
              </a:xfrm>
              <a:custGeom>
                <a:avLst/>
                <a:gdLst>
                  <a:gd name="T0" fmla="*/ 0 w 113"/>
                  <a:gd name="T1" fmla="*/ 3 h 19"/>
                  <a:gd name="T2" fmla="*/ 19 w 113"/>
                  <a:gd name="T3" fmla="*/ 19 h 19"/>
                  <a:gd name="T4" fmla="*/ 113 w 113"/>
                  <a:gd name="T5" fmla="*/ 19 h 19"/>
                  <a:gd name="T6" fmla="*/ 113 w 113"/>
                  <a:gd name="T7" fmla="*/ 0 h 19"/>
                  <a:gd name="T8" fmla="*/ 0 w 113"/>
                  <a:gd name="T9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9">
                    <a:moveTo>
                      <a:pt x="0" y="3"/>
                    </a:moveTo>
                    <a:lnTo>
                      <a:pt x="19" y="19"/>
                    </a:lnTo>
                    <a:lnTo>
                      <a:pt x="113" y="19"/>
                    </a:lnTo>
                    <a:lnTo>
                      <a:pt x="11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2" name="Freeform 87"/>
              <p:cNvSpPr>
                <a:spLocks noEditPoints="1"/>
              </p:cNvSpPr>
              <p:nvPr/>
            </p:nvSpPr>
            <p:spPr bwMode="auto">
              <a:xfrm>
                <a:off x="4201" y="1952"/>
                <a:ext cx="123" cy="26"/>
              </a:xfrm>
              <a:custGeom>
                <a:avLst/>
                <a:gdLst>
                  <a:gd name="T0" fmla="*/ 9 w 52"/>
                  <a:gd name="T1" fmla="*/ 11 h 11"/>
                  <a:gd name="T2" fmla="*/ 1 w 52"/>
                  <a:gd name="T3" fmla="*/ 4 h 11"/>
                  <a:gd name="T4" fmla="*/ 0 w 52"/>
                  <a:gd name="T5" fmla="*/ 2 h 11"/>
                  <a:gd name="T6" fmla="*/ 0 w 52"/>
                  <a:gd name="T7" fmla="*/ 2 h 11"/>
                  <a:gd name="T8" fmla="*/ 2 w 52"/>
                  <a:gd name="T9" fmla="*/ 1 h 11"/>
                  <a:gd name="T10" fmla="*/ 2 w 52"/>
                  <a:gd name="T11" fmla="*/ 1 h 11"/>
                  <a:gd name="T12" fmla="*/ 50 w 52"/>
                  <a:gd name="T13" fmla="*/ 0 h 11"/>
                  <a:gd name="T14" fmla="*/ 51 w 52"/>
                  <a:gd name="T15" fmla="*/ 1 h 11"/>
                  <a:gd name="T16" fmla="*/ 51 w 52"/>
                  <a:gd name="T17" fmla="*/ 1 h 11"/>
                  <a:gd name="T18" fmla="*/ 52 w 52"/>
                  <a:gd name="T19" fmla="*/ 2 h 11"/>
                  <a:gd name="T20" fmla="*/ 52 w 52"/>
                  <a:gd name="T21" fmla="*/ 2 h 11"/>
                  <a:gd name="T22" fmla="*/ 51 w 52"/>
                  <a:gd name="T23" fmla="*/ 10 h 11"/>
                  <a:gd name="T24" fmla="*/ 50 w 52"/>
                  <a:gd name="T25" fmla="*/ 11 h 11"/>
                  <a:gd name="T26" fmla="*/ 50 w 52"/>
                  <a:gd name="T27" fmla="*/ 11 h 11"/>
                  <a:gd name="T28" fmla="*/ 10 w 52"/>
                  <a:gd name="T29" fmla="*/ 11 h 11"/>
                  <a:gd name="T30" fmla="*/ 9 w 52"/>
                  <a:gd name="T31" fmla="*/ 11 h 11"/>
                  <a:gd name="T32" fmla="*/ 11 w 52"/>
                  <a:gd name="T33" fmla="*/ 8 h 11"/>
                  <a:gd name="T34" fmla="*/ 48 w 52"/>
                  <a:gd name="T35" fmla="*/ 8 h 11"/>
                  <a:gd name="T36" fmla="*/ 48 w 52"/>
                  <a:gd name="T37" fmla="*/ 3 h 11"/>
                  <a:gd name="T38" fmla="*/ 6 w 52"/>
                  <a:gd name="T39" fmla="*/ 4 h 11"/>
                  <a:gd name="T40" fmla="*/ 11 w 52"/>
                  <a:gd name="T4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2" h="11">
                    <a:moveTo>
                      <a:pt x="9" y="11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0" y="3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51" y="1"/>
                      <a:pt x="51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1"/>
                      <a:pt x="52" y="2"/>
                      <a:pt x="52" y="2"/>
                    </a:cubicBezTo>
                    <a:cubicBezTo>
                      <a:pt x="52" y="2"/>
                      <a:pt x="52" y="2"/>
                      <a:pt x="52" y="2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11"/>
                      <a:pt x="51" y="11"/>
                      <a:pt x="50" y="11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9" y="11"/>
                      <a:pt x="9" y="11"/>
                      <a:pt x="9" y="11"/>
                    </a:cubicBezTo>
                    <a:close/>
                    <a:moveTo>
                      <a:pt x="11" y="8"/>
                    </a:moveTo>
                    <a:cubicBezTo>
                      <a:pt x="48" y="8"/>
                      <a:pt x="48" y="8"/>
                      <a:pt x="48" y="8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11" y="8"/>
                      <a:pt x="11" y="8"/>
                      <a:pt x="11" y="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3" name="Freeform 88"/>
              <p:cNvSpPr>
                <a:spLocks/>
              </p:cNvSpPr>
              <p:nvPr/>
            </p:nvSpPr>
            <p:spPr bwMode="auto">
              <a:xfrm>
                <a:off x="4362" y="1956"/>
                <a:ext cx="113" cy="109"/>
              </a:xfrm>
              <a:custGeom>
                <a:avLst/>
                <a:gdLst>
                  <a:gd name="T0" fmla="*/ 0 w 113"/>
                  <a:gd name="T1" fmla="*/ 3 h 109"/>
                  <a:gd name="T2" fmla="*/ 5 w 113"/>
                  <a:gd name="T3" fmla="*/ 109 h 109"/>
                  <a:gd name="T4" fmla="*/ 113 w 113"/>
                  <a:gd name="T5" fmla="*/ 109 h 109"/>
                  <a:gd name="T6" fmla="*/ 113 w 113"/>
                  <a:gd name="T7" fmla="*/ 0 h 109"/>
                  <a:gd name="T8" fmla="*/ 0 w 113"/>
                  <a:gd name="T9" fmla="*/ 3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09">
                    <a:moveTo>
                      <a:pt x="0" y="3"/>
                    </a:moveTo>
                    <a:lnTo>
                      <a:pt x="5" y="109"/>
                    </a:lnTo>
                    <a:lnTo>
                      <a:pt x="113" y="109"/>
                    </a:lnTo>
                    <a:lnTo>
                      <a:pt x="11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7E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4" name="Freeform 89"/>
              <p:cNvSpPr>
                <a:spLocks noEditPoints="1"/>
              </p:cNvSpPr>
              <p:nvPr/>
            </p:nvSpPr>
            <p:spPr bwMode="auto">
              <a:xfrm>
                <a:off x="4357" y="1954"/>
                <a:ext cx="123" cy="116"/>
              </a:xfrm>
              <a:custGeom>
                <a:avLst/>
                <a:gdLst>
                  <a:gd name="T0" fmla="*/ 4 w 52"/>
                  <a:gd name="T1" fmla="*/ 48 h 49"/>
                  <a:gd name="T2" fmla="*/ 3 w 52"/>
                  <a:gd name="T3" fmla="*/ 47 h 49"/>
                  <a:gd name="T4" fmla="*/ 3 w 52"/>
                  <a:gd name="T5" fmla="*/ 47 h 49"/>
                  <a:gd name="T6" fmla="*/ 0 w 52"/>
                  <a:gd name="T7" fmla="*/ 2 h 49"/>
                  <a:gd name="T8" fmla="*/ 1 w 52"/>
                  <a:gd name="T9" fmla="*/ 1 h 49"/>
                  <a:gd name="T10" fmla="*/ 1 w 52"/>
                  <a:gd name="T11" fmla="*/ 1 h 49"/>
                  <a:gd name="T12" fmla="*/ 2 w 52"/>
                  <a:gd name="T13" fmla="*/ 1 h 49"/>
                  <a:gd name="T14" fmla="*/ 2 w 52"/>
                  <a:gd name="T15" fmla="*/ 1 h 49"/>
                  <a:gd name="T16" fmla="*/ 50 w 52"/>
                  <a:gd name="T17" fmla="*/ 0 h 49"/>
                  <a:gd name="T18" fmla="*/ 51 w 52"/>
                  <a:gd name="T19" fmla="*/ 0 h 49"/>
                  <a:gd name="T20" fmla="*/ 51 w 52"/>
                  <a:gd name="T21" fmla="*/ 0 h 49"/>
                  <a:gd name="T22" fmla="*/ 52 w 52"/>
                  <a:gd name="T23" fmla="*/ 1 h 49"/>
                  <a:gd name="T24" fmla="*/ 52 w 52"/>
                  <a:gd name="T25" fmla="*/ 1 h 49"/>
                  <a:gd name="T26" fmla="*/ 51 w 52"/>
                  <a:gd name="T27" fmla="*/ 47 h 49"/>
                  <a:gd name="T28" fmla="*/ 50 w 52"/>
                  <a:gd name="T29" fmla="*/ 49 h 49"/>
                  <a:gd name="T30" fmla="*/ 50 w 52"/>
                  <a:gd name="T31" fmla="*/ 49 h 49"/>
                  <a:gd name="T32" fmla="*/ 4 w 52"/>
                  <a:gd name="T33" fmla="*/ 48 h 49"/>
                  <a:gd name="T34" fmla="*/ 6 w 52"/>
                  <a:gd name="T35" fmla="*/ 45 h 49"/>
                  <a:gd name="T36" fmla="*/ 48 w 52"/>
                  <a:gd name="T37" fmla="*/ 46 h 49"/>
                  <a:gd name="T38" fmla="*/ 49 w 52"/>
                  <a:gd name="T39" fmla="*/ 3 h 49"/>
                  <a:gd name="T40" fmla="*/ 4 w 52"/>
                  <a:gd name="T41" fmla="*/ 4 h 49"/>
                  <a:gd name="T42" fmla="*/ 6 w 52"/>
                  <a:gd name="T43" fmla="*/ 45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2" h="49">
                    <a:moveTo>
                      <a:pt x="4" y="48"/>
                    </a:moveTo>
                    <a:cubicBezTo>
                      <a:pt x="3" y="48"/>
                      <a:pt x="3" y="48"/>
                      <a:pt x="3" y="47"/>
                    </a:cubicBezTo>
                    <a:cubicBezTo>
                      <a:pt x="3" y="47"/>
                      <a:pt x="3" y="47"/>
                      <a:pt x="3" y="4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2" y="0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1" y="48"/>
                      <a:pt x="51" y="49"/>
                      <a:pt x="50" y="49"/>
                    </a:cubicBezTo>
                    <a:cubicBezTo>
                      <a:pt x="50" y="49"/>
                      <a:pt x="50" y="49"/>
                      <a:pt x="50" y="49"/>
                    </a:cubicBezTo>
                    <a:cubicBezTo>
                      <a:pt x="4" y="48"/>
                      <a:pt x="4" y="48"/>
                      <a:pt x="4" y="48"/>
                    </a:cubicBezTo>
                    <a:close/>
                    <a:moveTo>
                      <a:pt x="6" y="45"/>
                    </a:moveTo>
                    <a:cubicBezTo>
                      <a:pt x="48" y="46"/>
                      <a:pt x="48" y="46"/>
                      <a:pt x="48" y="46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6" y="45"/>
                      <a:pt x="6" y="45"/>
                      <a:pt x="6" y="4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5" name="Freeform 90"/>
              <p:cNvSpPr>
                <a:spLocks/>
              </p:cNvSpPr>
              <p:nvPr/>
            </p:nvSpPr>
            <p:spPr bwMode="auto">
              <a:xfrm>
                <a:off x="4362" y="1959"/>
                <a:ext cx="23" cy="106"/>
              </a:xfrm>
              <a:custGeom>
                <a:avLst/>
                <a:gdLst>
                  <a:gd name="T0" fmla="*/ 0 w 23"/>
                  <a:gd name="T1" fmla="*/ 0 h 106"/>
                  <a:gd name="T2" fmla="*/ 21 w 23"/>
                  <a:gd name="T3" fmla="*/ 16 h 106"/>
                  <a:gd name="T4" fmla="*/ 23 w 23"/>
                  <a:gd name="T5" fmla="*/ 106 h 106"/>
                  <a:gd name="T6" fmla="*/ 5 w 23"/>
                  <a:gd name="T7" fmla="*/ 106 h 106"/>
                  <a:gd name="T8" fmla="*/ 0 w 23"/>
                  <a:gd name="T9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06">
                    <a:moveTo>
                      <a:pt x="0" y="0"/>
                    </a:moveTo>
                    <a:lnTo>
                      <a:pt x="21" y="16"/>
                    </a:lnTo>
                    <a:lnTo>
                      <a:pt x="23" y="106"/>
                    </a:lnTo>
                    <a:lnTo>
                      <a:pt x="5" y="1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6" name="Freeform 91"/>
              <p:cNvSpPr>
                <a:spLocks noEditPoints="1"/>
              </p:cNvSpPr>
              <p:nvPr/>
            </p:nvSpPr>
            <p:spPr bwMode="auto">
              <a:xfrm>
                <a:off x="4359" y="1954"/>
                <a:ext cx="31" cy="114"/>
              </a:xfrm>
              <a:custGeom>
                <a:avLst/>
                <a:gdLst>
                  <a:gd name="T0" fmla="*/ 3 w 13"/>
                  <a:gd name="T1" fmla="*/ 48 h 48"/>
                  <a:gd name="T2" fmla="*/ 2 w 13"/>
                  <a:gd name="T3" fmla="*/ 47 h 48"/>
                  <a:gd name="T4" fmla="*/ 2 w 13"/>
                  <a:gd name="T5" fmla="*/ 47 h 48"/>
                  <a:gd name="T6" fmla="*/ 0 w 13"/>
                  <a:gd name="T7" fmla="*/ 2 h 48"/>
                  <a:gd name="T8" fmla="*/ 1 w 13"/>
                  <a:gd name="T9" fmla="*/ 2 h 48"/>
                  <a:gd name="T10" fmla="*/ 0 w 13"/>
                  <a:gd name="T11" fmla="*/ 2 h 48"/>
                  <a:gd name="T12" fmla="*/ 0 w 13"/>
                  <a:gd name="T13" fmla="*/ 1 h 48"/>
                  <a:gd name="T14" fmla="*/ 0 w 13"/>
                  <a:gd name="T15" fmla="*/ 1 h 48"/>
                  <a:gd name="T16" fmla="*/ 2 w 13"/>
                  <a:gd name="T17" fmla="*/ 1 h 48"/>
                  <a:gd name="T18" fmla="*/ 2 w 13"/>
                  <a:gd name="T19" fmla="*/ 1 h 48"/>
                  <a:gd name="T20" fmla="*/ 11 w 13"/>
                  <a:gd name="T21" fmla="*/ 8 h 48"/>
                  <a:gd name="T22" fmla="*/ 11 w 13"/>
                  <a:gd name="T23" fmla="*/ 9 h 48"/>
                  <a:gd name="T24" fmla="*/ 11 w 13"/>
                  <a:gd name="T25" fmla="*/ 9 h 48"/>
                  <a:gd name="T26" fmla="*/ 13 w 13"/>
                  <a:gd name="T27" fmla="*/ 47 h 48"/>
                  <a:gd name="T28" fmla="*/ 12 w 13"/>
                  <a:gd name="T29" fmla="*/ 48 h 48"/>
                  <a:gd name="T30" fmla="*/ 12 w 13"/>
                  <a:gd name="T31" fmla="*/ 48 h 48"/>
                  <a:gd name="T32" fmla="*/ 11 w 13"/>
                  <a:gd name="T33" fmla="*/ 48 h 48"/>
                  <a:gd name="T34" fmla="*/ 11 w 13"/>
                  <a:gd name="T35" fmla="*/ 48 h 48"/>
                  <a:gd name="T36" fmla="*/ 3 w 13"/>
                  <a:gd name="T37" fmla="*/ 48 h 48"/>
                  <a:gd name="T38" fmla="*/ 5 w 13"/>
                  <a:gd name="T39" fmla="*/ 45 h 48"/>
                  <a:gd name="T40" fmla="*/ 10 w 13"/>
                  <a:gd name="T41" fmla="*/ 45 h 48"/>
                  <a:gd name="T42" fmla="*/ 8 w 13"/>
                  <a:gd name="T43" fmla="*/ 10 h 48"/>
                  <a:gd name="T44" fmla="*/ 3 w 13"/>
                  <a:gd name="T45" fmla="*/ 5 h 48"/>
                  <a:gd name="T46" fmla="*/ 5 w 13"/>
                  <a:gd name="T47" fmla="*/ 4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" h="48">
                    <a:moveTo>
                      <a:pt x="3" y="48"/>
                    </a:moveTo>
                    <a:cubicBezTo>
                      <a:pt x="2" y="48"/>
                      <a:pt x="2" y="48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2" y="0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8"/>
                      <a:pt x="11" y="9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47"/>
                      <a:pt x="13" y="48"/>
                      <a:pt x="12" y="48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12" y="48"/>
                      <a:pt x="12" y="48"/>
                      <a:pt x="11" y="48"/>
                    </a:cubicBezTo>
                    <a:cubicBezTo>
                      <a:pt x="11" y="48"/>
                      <a:pt x="11" y="48"/>
                      <a:pt x="11" y="48"/>
                    </a:cubicBezTo>
                    <a:cubicBezTo>
                      <a:pt x="3" y="48"/>
                      <a:pt x="3" y="48"/>
                      <a:pt x="3" y="48"/>
                    </a:cubicBezTo>
                    <a:close/>
                    <a:moveTo>
                      <a:pt x="5" y="45"/>
                    </a:moveTo>
                    <a:cubicBezTo>
                      <a:pt x="10" y="45"/>
                      <a:pt x="10" y="45"/>
                      <a:pt x="10" y="45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7" name="Freeform 92"/>
              <p:cNvSpPr>
                <a:spLocks/>
              </p:cNvSpPr>
              <p:nvPr/>
            </p:nvSpPr>
            <p:spPr bwMode="auto">
              <a:xfrm>
                <a:off x="4362" y="1956"/>
                <a:ext cx="113" cy="19"/>
              </a:xfrm>
              <a:custGeom>
                <a:avLst/>
                <a:gdLst>
                  <a:gd name="T0" fmla="*/ 0 w 113"/>
                  <a:gd name="T1" fmla="*/ 3 h 19"/>
                  <a:gd name="T2" fmla="*/ 21 w 113"/>
                  <a:gd name="T3" fmla="*/ 19 h 19"/>
                  <a:gd name="T4" fmla="*/ 113 w 113"/>
                  <a:gd name="T5" fmla="*/ 19 h 19"/>
                  <a:gd name="T6" fmla="*/ 113 w 113"/>
                  <a:gd name="T7" fmla="*/ 0 h 19"/>
                  <a:gd name="T8" fmla="*/ 0 w 113"/>
                  <a:gd name="T9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9">
                    <a:moveTo>
                      <a:pt x="0" y="3"/>
                    </a:moveTo>
                    <a:lnTo>
                      <a:pt x="21" y="19"/>
                    </a:lnTo>
                    <a:lnTo>
                      <a:pt x="113" y="19"/>
                    </a:lnTo>
                    <a:lnTo>
                      <a:pt x="11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8" name="Freeform 93"/>
              <p:cNvSpPr>
                <a:spLocks noEditPoints="1"/>
              </p:cNvSpPr>
              <p:nvPr/>
            </p:nvSpPr>
            <p:spPr bwMode="auto">
              <a:xfrm>
                <a:off x="4357" y="1954"/>
                <a:ext cx="123" cy="26"/>
              </a:xfrm>
              <a:custGeom>
                <a:avLst/>
                <a:gdLst>
                  <a:gd name="T0" fmla="*/ 10 w 52"/>
                  <a:gd name="T1" fmla="*/ 10 h 11"/>
                  <a:gd name="T2" fmla="*/ 1 w 52"/>
                  <a:gd name="T3" fmla="*/ 3 h 11"/>
                  <a:gd name="T4" fmla="*/ 1 w 52"/>
                  <a:gd name="T5" fmla="*/ 1 h 11"/>
                  <a:gd name="T6" fmla="*/ 1 w 52"/>
                  <a:gd name="T7" fmla="*/ 1 h 11"/>
                  <a:gd name="T8" fmla="*/ 2 w 52"/>
                  <a:gd name="T9" fmla="*/ 0 h 11"/>
                  <a:gd name="T10" fmla="*/ 2 w 52"/>
                  <a:gd name="T11" fmla="*/ 0 h 11"/>
                  <a:gd name="T12" fmla="*/ 50 w 52"/>
                  <a:gd name="T13" fmla="*/ 0 h 11"/>
                  <a:gd name="T14" fmla="*/ 51 w 52"/>
                  <a:gd name="T15" fmla="*/ 0 h 11"/>
                  <a:gd name="T16" fmla="*/ 51 w 52"/>
                  <a:gd name="T17" fmla="*/ 0 h 11"/>
                  <a:gd name="T18" fmla="*/ 52 w 52"/>
                  <a:gd name="T19" fmla="*/ 1 h 11"/>
                  <a:gd name="T20" fmla="*/ 52 w 52"/>
                  <a:gd name="T21" fmla="*/ 1 h 11"/>
                  <a:gd name="T22" fmla="*/ 52 w 52"/>
                  <a:gd name="T23" fmla="*/ 9 h 11"/>
                  <a:gd name="T24" fmla="*/ 50 w 52"/>
                  <a:gd name="T25" fmla="*/ 10 h 11"/>
                  <a:gd name="T26" fmla="*/ 50 w 52"/>
                  <a:gd name="T27" fmla="*/ 10 h 11"/>
                  <a:gd name="T28" fmla="*/ 11 w 52"/>
                  <a:gd name="T29" fmla="*/ 11 h 11"/>
                  <a:gd name="T30" fmla="*/ 10 w 52"/>
                  <a:gd name="T31" fmla="*/ 10 h 11"/>
                  <a:gd name="T32" fmla="*/ 11 w 52"/>
                  <a:gd name="T33" fmla="*/ 8 h 11"/>
                  <a:gd name="T34" fmla="*/ 49 w 52"/>
                  <a:gd name="T35" fmla="*/ 7 h 11"/>
                  <a:gd name="T36" fmla="*/ 49 w 52"/>
                  <a:gd name="T37" fmla="*/ 3 h 11"/>
                  <a:gd name="T38" fmla="*/ 6 w 52"/>
                  <a:gd name="T39" fmla="*/ 3 h 11"/>
                  <a:gd name="T40" fmla="*/ 11 w 52"/>
                  <a:gd name="T4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2" h="11">
                    <a:moveTo>
                      <a:pt x="10" y="1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0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2" y="0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52" y="10"/>
                      <a:pt x="51" y="10"/>
                      <a:pt x="50" y="10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0" y="10"/>
                      <a:pt x="10" y="10"/>
                      <a:pt x="10" y="10"/>
                    </a:cubicBezTo>
                    <a:close/>
                    <a:moveTo>
                      <a:pt x="11" y="8"/>
                    </a:moveTo>
                    <a:cubicBezTo>
                      <a:pt x="49" y="7"/>
                      <a:pt x="49" y="7"/>
                      <a:pt x="49" y="7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11" y="8"/>
                      <a:pt x="11" y="8"/>
                      <a:pt x="11" y="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9" name="Freeform 94"/>
              <p:cNvSpPr>
                <a:spLocks/>
              </p:cNvSpPr>
              <p:nvPr/>
            </p:nvSpPr>
            <p:spPr bwMode="auto">
              <a:xfrm>
                <a:off x="3174" y="1224"/>
                <a:ext cx="492" cy="124"/>
              </a:xfrm>
              <a:custGeom>
                <a:avLst/>
                <a:gdLst>
                  <a:gd name="T0" fmla="*/ 0 w 492"/>
                  <a:gd name="T1" fmla="*/ 121 h 124"/>
                  <a:gd name="T2" fmla="*/ 487 w 492"/>
                  <a:gd name="T3" fmla="*/ 124 h 124"/>
                  <a:gd name="T4" fmla="*/ 492 w 492"/>
                  <a:gd name="T5" fmla="*/ 0 h 124"/>
                  <a:gd name="T6" fmla="*/ 151 w 492"/>
                  <a:gd name="T7" fmla="*/ 0 h 124"/>
                  <a:gd name="T8" fmla="*/ 0 w 492"/>
                  <a:gd name="T9" fmla="*/ 121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2" h="124">
                    <a:moveTo>
                      <a:pt x="0" y="121"/>
                    </a:moveTo>
                    <a:lnTo>
                      <a:pt x="487" y="124"/>
                    </a:lnTo>
                    <a:lnTo>
                      <a:pt x="492" y="0"/>
                    </a:lnTo>
                    <a:lnTo>
                      <a:pt x="151" y="0"/>
                    </a:lnTo>
                    <a:lnTo>
                      <a:pt x="0" y="121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0" name="Freeform 95"/>
              <p:cNvSpPr>
                <a:spLocks noEditPoints="1"/>
              </p:cNvSpPr>
              <p:nvPr/>
            </p:nvSpPr>
            <p:spPr bwMode="auto">
              <a:xfrm>
                <a:off x="3169" y="1222"/>
                <a:ext cx="502" cy="128"/>
              </a:xfrm>
              <a:custGeom>
                <a:avLst/>
                <a:gdLst>
                  <a:gd name="T0" fmla="*/ 208 w 212"/>
                  <a:gd name="T1" fmla="*/ 54 h 54"/>
                  <a:gd name="T2" fmla="*/ 2 w 212"/>
                  <a:gd name="T3" fmla="*/ 54 h 54"/>
                  <a:gd name="T4" fmla="*/ 1 w 212"/>
                  <a:gd name="T5" fmla="*/ 53 h 54"/>
                  <a:gd name="T6" fmla="*/ 1 w 212"/>
                  <a:gd name="T7" fmla="*/ 53 h 54"/>
                  <a:gd name="T8" fmla="*/ 1 w 212"/>
                  <a:gd name="T9" fmla="*/ 51 h 54"/>
                  <a:gd name="T10" fmla="*/ 1 w 212"/>
                  <a:gd name="T11" fmla="*/ 51 h 54"/>
                  <a:gd name="T12" fmla="*/ 65 w 212"/>
                  <a:gd name="T13" fmla="*/ 0 h 54"/>
                  <a:gd name="T14" fmla="*/ 66 w 212"/>
                  <a:gd name="T15" fmla="*/ 0 h 54"/>
                  <a:gd name="T16" fmla="*/ 210 w 212"/>
                  <a:gd name="T17" fmla="*/ 0 h 54"/>
                  <a:gd name="T18" fmla="*/ 211 w 212"/>
                  <a:gd name="T19" fmla="*/ 0 h 54"/>
                  <a:gd name="T20" fmla="*/ 211 w 212"/>
                  <a:gd name="T21" fmla="*/ 0 h 54"/>
                  <a:gd name="T22" fmla="*/ 212 w 212"/>
                  <a:gd name="T23" fmla="*/ 1 h 54"/>
                  <a:gd name="T24" fmla="*/ 212 w 212"/>
                  <a:gd name="T25" fmla="*/ 1 h 54"/>
                  <a:gd name="T26" fmla="*/ 209 w 212"/>
                  <a:gd name="T27" fmla="*/ 53 h 54"/>
                  <a:gd name="T28" fmla="*/ 208 w 212"/>
                  <a:gd name="T29" fmla="*/ 54 h 54"/>
                  <a:gd name="T30" fmla="*/ 208 w 212"/>
                  <a:gd name="T31" fmla="*/ 54 h 54"/>
                  <a:gd name="T32" fmla="*/ 208 w 212"/>
                  <a:gd name="T33" fmla="*/ 54 h 54"/>
                  <a:gd name="T34" fmla="*/ 206 w 212"/>
                  <a:gd name="T35" fmla="*/ 51 h 54"/>
                  <a:gd name="T36" fmla="*/ 209 w 212"/>
                  <a:gd name="T37" fmla="*/ 3 h 54"/>
                  <a:gd name="T38" fmla="*/ 66 w 212"/>
                  <a:gd name="T39" fmla="*/ 3 h 54"/>
                  <a:gd name="T40" fmla="*/ 6 w 212"/>
                  <a:gd name="T41" fmla="*/ 51 h 54"/>
                  <a:gd name="T42" fmla="*/ 206 w 212"/>
                  <a:gd name="T43" fmla="*/ 5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12" h="54">
                    <a:moveTo>
                      <a:pt x="208" y="54"/>
                    </a:moveTo>
                    <a:cubicBezTo>
                      <a:pt x="2" y="54"/>
                      <a:pt x="2" y="54"/>
                      <a:pt x="2" y="54"/>
                    </a:cubicBezTo>
                    <a:cubicBezTo>
                      <a:pt x="1" y="54"/>
                      <a:pt x="1" y="53"/>
                      <a:pt x="1" y="53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0" y="52"/>
                      <a:pt x="1" y="51"/>
                      <a:pt x="1" y="51"/>
                    </a:cubicBezTo>
                    <a:cubicBezTo>
                      <a:pt x="1" y="51"/>
                      <a:pt x="1" y="51"/>
                      <a:pt x="1" y="51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210" y="0"/>
                      <a:pt x="210" y="0"/>
                      <a:pt x="210" y="0"/>
                    </a:cubicBezTo>
                    <a:cubicBezTo>
                      <a:pt x="211" y="0"/>
                      <a:pt x="211" y="0"/>
                      <a:pt x="211" y="0"/>
                    </a:cubicBezTo>
                    <a:cubicBezTo>
                      <a:pt x="211" y="0"/>
                      <a:pt x="211" y="0"/>
                      <a:pt x="211" y="0"/>
                    </a:cubicBezTo>
                    <a:cubicBezTo>
                      <a:pt x="212" y="0"/>
                      <a:pt x="212" y="1"/>
                      <a:pt x="212" y="1"/>
                    </a:cubicBezTo>
                    <a:cubicBezTo>
                      <a:pt x="212" y="1"/>
                      <a:pt x="212" y="1"/>
                      <a:pt x="212" y="1"/>
                    </a:cubicBezTo>
                    <a:cubicBezTo>
                      <a:pt x="209" y="53"/>
                      <a:pt x="209" y="53"/>
                      <a:pt x="209" y="53"/>
                    </a:cubicBezTo>
                    <a:cubicBezTo>
                      <a:pt x="209" y="54"/>
                      <a:pt x="208" y="54"/>
                      <a:pt x="208" y="54"/>
                    </a:cubicBezTo>
                    <a:cubicBezTo>
                      <a:pt x="208" y="54"/>
                      <a:pt x="208" y="54"/>
                      <a:pt x="208" y="54"/>
                    </a:cubicBezTo>
                    <a:cubicBezTo>
                      <a:pt x="208" y="54"/>
                      <a:pt x="208" y="54"/>
                      <a:pt x="208" y="54"/>
                    </a:cubicBezTo>
                    <a:close/>
                    <a:moveTo>
                      <a:pt x="206" y="51"/>
                    </a:moveTo>
                    <a:cubicBezTo>
                      <a:pt x="209" y="3"/>
                      <a:pt x="209" y="3"/>
                      <a:pt x="209" y="3"/>
                    </a:cubicBezTo>
                    <a:cubicBezTo>
                      <a:pt x="66" y="3"/>
                      <a:pt x="66" y="3"/>
                      <a:pt x="66" y="3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206" y="51"/>
                      <a:pt x="206" y="51"/>
                      <a:pt x="206" y="51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1" name="Freeform 96"/>
              <p:cNvSpPr>
                <a:spLocks/>
              </p:cNvSpPr>
              <p:nvPr/>
            </p:nvSpPr>
            <p:spPr bwMode="auto">
              <a:xfrm>
                <a:off x="3155" y="1345"/>
                <a:ext cx="518" cy="813"/>
              </a:xfrm>
              <a:custGeom>
                <a:avLst/>
                <a:gdLst>
                  <a:gd name="T0" fmla="*/ 0 w 518"/>
                  <a:gd name="T1" fmla="*/ 813 h 813"/>
                  <a:gd name="T2" fmla="*/ 17 w 518"/>
                  <a:gd name="T3" fmla="*/ 0 h 813"/>
                  <a:gd name="T4" fmla="*/ 499 w 518"/>
                  <a:gd name="T5" fmla="*/ 0 h 813"/>
                  <a:gd name="T6" fmla="*/ 518 w 518"/>
                  <a:gd name="T7" fmla="*/ 813 h 813"/>
                  <a:gd name="T8" fmla="*/ 0 w 518"/>
                  <a:gd name="T9" fmla="*/ 813 h 8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8" h="813">
                    <a:moveTo>
                      <a:pt x="0" y="813"/>
                    </a:moveTo>
                    <a:lnTo>
                      <a:pt x="17" y="0"/>
                    </a:lnTo>
                    <a:lnTo>
                      <a:pt x="499" y="0"/>
                    </a:lnTo>
                    <a:lnTo>
                      <a:pt x="518" y="813"/>
                    </a:lnTo>
                    <a:lnTo>
                      <a:pt x="0" y="8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2" name="Freeform 97"/>
              <p:cNvSpPr>
                <a:spLocks noEditPoints="1"/>
              </p:cNvSpPr>
              <p:nvPr/>
            </p:nvSpPr>
            <p:spPr bwMode="auto">
              <a:xfrm>
                <a:off x="3153" y="1343"/>
                <a:ext cx="525" cy="817"/>
              </a:xfrm>
              <a:custGeom>
                <a:avLst/>
                <a:gdLst>
                  <a:gd name="T0" fmla="*/ 1 w 222"/>
                  <a:gd name="T1" fmla="*/ 345 h 345"/>
                  <a:gd name="T2" fmla="*/ 1 w 222"/>
                  <a:gd name="T3" fmla="*/ 344 h 345"/>
                  <a:gd name="T4" fmla="*/ 3 w 222"/>
                  <a:gd name="T5" fmla="*/ 344 h 345"/>
                  <a:gd name="T6" fmla="*/ 1 w 222"/>
                  <a:gd name="T7" fmla="*/ 344 h 345"/>
                  <a:gd name="T8" fmla="*/ 1 w 222"/>
                  <a:gd name="T9" fmla="*/ 345 h 345"/>
                  <a:gd name="T10" fmla="*/ 0 w 222"/>
                  <a:gd name="T11" fmla="*/ 345 h 345"/>
                  <a:gd name="T12" fmla="*/ 0 w 222"/>
                  <a:gd name="T13" fmla="*/ 345 h 345"/>
                  <a:gd name="T14" fmla="*/ 0 w 222"/>
                  <a:gd name="T15" fmla="*/ 344 h 345"/>
                  <a:gd name="T16" fmla="*/ 0 w 222"/>
                  <a:gd name="T17" fmla="*/ 344 h 345"/>
                  <a:gd name="T18" fmla="*/ 7 w 222"/>
                  <a:gd name="T19" fmla="*/ 1 h 345"/>
                  <a:gd name="T20" fmla="*/ 8 w 222"/>
                  <a:gd name="T21" fmla="*/ 0 h 345"/>
                  <a:gd name="T22" fmla="*/ 8 w 222"/>
                  <a:gd name="T23" fmla="*/ 0 h 345"/>
                  <a:gd name="T24" fmla="*/ 212 w 222"/>
                  <a:gd name="T25" fmla="*/ 0 h 345"/>
                  <a:gd name="T26" fmla="*/ 213 w 222"/>
                  <a:gd name="T27" fmla="*/ 1 h 345"/>
                  <a:gd name="T28" fmla="*/ 213 w 222"/>
                  <a:gd name="T29" fmla="*/ 1 h 345"/>
                  <a:gd name="T30" fmla="*/ 222 w 222"/>
                  <a:gd name="T31" fmla="*/ 344 h 345"/>
                  <a:gd name="T32" fmla="*/ 221 w 222"/>
                  <a:gd name="T33" fmla="*/ 345 h 345"/>
                  <a:gd name="T34" fmla="*/ 221 w 222"/>
                  <a:gd name="T35" fmla="*/ 345 h 345"/>
                  <a:gd name="T36" fmla="*/ 220 w 222"/>
                  <a:gd name="T37" fmla="*/ 345 h 345"/>
                  <a:gd name="T38" fmla="*/ 220 w 222"/>
                  <a:gd name="T39" fmla="*/ 345 h 345"/>
                  <a:gd name="T40" fmla="*/ 1 w 222"/>
                  <a:gd name="T41" fmla="*/ 345 h 345"/>
                  <a:gd name="T42" fmla="*/ 219 w 222"/>
                  <a:gd name="T43" fmla="*/ 342 h 345"/>
                  <a:gd name="T44" fmla="*/ 210 w 222"/>
                  <a:gd name="T45" fmla="*/ 3 h 345"/>
                  <a:gd name="T46" fmla="*/ 10 w 222"/>
                  <a:gd name="T47" fmla="*/ 3 h 345"/>
                  <a:gd name="T48" fmla="*/ 3 w 222"/>
                  <a:gd name="T49" fmla="*/ 342 h 345"/>
                  <a:gd name="T50" fmla="*/ 219 w 222"/>
                  <a:gd name="T51" fmla="*/ 342 h 3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22" h="345">
                    <a:moveTo>
                      <a:pt x="1" y="345"/>
                    </a:moveTo>
                    <a:cubicBezTo>
                      <a:pt x="1" y="344"/>
                      <a:pt x="1" y="344"/>
                      <a:pt x="1" y="344"/>
                    </a:cubicBezTo>
                    <a:cubicBezTo>
                      <a:pt x="3" y="344"/>
                      <a:pt x="3" y="344"/>
                      <a:pt x="3" y="344"/>
                    </a:cubicBezTo>
                    <a:cubicBezTo>
                      <a:pt x="1" y="344"/>
                      <a:pt x="1" y="344"/>
                      <a:pt x="1" y="344"/>
                    </a:cubicBezTo>
                    <a:cubicBezTo>
                      <a:pt x="1" y="345"/>
                      <a:pt x="1" y="345"/>
                      <a:pt x="1" y="345"/>
                    </a:cubicBezTo>
                    <a:cubicBezTo>
                      <a:pt x="1" y="345"/>
                      <a:pt x="0" y="345"/>
                      <a:pt x="0" y="345"/>
                    </a:cubicBezTo>
                    <a:cubicBezTo>
                      <a:pt x="0" y="345"/>
                      <a:pt x="0" y="345"/>
                      <a:pt x="0" y="345"/>
                    </a:cubicBezTo>
                    <a:cubicBezTo>
                      <a:pt x="0" y="345"/>
                      <a:pt x="0" y="344"/>
                      <a:pt x="0" y="344"/>
                    </a:cubicBezTo>
                    <a:cubicBezTo>
                      <a:pt x="0" y="344"/>
                      <a:pt x="0" y="344"/>
                      <a:pt x="0" y="344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0"/>
                      <a:pt x="7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212" y="0"/>
                      <a:pt x="212" y="0"/>
                      <a:pt x="212" y="0"/>
                    </a:cubicBezTo>
                    <a:cubicBezTo>
                      <a:pt x="212" y="0"/>
                      <a:pt x="213" y="0"/>
                      <a:pt x="213" y="1"/>
                    </a:cubicBezTo>
                    <a:cubicBezTo>
                      <a:pt x="213" y="1"/>
                      <a:pt x="213" y="1"/>
                      <a:pt x="213" y="1"/>
                    </a:cubicBezTo>
                    <a:cubicBezTo>
                      <a:pt x="222" y="344"/>
                      <a:pt x="222" y="344"/>
                      <a:pt x="222" y="344"/>
                    </a:cubicBezTo>
                    <a:cubicBezTo>
                      <a:pt x="222" y="344"/>
                      <a:pt x="222" y="345"/>
                      <a:pt x="221" y="345"/>
                    </a:cubicBezTo>
                    <a:cubicBezTo>
                      <a:pt x="221" y="345"/>
                      <a:pt x="221" y="345"/>
                      <a:pt x="221" y="345"/>
                    </a:cubicBezTo>
                    <a:cubicBezTo>
                      <a:pt x="221" y="345"/>
                      <a:pt x="221" y="345"/>
                      <a:pt x="220" y="345"/>
                    </a:cubicBezTo>
                    <a:cubicBezTo>
                      <a:pt x="220" y="345"/>
                      <a:pt x="220" y="345"/>
                      <a:pt x="220" y="345"/>
                    </a:cubicBezTo>
                    <a:cubicBezTo>
                      <a:pt x="1" y="345"/>
                      <a:pt x="1" y="345"/>
                      <a:pt x="1" y="345"/>
                    </a:cubicBezTo>
                    <a:close/>
                    <a:moveTo>
                      <a:pt x="219" y="342"/>
                    </a:moveTo>
                    <a:cubicBezTo>
                      <a:pt x="210" y="3"/>
                      <a:pt x="210" y="3"/>
                      <a:pt x="2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3" y="342"/>
                      <a:pt x="3" y="342"/>
                      <a:pt x="3" y="342"/>
                    </a:cubicBezTo>
                    <a:cubicBezTo>
                      <a:pt x="219" y="342"/>
                      <a:pt x="219" y="342"/>
                      <a:pt x="219" y="342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3" name="Freeform 98"/>
              <p:cNvSpPr>
                <a:spLocks/>
              </p:cNvSpPr>
              <p:nvPr/>
            </p:nvSpPr>
            <p:spPr bwMode="auto">
              <a:xfrm>
                <a:off x="3529" y="1769"/>
                <a:ext cx="636" cy="389"/>
              </a:xfrm>
              <a:custGeom>
                <a:avLst/>
                <a:gdLst>
                  <a:gd name="T0" fmla="*/ 636 w 636"/>
                  <a:gd name="T1" fmla="*/ 389 h 389"/>
                  <a:gd name="T2" fmla="*/ 606 w 636"/>
                  <a:gd name="T3" fmla="*/ 0 h 389"/>
                  <a:gd name="T4" fmla="*/ 31 w 636"/>
                  <a:gd name="T5" fmla="*/ 0 h 389"/>
                  <a:gd name="T6" fmla="*/ 0 w 636"/>
                  <a:gd name="T7" fmla="*/ 389 h 389"/>
                  <a:gd name="T8" fmla="*/ 636 w 636"/>
                  <a:gd name="T9" fmla="*/ 389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6" h="389">
                    <a:moveTo>
                      <a:pt x="636" y="389"/>
                    </a:moveTo>
                    <a:lnTo>
                      <a:pt x="606" y="0"/>
                    </a:lnTo>
                    <a:lnTo>
                      <a:pt x="31" y="0"/>
                    </a:lnTo>
                    <a:lnTo>
                      <a:pt x="0" y="389"/>
                    </a:lnTo>
                    <a:lnTo>
                      <a:pt x="636" y="38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4" name="Freeform 99"/>
              <p:cNvSpPr>
                <a:spLocks noEditPoints="1"/>
              </p:cNvSpPr>
              <p:nvPr/>
            </p:nvSpPr>
            <p:spPr bwMode="auto">
              <a:xfrm>
                <a:off x="3524" y="1764"/>
                <a:ext cx="646" cy="396"/>
              </a:xfrm>
              <a:custGeom>
                <a:avLst/>
                <a:gdLst>
                  <a:gd name="T0" fmla="*/ 1 w 273"/>
                  <a:gd name="T1" fmla="*/ 167 h 167"/>
                  <a:gd name="T2" fmla="*/ 0 w 273"/>
                  <a:gd name="T3" fmla="*/ 166 h 167"/>
                  <a:gd name="T4" fmla="*/ 0 w 273"/>
                  <a:gd name="T5" fmla="*/ 166 h 167"/>
                  <a:gd name="T6" fmla="*/ 13 w 273"/>
                  <a:gd name="T7" fmla="*/ 2 h 167"/>
                  <a:gd name="T8" fmla="*/ 15 w 273"/>
                  <a:gd name="T9" fmla="*/ 0 h 167"/>
                  <a:gd name="T10" fmla="*/ 15 w 273"/>
                  <a:gd name="T11" fmla="*/ 0 h 167"/>
                  <a:gd name="T12" fmla="*/ 258 w 273"/>
                  <a:gd name="T13" fmla="*/ 0 h 167"/>
                  <a:gd name="T14" fmla="*/ 260 w 273"/>
                  <a:gd name="T15" fmla="*/ 2 h 167"/>
                  <a:gd name="T16" fmla="*/ 260 w 273"/>
                  <a:gd name="T17" fmla="*/ 2 h 167"/>
                  <a:gd name="T18" fmla="*/ 273 w 273"/>
                  <a:gd name="T19" fmla="*/ 166 h 167"/>
                  <a:gd name="T20" fmla="*/ 271 w 273"/>
                  <a:gd name="T21" fmla="*/ 166 h 167"/>
                  <a:gd name="T22" fmla="*/ 271 w 273"/>
                  <a:gd name="T23" fmla="*/ 164 h 167"/>
                  <a:gd name="T24" fmla="*/ 271 w 273"/>
                  <a:gd name="T25" fmla="*/ 166 h 167"/>
                  <a:gd name="T26" fmla="*/ 273 w 273"/>
                  <a:gd name="T27" fmla="*/ 166 h 167"/>
                  <a:gd name="T28" fmla="*/ 272 w 273"/>
                  <a:gd name="T29" fmla="*/ 167 h 167"/>
                  <a:gd name="T30" fmla="*/ 272 w 273"/>
                  <a:gd name="T31" fmla="*/ 167 h 167"/>
                  <a:gd name="T32" fmla="*/ 271 w 273"/>
                  <a:gd name="T33" fmla="*/ 167 h 167"/>
                  <a:gd name="T34" fmla="*/ 271 w 273"/>
                  <a:gd name="T35" fmla="*/ 167 h 167"/>
                  <a:gd name="T36" fmla="*/ 2 w 273"/>
                  <a:gd name="T37" fmla="*/ 167 h 167"/>
                  <a:gd name="T38" fmla="*/ 1 w 273"/>
                  <a:gd name="T39" fmla="*/ 167 h 167"/>
                  <a:gd name="T40" fmla="*/ 4 w 273"/>
                  <a:gd name="T41" fmla="*/ 164 h 167"/>
                  <a:gd name="T42" fmla="*/ 270 w 273"/>
                  <a:gd name="T43" fmla="*/ 164 h 167"/>
                  <a:gd name="T44" fmla="*/ 257 w 273"/>
                  <a:gd name="T45" fmla="*/ 3 h 167"/>
                  <a:gd name="T46" fmla="*/ 16 w 273"/>
                  <a:gd name="T47" fmla="*/ 3 h 167"/>
                  <a:gd name="T48" fmla="*/ 4 w 273"/>
                  <a:gd name="T49" fmla="*/ 164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73" h="167">
                    <a:moveTo>
                      <a:pt x="1" y="167"/>
                    </a:moveTo>
                    <a:cubicBezTo>
                      <a:pt x="1" y="167"/>
                      <a:pt x="0" y="166"/>
                      <a:pt x="0" y="166"/>
                    </a:cubicBezTo>
                    <a:cubicBezTo>
                      <a:pt x="0" y="166"/>
                      <a:pt x="0" y="166"/>
                      <a:pt x="0" y="166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1"/>
                      <a:pt x="14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258" y="0"/>
                      <a:pt x="258" y="0"/>
                      <a:pt x="258" y="0"/>
                    </a:cubicBezTo>
                    <a:cubicBezTo>
                      <a:pt x="259" y="0"/>
                      <a:pt x="260" y="1"/>
                      <a:pt x="260" y="2"/>
                    </a:cubicBezTo>
                    <a:cubicBezTo>
                      <a:pt x="260" y="2"/>
                      <a:pt x="260" y="2"/>
                      <a:pt x="260" y="2"/>
                    </a:cubicBezTo>
                    <a:cubicBezTo>
                      <a:pt x="273" y="166"/>
                      <a:pt x="273" y="166"/>
                      <a:pt x="273" y="166"/>
                    </a:cubicBezTo>
                    <a:cubicBezTo>
                      <a:pt x="271" y="166"/>
                      <a:pt x="271" y="166"/>
                      <a:pt x="271" y="166"/>
                    </a:cubicBezTo>
                    <a:cubicBezTo>
                      <a:pt x="271" y="164"/>
                      <a:pt x="271" y="164"/>
                      <a:pt x="271" y="164"/>
                    </a:cubicBezTo>
                    <a:cubicBezTo>
                      <a:pt x="271" y="166"/>
                      <a:pt x="271" y="166"/>
                      <a:pt x="271" y="166"/>
                    </a:cubicBezTo>
                    <a:cubicBezTo>
                      <a:pt x="273" y="166"/>
                      <a:pt x="273" y="166"/>
                      <a:pt x="273" y="166"/>
                    </a:cubicBezTo>
                    <a:cubicBezTo>
                      <a:pt x="273" y="166"/>
                      <a:pt x="273" y="167"/>
                      <a:pt x="272" y="167"/>
                    </a:cubicBezTo>
                    <a:cubicBezTo>
                      <a:pt x="272" y="167"/>
                      <a:pt x="272" y="167"/>
                      <a:pt x="272" y="167"/>
                    </a:cubicBezTo>
                    <a:cubicBezTo>
                      <a:pt x="272" y="167"/>
                      <a:pt x="272" y="167"/>
                      <a:pt x="271" y="167"/>
                    </a:cubicBezTo>
                    <a:cubicBezTo>
                      <a:pt x="271" y="167"/>
                      <a:pt x="271" y="167"/>
                      <a:pt x="271" y="167"/>
                    </a:cubicBezTo>
                    <a:cubicBezTo>
                      <a:pt x="2" y="167"/>
                      <a:pt x="2" y="167"/>
                      <a:pt x="2" y="167"/>
                    </a:cubicBezTo>
                    <a:cubicBezTo>
                      <a:pt x="2" y="167"/>
                      <a:pt x="1" y="167"/>
                      <a:pt x="1" y="167"/>
                    </a:cubicBezTo>
                    <a:close/>
                    <a:moveTo>
                      <a:pt x="4" y="164"/>
                    </a:moveTo>
                    <a:cubicBezTo>
                      <a:pt x="270" y="164"/>
                      <a:pt x="270" y="164"/>
                      <a:pt x="270" y="164"/>
                    </a:cubicBezTo>
                    <a:cubicBezTo>
                      <a:pt x="257" y="3"/>
                      <a:pt x="257" y="3"/>
                      <a:pt x="257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4" y="164"/>
                      <a:pt x="4" y="164"/>
                      <a:pt x="4" y="164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5" name="Freeform 100"/>
              <p:cNvSpPr>
                <a:spLocks/>
              </p:cNvSpPr>
              <p:nvPr/>
            </p:nvSpPr>
            <p:spPr bwMode="auto">
              <a:xfrm>
                <a:off x="3560" y="1693"/>
                <a:ext cx="575" cy="76"/>
              </a:xfrm>
              <a:custGeom>
                <a:avLst/>
                <a:gdLst>
                  <a:gd name="T0" fmla="*/ 575 w 575"/>
                  <a:gd name="T1" fmla="*/ 76 h 76"/>
                  <a:gd name="T2" fmla="*/ 0 w 575"/>
                  <a:gd name="T3" fmla="*/ 76 h 76"/>
                  <a:gd name="T4" fmla="*/ 61 w 575"/>
                  <a:gd name="T5" fmla="*/ 0 h 76"/>
                  <a:gd name="T6" fmla="*/ 530 w 575"/>
                  <a:gd name="T7" fmla="*/ 0 h 76"/>
                  <a:gd name="T8" fmla="*/ 575 w 575"/>
                  <a:gd name="T9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5" h="76">
                    <a:moveTo>
                      <a:pt x="575" y="76"/>
                    </a:moveTo>
                    <a:lnTo>
                      <a:pt x="0" y="76"/>
                    </a:lnTo>
                    <a:lnTo>
                      <a:pt x="61" y="0"/>
                    </a:lnTo>
                    <a:lnTo>
                      <a:pt x="530" y="0"/>
                    </a:lnTo>
                    <a:lnTo>
                      <a:pt x="575" y="7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6" name="Freeform 101"/>
              <p:cNvSpPr>
                <a:spLocks noEditPoints="1"/>
              </p:cNvSpPr>
              <p:nvPr/>
            </p:nvSpPr>
            <p:spPr bwMode="auto">
              <a:xfrm>
                <a:off x="3555" y="1691"/>
                <a:ext cx="584" cy="81"/>
              </a:xfrm>
              <a:custGeom>
                <a:avLst/>
                <a:gdLst>
                  <a:gd name="T0" fmla="*/ 2 w 247"/>
                  <a:gd name="T1" fmla="*/ 34 h 34"/>
                  <a:gd name="T2" fmla="*/ 0 w 247"/>
                  <a:gd name="T3" fmla="*/ 33 h 34"/>
                  <a:gd name="T4" fmla="*/ 0 w 247"/>
                  <a:gd name="T5" fmla="*/ 33 h 34"/>
                  <a:gd name="T6" fmla="*/ 1 w 247"/>
                  <a:gd name="T7" fmla="*/ 32 h 34"/>
                  <a:gd name="T8" fmla="*/ 1 w 247"/>
                  <a:gd name="T9" fmla="*/ 32 h 34"/>
                  <a:gd name="T10" fmla="*/ 26 w 247"/>
                  <a:gd name="T11" fmla="*/ 0 h 34"/>
                  <a:gd name="T12" fmla="*/ 28 w 247"/>
                  <a:gd name="T13" fmla="*/ 0 h 34"/>
                  <a:gd name="T14" fmla="*/ 28 w 247"/>
                  <a:gd name="T15" fmla="*/ 0 h 34"/>
                  <a:gd name="T16" fmla="*/ 226 w 247"/>
                  <a:gd name="T17" fmla="*/ 0 h 34"/>
                  <a:gd name="T18" fmla="*/ 227 w 247"/>
                  <a:gd name="T19" fmla="*/ 1 h 34"/>
                  <a:gd name="T20" fmla="*/ 227 w 247"/>
                  <a:gd name="T21" fmla="*/ 1 h 34"/>
                  <a:gd name="T22" fmla="*/ 247 w 247"/>
                  <a:gd name="T23" fmla="*/ 32 h 34"/>
                  <a:gd name="T24" fmla="*/ 245 w 247"/>
                  <a:gd name="T25" fmla="*/ 33 h 34"/>
                  <a:gd name="T26" fmla="*/ 245 w 247"/>
                  <a:gd name="T27" fmla="*/ 31 h 34"/>
                  <a:gd name="T28" fmla="*/ 245 w 247"/>
                  <a:gd name="T29" fmla="*/ 33 h 34"/>
                  <a:gd name="T30" fmla="*/ 247 w 247"/>
                  <a:gd name="T31" fmla="*/ 32 h 34"/>
                  <a:gd name="T32" fmla="*/ 247 w 247"/>
                  <a:gd name="T33" fmla="*/ 34 h 34"/>
                  <a:gd name="T34" fmla="*/ 247 w 247"/>
                  <a:gd name="T35" fmla="*/ 34 h 34"/>
                  <a:gd name="T36" fmla="*/ 245 w 247"/>
                  <a:gd name="T37" fmla="*/ 34 h 34"/>
                  <a:gd name="T38" fmla="*/ 245 w 247"/>
                  <a:gd name="T39" fmla="*/ 34 h 34"/>
                  <a:gd name="T40" fmla="*/ 2 w 247"/>
                  <a:gd name="T41" fmla="*/ 34 h 34"/>
                  <a:gd name="T42" fmla="*/ 5 w 247"/>
                  <a:gd name="T43" fmla="*/ 31 h 34"/>
                  <a:gd name="T44" fmla="*/ 243 w 247"/>
                  <a:gd name="T45" fmla="*/ 31 h 34"/>
                  <a:gd name="T46" fmla="*/ 225 w 247"/>
                  <a:gd name="T47" fmla="*/ 3 h 34"/>
                  <a:gd name="T48" fmla="*/ 28 w 247"/>
                  <a:gd name="T49" fmla="*/ 3 h 34"/>
                  <a:gd name="T50" fmla="*/ 5 w 247"/>
                  <a:gd name="T51" fmla="*/ 3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47" h="34">
                    <a:moveTo>
                      <a:pt x="2" y="34"/>
                    </a:moveTo>
                    <a:cubicBezTo>
                      <a:pt x="1" y="34"/>
                      <a:pt x="1" y="34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3"/>
                      <a:pt x="0" y="32"/>
                      <a:pt x="1" y="32"/>
                    </a:cubicBezTo>
                    <a:cubicBezTo>
                      <a:pt x="1" y="32"/>
                      <a:pt x="1" y="32"/>
                      <a:pt x="1" y="32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7" y="0"/>
                      <a:pt x="27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26" y="0"/>
                      <a:pt x="226" y="0"/>
                      <a:pt x="226" y="0"/>
                    </a:cubicBezTo>
                    <a:cubicBezTo>
                      <a:pt x="226" y="0"/>
                      <a:pt x="227" y="0"/>
                      <a:pt x="227" y="1"/>
                    </a:cubicBezTo>
                    <a:cubicBezTo>
                      <a:pt x="227" y="1"/>
                      <a:pt x="227" y="1"/>
                      <a:pt x="227" y="1"/>
                    </a:cubicBezTo>
                    <a:cubicBezTo>
                      <a:pt x="247" y="32"/>
                      <a:pt x="247" y="32"/>
                      <a:pt x="247" y="32"/>
                    </a:cubicBezTo>
                    <a:cubicBezTo>
                      <a:pt x="245" y="33"/>
                      <a:pt x="245" y="33"/>
                      <a:pt x="245" y="33"/>
                    </a:cubicBezTo>
                    <a:cubicBezTo>
                      <a:pt x="245" y="31"/>
                      <a:pt x="245" y="31"/>
                      <a:pt x="245" y="31"/>
                    </a:cubicBezTo>
                    <a:cubicBezTo>
                      <a:pt x="245" y="33"/>
                      <a:pt x="245" y="33"/>
                      <a:pt x="245" y="33"/>
                    </a:cubicBezTo>
                    <a:cubicBezTo>
                      <a:pt x="247" y="32"/>
                      <a:pt x="247" y="32"/>
                      <a:pt x="247" y="32"/>
                    </a:cubicBezTo>
                    <a:cubicBezTo>
                      <a:pt x="247" y="33"/>
                      <a:pt x="247" y="33"/>
                      <a:pt x="247" y="34"/>
                    </a:cubicBezTo>
                    <a:cubicBezTo>
                      <a:pt x="247" y="34"/>
                      <a:pt x="247" y="34"/>
                      <a:pt x="247" y="34"/>
                    </a:cubicBezTo>
                    <a:cubicBezTo>
                      <a:pt x="246" y="34"/>
                      <a:pt x="246" y="34"/>
                      <a:pt x="245" y="34"/>
                    </a:cubicBezTo>
                    <a:cubicBezTo>
                      <a:pt x="245" y="34"/>
                      <a:pt x="245" y="34"/>
                      <a:pt x="245" y="34"/>
                    </a:cubicBezTo>
                    <a:cubicBezTo>
                      <a:pt x="2" y="34"/>
                      <a:pt x="2" y="34"/>
                      <a:pt x="2" y="34"/>
                    </a:cubicBezTo>
                    <a:close/>
                    <a:moveTo>
                      <a:pt x="5" y="31"/>
                    </a:moveTo>
                    <a:cubicBezTo>
                      <a:pt x="243" y="31"/>
                      <a:pt x="243" y="31"/>
                      <a:pt x="243" y="31"/>
                    </a:cubicBezTo>
                    <a:cubicBezTo>
                      <a:pt x="225" y="3"/>
                      <a:pt x="225" y="3"/>
                      <a:pt x="225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5" y="31"/>
                      <a:pt x="5" y="31"/>
                      <a:pt x="5" y="31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" name="Freeform 102"/>
              <p:cNvSpPr>
                <a:spLocks/>
              </p:cNvSpPr>
              <p:nvPr/>
            </p:nvSpPr>
            <p:spPr bwMode="auto">
              <a:xfrm>
                <a:off x="3631" y="1099"/>
                <a:ext cx="449" cy="630"/>
              </a:xfrm>
              <a:custGeom>
                <a:avLst/>
                <a:gdLst>
                  <a:gd name="T0" fmla="*/ 449 w 449"/>
                  <a:gd name="T1" fmla="*/ 630 h 630"/>
                  <a:gd name="T2" fmla="*/ 423 w 449"/>
                  <a:gd name="T3" fmla="*/ 12 h 630"/>
                  <a:gd name="T4" fmla="*/ 40 w 449"/>
                  <a:gd name="T5" fmla="*/ 0 h 630"/>
                  <a:gd name="T6" fmla="*/ 0 w 449"/>
                  <a:gd name="T7" fmla="*/ 630 h 630"/>
                  <a:gd name="T8" fmla="*/ 449 w 449"/>
                  <a:gd name="T9" fmla="*/ 630 h 6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9" h="630">
                    <a:moveTo>
                      <a:pt x="449" y="630"/>
                    </a:moveTo>
                    <a:lnTo>
                      <a:pt x="423" y="12"/>
                    </a:lnTo>
                    <a:lnTo>
                      <a:pt x="40" y="0"/>
                    </a:lnTo>
                    <a:lnTo>
                      <a:pt x="0" y="630"/>
                    </a:lnTo>
                    <a:lnTo>
                      <a:pt x="449" y="6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8" name="Freeform 103"/>
              <p:cNvSpPr>
                <a:spLocks noEditPoints="1"/>
              </p:cNvSpPr>
              <p:nvPr/>
            </p:nvSpPr>
            <p:spPr bwMode="auto">
              <a:xfrm>
                <a:off x="3626" y="1097"/>
                <a:ext cx="457" cy="637"/>
              </a:xfrm>
              <a:custGeom>
                <a:avLst/>
                <a:gdLst>
                  <a:gd name="T0" fmla="*/ 2 w 193"/>
                  <a:gd name="T1" fmla="*/ 269 h 269"/>
                  <a:gd name="T2" fmla="*/ 1 w 193"/>
                  <a:gd name="T3" fmla="*/ 268 h 269"/>
                  <a:gd name="T4" fmla="*/ 1 w 193"/>
                  <a:gd name="T5" fmla="*/ 268 h 269"/>
                  <a:gd name="T6" fmla="*/ 0 w 193"/>
                  <a:gd name="T7" fmla="*/ 267 h 269"/>
                  <a:gd name="T8" fmla="*/ 0 w 193"/>
                  <a:gd name="T9" fmla="*/ 267 h 269"/>
                  <a:gd name="T10" fmla="*/ 18 w 193"/>
                  <a:gd name="T11" fmla="*/ 1 h 269"/>
                  <a:gd name="T12" fmla="*/ 19 w 193"/>
                  <a:gd name="T13" fmla="*/ 0 h 269"/>
                  <a:gd name="T14" fmla="*/ 19 w 193"/>
                  <a:gd name="T15" fmla="*/ 0 h 269"/>
                  <a:gd name="T16" fmla="*/ 181 w 193"/>
                  <a:gd name="T17" fmla="*/ 4 h 269"/>
                  <a:gd name="T18" fmla="*/ 183 w 193"/>
                  <a:gd name="T19" fmla="*/ 6 h 269"/>
                  <a:gd name="T20" fmla="*/ 183 w 193"/>
                  <a:gd name="T21" fmla="*/ 6 h 269"/>
                  <a:gd name="T22" fmla="*/ 193 w 193"/>
                  <a:gd name="T23" fmla="*/ 267 h 269"/>
                  <a:gd name="T24" fmla="*/ 192 w 193"/>
                  <a:gd name="T25" fmla="*/ 267 h 269"/>
                  <a:gd name="T26" fmla="*/ 192 w 193"/>
                  <a:gd name="T27" fmla="*/ 266 h 269"/>
                  <a:gd name="T28" fmla="*/ 192 w 193"/>
                  <a:gd name="T29" fmla="*/ 267 h 269"/>
                  <a:gd name="T30" fmla="*/ 193 w 193"/>
                  <a:gd name="T31" fmla="*/ 267 h 269"/>
                  <a:gd name="T32" fmla="*/ 193 w 193"/>
                  <a:gd name="T33" fmla="*/ 268 h 269"/>
                  <a:gd name="T34" fmla="*/ 193 w 193"/>
                  <a:gd name="T35" fmla="*/ 268 h 269"/>
                  <a:gd name="T36" fmla="*/ 192 w 193"/>
                  <a:gd name="T37" fmla="*/ 269 h 269"/>
                  <a:gd name="T38" fmla="*/ 192 w 193"/>
                  <a:gd name="T39" fmla="*/ 269 h 269"/>
                  <a:gd name="T40" fmla="*/ 2 w 193"/>
                  <a:gd name="T41" fmla="*/ 269 h 269"/>
                  <a:gd name="T42" fmla="*/ 3 w 193"/>
                  <a:gd name="T43" fmla="*/ 266 h 269"/>
                  <a:gd name="T44" fmla="*/ 190 w 193"/>
                  <a:gd name="T45" fmla="*/ 266 h 269"/>
                  <a:gd name="T46" fmla="*/ 180 w 193"/>
                  <a:gd name="T47" fmla="*/ 7 h 269"/>
                  <a:gd name="T48" fmla="*/ 20 w 193"/>
                  <a:gd name="T49" fmla="*/ 3 h 269"/>
                  <a:gd name="T50" fmla="*/ 3 w 193"/>
                  <a:gd name="T51" fmla="*/ 266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3" h="269">
                    <a:moveTo>
                      <a:pt x="2" y="269"/>
                    </a:moveTo>
                    <a:cubicBezTo>
                      <a:pt x="1" y="269"/>
                      <a:pt x="1" y="268"/>
                      <a:pt x="1" y="268"/>
                    </a:cubicBezTo>
                    <a:cubicBezTo>
                      <a:pt x="1" y="268"/>
                      <a:pt x="1" y="268"/>
                      <a:pt x="1" y="268"/>
                    </a:cubicBezTo>
                    <a:cubicBezTo>
                      <a:pt x="0" y="268"/>
                      <a:pt x="0" y="267"/>
                      <a:pt x="0" y="267"/>
                    </a:cubicBezTo>
                    <a:cubicBezTo>
                      <a:pt x="0" y="267"/>
                      <a:pt x="0" y="267"/>
                      <a:pt x="0" y="267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8" y="0"/>
                      <a:pt x="18" y="0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81" y="4"/>
                      <a:pt x="181" y="4"/>
                      <a:pt x="181" y="4"/>
                    </a:cubicBezTo>
                    <a:cubicBezTo>
                      <a:pt x="182" y="4"/>
                      <a:pt x="183" y="5"/>
                      <a:pt x="183" y="6"/>
                    </a:cubicBezTo>
                    <a:cubicBezTo>
                      <a:pt x="183" y="6"/>
                      <a:pt x="183" y="6"/>
                      <a:pt x="183" y="6"/>
                    </a:cubicBezTo>
                    <a:cubicBezTo>
                      <a:pt x="193" y="267"/>
                      <a:pt x="193" y="267"/>
                      <a:pt x="193" y="267"/>
                    </a:cubicBezTo>
                    <a:cubicBezTo>
                      <a:pt x="192" y="267"/>
                      <a:pt x="192" y="267"/>
                      <a:pt x="192" y="267"/>
                    </a:cubicBezTo>
                    <a:cubicBezTo>
                      <a:pt x="192" y="266"/>
                      <a:pt x="192" y="266"/>
                      <a:pt x="192" y="266"/>
                    </a:cubicBezTo>
                    <a:cubicBezTo>
                      <a:pt x="192" y="267"/>
                      <a:pt x="192" y="267"/>
                      <a:pt x="192" y="267"/>
                    </a:cubicBezTo>
                    <a:cubicBezTo>
                      <a:pt x="193" y="267"/>
                      <a:pt x="193" y="267"/>
                      <a:pt x="193" y="267"/>
                    </a:cubicBezTo>
                    <a:cubicBezTo>
                      <a:pt x="193" y="267"/>
                      <a:pt x="193" y="268"/>
                      <a:pt x="193" y="268"/>
                    </a:cubicBezTo>
                    <a:cubicBezTo>
                      <a:pt x="193" y="268"/>
                      <a:pt x="193" y="268"/>
                      <a:pt x="193" y="268"/>
                    </a:cubicBezTo>
                    <a:cubicBezTo>
                      <a:pt x="193" y="268"/>
                      <a:pt x="192" y="269"/>
                      <a:pt x="192" y="269"/>
                    </a:cubicBezTo>
                    <a:cubicBezTo>
                      <a:pt x="192" y="269"/>
                      <a:pt x="192" y="269"/>
                      <a:pt x="192" y="269"/>
                    </a:cubicBezTo>
                    <a:cubicBezTo>
                      <a:pt x="2" y="269"/>
                      <a:pt x="2" y="269"/>
                      <a:pt x="2" y="269"/>
                    </a:cubicBezTo>
                    <a:close/>
                    <a:moveTo>
                      <a:pt x="3" y="266"/>
                    </a:moveTo>
                    <a:cubicBezTo>
                      <a:pt x="190" y="266"/>
                      <a:pt x="190" y="266"/>
                      <a:pt x="190" y="266"/>
                    </a:cubicBezTo>
                    <a:cubicBezTo>
                      <a:pt x="180" y="7"/>
                      <a:pt x="180" y="7"/>
                      <a:pt x="180" y="7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3" y="266"/>
                      <a:pt x="3" y="266"/>
                      <a:pt x="3" y="26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9" name="Freeform 104"/>
              <p:cNvSpPr>
                <a:spLocks/>
              </p:cNvSpPr>
              <p:nvPr/>
            </p:nvSpPr>
            <p:spPr bwMode="auto">
              <a:xfrm>
                <a:off x="3671" y="1011"/>
                <a:ext cx="383" cy="100"/>
              </a:xfrm>
              <a:custGeom>
                <a:avLst/>
                <a:gdLst>
                  <a:gd name="T0" fmla="*/ 383 w 383"/>
                  <a:gd name="T1" fmla="*/ 100 h 100"/>
                  <a:gd name="T2" fmla="*/ 0 w 383"/>
                  <a:gd name="T3" fmla="*/ 90 h 100"/>
                  <a:gd name="T4" fmla="*/ 73 w 383"/>
                  <a:gd name="T5" fmla="*/ 0 h 100"/>
                  <a:gd name="T6" fmla="*/ 317 w 383"/>
                  <a:gd name="T7" fmla="*/ 5 h 100"/>
                  <a:gd name="T8" fmla="*/ 383 w 383"/>
                  <a:gd name="T9" fmla="*/ 10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3" h="100">
                    <a:moveTo>
                      <a:pt x="383" y="100"/>
                    </a:moveTo>
                    <a:lnTo>
                      <a:pt x="0" y="90"/>
                    </a:lnTo>
                    <a:lnTo>
                      <a:pt x="73" y="0"/>
                    </a:lnTo>
                    <a:lnTo>
                      <a:pt x="317" y="5"/>
                    </a:lnTo>
                    <a:lnTo>
                      <a:pt x="383" y="100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0" name="Freeform 105"/>
              <p:cNvSpPr>
                <a:spLocks noEditPoints="1"/>
              </p:cNvSpPr>
              <p:nvPr/>
            </p:nvSpPr>
            <p:spPr bwMode="auto">
              <a:xfrm>
                <a:off x="3666" y="1007"/>
                <a:ext cx="393" cy="106"/>
              </a:xfrm>
              <a:custGeom>
                <a:avLst/>
                <a:gdLst>
                  <a:gd name="T0" fmla="*/ 164 w 166"/>
                  <a:gd name="T1" fmla="*/ 45 h 45"/>
                  <a:gd name="T2" fmla="*/ 2 w 166"/>
                  <a:gd name="T3" fmla="*/ 42 h 45"/>
                  <a:gd name="T4" fmla="*/ 1 w 166"/>
                  <a:gd name="T5" fmla="*/ 41 h 45"/>
                  <a:gd name="T6" fmla="*/ 1 w 166"/>
                  <a:gd name="T7" fmla="*/ 41 h 45"/>
                  <a:gd name="T8" fmla="*/ 1 w 166"/>
                  <a:gd name="T9" fmla="*/ 39 h 45"/>
                  <a:gd name="T10" fmla="*/ 1 w 166"/>
                  <a:gd name="T11" fmla="*/ 39 h 45"/>
                  <a:gd name="T12" fmla="*/ 32 w 166"/>
                  <a:gd name="T13" fmla="*/ 1 h 45"/>
                  <a:gd name="T14" fmla="*/ 33 w 166"/>
                  <a:gd name="T15" fmla="*/ 0 h 45"/>
                  <a:gd name="T16" fmla="*/ 33 w 166"/>
                  <a:gd name="T17" fmla="*/ 0 h 45"/>
                  <a:gd name="T18" fmla="*/ 136 w 166"/>
                  <a:gd name="T19" fmla="*/ 3 h 45"/>
                  <a:gd name="T20" fmla="*/ 137 w 166"/>
                  <a:gd name="T21" fmla="*/ 3 h 45"/>
                  <a:gd name="T22" fmla="*/ 137 w 166"/>
                  <a:gd name="T23" fmla="*/ 3 h 45"/>
                  <a:gd name="T24" fmla="*/ 165 w 166"/>
                  <a:gd name="T25" fmla="*/ 43 h 45"/>
                  <a:gd name="T26" fmla="*/ 164 w 166"/>
                  <a:gd name="T27" fmla="*/ 44 h 45"/>
                  <a:gd name="T28" fmla="*/ 164 w 166"/>
                  <a:gd name="T29" fmla="*/ 42 h 45"/>
                  <a:gd name="T30" fmla="*/ 164 w 166"/>
                  <a:gd name="T31" fmla="*/ 44 h 45"/>
                  <a:gd name="T32" fmla="*/ 165 w 166"/>
                  <a:gd name="T33" fmla="*/ 43 h 45"/>
                  <a:gd name="T34" fmla="*/ 165 w 166"/>
                  <a:gd name="T35" fmla="*/ 44 h 45"/>
                  <a:gd name="T36" fmla="*/ 165 w 166"/>
                  <a:gd name="T37" fmla="*/ 44 h 45"/>
                  <a:gd name="T38" fmla="*/ 164 w 166"/>
                  <a:gd name="T39" fmla="*/ 45 h 45"/>
                  <a:gd name="T40" fmla="*/ 164 w 166"/>
                  <a:gd name="T41" fmla="*/ 45 h 45"/>
                  <a:gd name="T42" fmla="*/ 164 w 166"/>
                  <a:gd name="T43" fmla="*/ 45 h 45"/>
                  <a:gd name="T44" fmla="*/ 5 w 166"/>
                  <a:gd name="T45" fmla="*/ 39 h 45"/>
                  <a:gd name="T46" fmla="*/ 161 w 166"/>
                  <a:gd name="T47" fmla="*/ 42 h 45"/>
                  <a:gd name="T48" fmla="*/ 135 w 166"/>
                  <a:gd name="T49" fmla="*/ 5 h 45"/>
                  <a:gd name="T50" fmla="*/ 34 w 166"/>
                  <a:gd name="T51" fmla="*/ 3 h 45"/>
                  <a:gd name="T52" fmla="*/ 5 w 166"/>
                  <a:gd name="T53" fmla="*/ 3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66" h="45">
                    <a:moveTo>
                      <a:pt x="164" y="45"/>
                    </a:moveTo>
                    <a:cubicBezTo>
                      <a:pt x="2" y="42"/>
                      <a:pt x="2" y="42"/>
                      <a:pt x="2" y="42"/>
                    </a:cubicBezTo>
                    <a:cubicBezTo>
                      <a:pt x="1" y="42"/>
                      <a:pt x="1" y="41"/>
                      <a:pt x="1" y="41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0" y="40"/>
                      <a:pt x="1" y="40"/>
                      <a:pt x="1" y="39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2" y="0"/>
                      <a:pt x="33" y="0"/>
                      <a:pt x="33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136" y="3"/>
                      <a:pt x="136" y="3"/>
                      <a:pt x="136" y="3"/>
                    </a:cubicBezTo>
                    <a:cubicBezTo>
                      <a:pt x="136" y="3"/>
                      <a:pt x="136" y="3"/>
                      <a:pt x="137" y="3"/>
                    </a:cubicBezTo>
                    <a:cubicBezTo>
                      <a:pt x="137" y="3"/>
                      <a:pt x="137" y="3"/>
                      <a:pt x="137" y="3"/>
                    </a:cubicBezTo>
                    <a:cubicBezTo>
                      <a:pt x="165" y="43"/>
                      <a:pt x="165" y="43"/>
                      <a:pt x="165" y="43"/>
                    </a:cubicBezTo>
                    <a:cubicBezTo>
                      <a:pt x="164" y="44"/>
                      <a:pt x="164" y="44"/>
                      <a:pt x="164" y="44"/>
                    </a:cubicBezTo>
                    <a:cubicBezTo>
                      <a:pt x="164" y="42"/>
                      <a:pt x="164" y="42"/>
                      <a:pt x="164" y="42"/>
                    </a:cubicBezTo>
                    <a:cubicBezTo>
                      <a:pt x="164" y="44"/>
                      <a:pt x="164" y="44"/>
                      <a:pt x="164" y="44"/>
                    </a:cubicBezTo>
                    <a:cubicBezTo>
                      <a:pt x="165" y="43"/>
                      <a:pt x="165" y="43"/>
                      <a:pt x="165" y="43"/>
                    </a:cubicBezTo>
                    <a:cubicBezTo>
                      <a:pt x="166" y="43"/>
                      <a:pt x="166" y="44"/>
                      <a:pt x="165" y="44"/>
                    </a:cubicBezTo>
                    <a:cubicBezTo>
                      <a:pt x="165" y="44"/>
                      <a:pt x="165" y="44"/>
                      <a:pt x="165" y="44"/>
                    </a:cubicBezTo>
                    <a:cubicBezTo>
                      <a:pt x="165" y="45"/>
                      <a:pt x="165" y="45"/>
                      <a:pt x="164" y="45"/>
                    </a:cubicBezTo>
                    <a:cubicBezTo>
                      <a:pt x="164" y="45"/>
                      <a:pt x="164" y="45"/>
                      <a:pt x="164" y="45"/>
                    </a:cubicBezTo>
                    <a:cubicBezTo>
                      <a:pt x="164" y="45"/>
                      <a:pt x="164" y="45"/>
                      <a:pt x="164" y="45"/>
                    </a:cubicBezTo>
                    <a:close/>
                    <a:moveTo>
                      <a:pt x="5" y="39"/>
                    </a:moveTo>
                    <a:cubicBezTo>
                      <a:pt x="161" y="42"/>
                      <a:pt x="161" y="42"/>
                      <a:pt x="161" y="42"/>
                    </a:cubicBezTo>
                    <a:cubicBezTo>
                      <a:pt x="135" y="5"/>
                      <a:pt x="135" y="5"/>
                      <a:pt x="135" y="5"/>
                    </a:cubicBezTo>
                    <a:cubicBezTo>
                      <a:pt x="34" y="3"/>
                      <a:pt x="34" y="3"/>
                      <a:pt x="34" y="3"/>
                    </a:cubicBezTo>
                    <a:cubicBezTo>
                      <a:pt x="5" y="39"/>
                      <a:pt x="5" y="39"/>
                      <a:pt x="5" y="39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1" name="Freeform 106"/>
              <p:cNvSpPr>
                <a:spLocks/>
              </p:cNvSpPr>
              <p:nvPr/>
            </p:nvSpPr>
            <p:spPr bwMode="auto">
              <a:xfrm>
                <a:off x="3709" y="1388"/>
                <a:ext cx="125" cy="116"/>
              </a:xfrm>
              <a:custGeom>
                <a:avLst/>
                <a:gdLst>
                  <a:gd name="T0" fmla="*/ 0 w 125"/>
                  <a:gd name="T1" fmla="*/ 2 h 116"/>
                  <a:gd name="T2" fmla="*/ 4 w 125"/>
                  <a:gd name="T3" fmla="*/ 116 h 116"/>
                  <a:gd name="T4" fmla="*/ 123 w 125"/>
                  <a:gd name="T5" fmla="*/ 116 h 116"/>
                  <a:gd name="T6" fmla="*/ 125 w 125"/>
                  <a:gd name="T7" fmla="*/ 0 h 116"/>
                  <a:gd name="T8" fmla="*/ 0 w 125"/>
                  <a:gd name="T9" fmla="*/ 2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116">
                    <a:moveTo>
                      <a:pt x="0" y="2"/>
                    </a:moveTo>
                    <a:lnTo>
                      <a:pt x="4" y="116"/>
                    </a:lnTo>
                    <a:lnTo>
                      <a:pt x="123" y="116"/>
                    </a:lnTo>
                    <a:lnTo>
                      <a:pt x="125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7E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2" name="Freeform 107"/>
              <p:cNvSpPr>
                <a:spLocks noEditPoints="1"/>
              </p:cNvSpPr>
              <p:nvPr/>
            </p:nvSpPr>
            <p:spPr bwMode="auto">
              <a:xfrm>
                <a:off x="3706" y="1386"/>
                <a:ext cx="133" cy="123"/>
              </a:xfrm>
              <a:custGeom>
                <a:avLst/>
                <a:gdLst>
                  <a:gd name="T0" fmla="*/ 53 w 56"/>
                  <a:gd name="T1" fmla="*/ 52 h 52"/>
                  <a:gd name="T2" fmla="*/ 3 w 56"/>
                  <a:gd name="T3" fmla="*/ 52 h 52"/>
                  <a:gd name="T4" fmla="*/ 2 w 56"/>
                  <a:gd name="T5" fmla="*/ 50 h 52"/>
                  <a:gd name="T6" fmla="*/ 2 w 56"/>
                  <a:gd name="T7" fmla="*/ 50 h 52"/>
                  <a:gd name="T8" fmla="*/ 0 w 56"/>
                  <a:gd name="T9" fmla="*/ 2 h 52"/>
                  <a:gd name="T10" fmla="*/ 0 w 56"/>
                  <a:gd name="T11" fmla="*/ 1 h 52"/>
                  <a:gd name="T12" fmla="*/ 0 w 56"/>
                  <a:gd name="T13" fmla="*/ 1 h 52"/>
                  <a:gd name="T14" fmla="*/ 1 w 56"/>
                  <a:gd name="T15" fmla="*/ 1 h 52"/>
                  <a:gd name="T16" fmla="*/ 1 w 56"/>
                  <a:gd name="T17" fmla="*/ 1 h 52"/>
                  <a:gd name="T18" fmla="*/ 54 w 56"/>
                  <a:gd name="T19" fmla="*/ 0 h 52"/>
                  <a:gd name="T20" fmla="*/ 55 w 56"/>
                  <a:gd name="T21" fmla="*/ 0 h 52"/>
                  <a:gd name="T22" fmla="*/ 55 w 56"/>
                  <a:gd name="T23" fmla="*/ 0 h 52"/>
                  <a:gd name="T24" fmla="*/ 56 w 56"/>
                  <a:gd name="T25" fmla="*/ 1 h 52"/>
                  <a:gd name="T26" fmla="*/ 56 w 56"/>
                  <a:gd name="T27" fmla="*/ 1 h 52"/>
                  <a:gd name="T28" fmla="*/ 55 w 56"/>
                  <a:gd name="T29" fmla="*/ 50 h 52"/>
                  <a:gd name="T30" fmla="*/ 53 w 56"/>
                  <a:gd name="T31" fmla="*/ 52 h 52"/>
                  <a:gd name="T32" fmla="*/ 53 w 56"/>
                  <a:gd name="T33" fmla="*/ 52 h 52"/>
                  <a:gd name="T34" fmla="*/ 53 w 56"/>
                  <a:gd name="T35" fmla="*/ 52 h 52"/>
                  <a:gd name="T36" fmla="*/ 5 w 56"/>
                  <a:gd name="T37" fmla="*/ 49 h 52"/>
                  <a:gd name="T38" fmla="*/ 52 w 56"/>
                  <a:gd name="T39" fmla="*/ 49 h 52"/>
                  <a:gd name="T40" fmla="*/ 53 w 56"/>
                  <a:gd name="T41" fmla="*/ 3 h 52"/>
                  <a:gd name="T42" fmla="*/ 3 w 56"/>
                  <a:gd name="T43" fmla="*/ 4 h 52"/>
                  <a:gd name="T44" fmla="*/ 5 w 56"/>
                  <a:gd name="T45" fmla="*/ 4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6" h="52">
                    <a:moveTo>
                      <a:pt x="53" y="52"/>
                    </a:moveTo>
                    <a:cubicBezTo>
                      <a:pt x="3" y="52"/>
                      <a:pt x="3" y="52"/>
                      <a:pt x="3" y="52"/>
                    </a:cubicBezTo>
                    <a:cubicBezTo>
                      <a:pt x="3" y="51"/>
                      <a:pt x="2" y="51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6" y="1"/>
                      <a:pt x="56" y="1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55" y="50"/>
                      <a:pt x="55" y="50"/>
                      <a:pt x="55" y="50"/>
                    </a:cubicBezTo>
                    <a:cubicBezTo>
                      <a:pt x="55" y="51"/>
                      <a:pt x="54" y="52"/>
                      <a:pt x="53" y="52"/>
                    </a:cubicBezTo>
                    <a:cubicBezTo>
                      <a:pt x="53" y="52"/>
                      <a:pt x="53" y="52"/>
                      <a:pt x="53" y="52"/>
                    </a:cubicBezTo>
                    <a:cubicBezTo>
                      <a:pt x="53" y="52"/>
                      <a:pt x="53" y="52"/>
                      <a:pt x="53" y="52"/>
                    </a:cubicBezTo>
                    <a:close/>
                    <a:moveTo>
                      <a:pt x="5" y="49"/>
                    </a:moveTo>
                    <a:cubicBezTo>
                      <a:pt x="52" y="49"/>
                      <a:pt x="52" y="49"/>
                      <a:pt x="52" y="49"/>
                    </a:cubicBezTo>
                    <a:cubicBezTo>
                      <a:pt x="53" y="3"/>
                      <a:pt x="53" y="3"/>
                      <a:pt x="53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5" y="49"/>
                      <a:pt x="5" y="49"/>
                      <a:pt x="5" y="49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3" name="Freeform 108"/>
              <p:cNvSpPr>
                <a:spLocks/>
              </p:cNvSpPr>
              <p:nvPr/>
            </p:nvSpPr>
            <p:spPr bwMode="auto">
              <a:xfrm>
                <a:off x="3709" y="1390"/>
                <a:ext cx="26" cy="114"/>
              </a:xfrm>
              <a:custGeom>
                <a:avLst/>
                <a:gdLst>
                  <a:gd name="T0" fmla="*/ 0 w 26"/>
                  <a:gd name="T1" fmla="*/ 0 h 114"/>
                  <a:gd name="T2" fmla="*/ 23 w 26"/>
                  <a:gd name="T3" fmla="*/ 19 h 114"/>
                  <a:gd name="T4" fmla="*/ 26 w 26"/>
                  <a:gd name="T5" fmla="*/ 114 h 114"/>
                  <a:gd name="T6" fmla="*/ 4 w 26"/>
                  <a:gd name="T7" fmla="*/ 114 h 114"/>
                  <a:gd name="T8" fmla="*/ 0 w 26"/>
                  <a:gd name="T9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14">
                    <a:moveTo>
                      <a:pt x="0" y="0"/>
                    </a:moveTo>
                    <a:lnTo>
                      <a:pt x="23" y="19"/>
                    </a:lnTo>
                    <a:lnTo>
                      <a:pt x="26" y="114"/>
                    </a:lnTo>
                    <a:lnTo>
                      <a:pt x="4" y="1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4" name="Freeform 109"/>
              <p:cNvSpPr>
                <a:spLocks noEditPoints="1"/>
              </p:cNvSpPr>
              <p:nvPr/>
            </p:nvSpPr>
            <p:spPr bwMode="auto">
              <a:xfrm>
                <a:off x="3706" y="1386"/>
                <a:ext cx="33" cy="120"/>
              </a:xfrm>
              <a:custGeom>
                <a:avLst/>
                <a:gdLst>
                  <a:gd name="T0" fmla="*/ 3 w 14"/>
                  <a:gd name="T1" fmla="*/ 51 h 51"/>
                  <a:gd name="T2" fmla="*/ 2 w 14"/>
                  <a:gd name="T3" fmla="*/ 50 h 51"/>
                  <a:gd name="T4" fmla="*/ 2 w 14"/>
                  <a:gd name="T5" fmla="*/ 50 h 51"/>
                  <a:gd name="T6" fmla="*/ 0 w 14"/>
                  <a:gd name="T7" fmla="*/ 2 h 51"/>
                  <a:gd name="T8" fmla="*/ 1 w 14"/>
                  <a:gd name="T9" fmla="*/ 2 h 51"/>
                  <a:gd name="T10" fmla="*/ 0 w 14"/>
                  <a:gd name="T11" fmla="*/ 2 h 51"/>
                  <a:gd name="T12" fmla="*/ 1 w 14"/>
                  <a:gd name="T13" fmla="*/ 1 h 51"/>
                  <a:gd name="T14" fmla="*/ 1 w 14"/>
                  <a:gd name="T15" fmla="*/ 1 h 51"/>
                  <a:gd name="T16" fmla="*/ 2 w 14"/>
                  <a:gd name="T17" fmla="*/ 1 h 51"/>
                  <a:gd name="T18" fmla="*/ 2 w 14"/>
                  <a:gd name="T19" fmla="*/ 1 h 51"/>
                  <a:gd name="T20" fmla="*/ 12 w 14"/>
                  <a:gd name="T21" fmla="*/ 8 h 51"/>
                  <a:gd name="T22" fmla="*/ 12 w 14"/>
                  <a:gd name="T23" fmla="*/ 9 h 51"/>
                  <a:gd name="T24" fmla="*/ 12 w 14"/>
                  <a:gd name="T25" fmla="*/ 9 h 51"/>
                  <a:gd name="T26" fmla="*/ 14 w 14"/>
                  <a:gd name="T27" fmla="*/ 50 h 51"/>
                  <a:gd name="T28" fmla="*/ 13 w 14"/>
                  <a:gd name="T29" fmla="*/ 51 h 51"/>
                  <a:gd name="T30" fmla="*/ 13 w 14"/>
                  <a:gd name="T31" fmla="*/ 51 h 51"/>
                  <a:gd name="T32" fmla="*/ 12 w 14"/>
                  <a:gd name="T33" fmla="*/ 51 h 51"/>
                  <a:gd name="T34" fmla="*/ 12 w 14"/>
                  <a:gd name="T35" fmla="*/ 51 h 51"/>
                  <a:gd name="T36" fmla="*/ 3 w 14"/>
                  <a:gd name="T37" fmla="*/ 51 h 51"/>
                  <a:gd name="T38" fmla="*/ 5 w 14"/>
                  <a:gd name="T39" fmla="*/ 48 h 51"/>
                  <a:gd name="T40" fmla="*/ 11 w 14"/>
                  <a:gd name="T41" fmla="*/ 48 h 51"/>
                  <a:gd name="T42" fmla="*/ 9 w 14"/>
                  <a:gd name="T43" fmla="*/ 10 h 51"/>
                  <a:gd name="T44" fmla="*/ 3 w 14"/>
                  <a:gd name="T45" fmla="*/ 5 h 51"/>
                  <a:gd name="T46" fmla="*/ 5 w 14"/>
                  <a:gd name="T47" fmla="*/ 4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4" h="51">
                    <a:moveTo>
                      <a:pt x="3" y="51"/>
                    </a:moveTo>
                    <a:cubicBezTo>
                      <a:pt x="3" y="51"/>
                      <a:pt x="2" y="51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2" y="0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1"/>
                      <a:pt x="13" y="51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13" y="51"/>
                      <a:pt x="13" y="51"/>
                      <a:pt x="12" y="51"/>
                    </a:cubicBezTo>
                    <a:cubicBezTo>
                      <a:pt x="12" y="51"/>
                      <a:pt x="12" y="51"/>
                      <a:pt x="12" y="51"/>
                    </a:cubicBezTo>
                    <a:cubicBezTo>
                      <a:pt x="3" y="51"/>
                      <a:pt x="3" y="51"/>
                      <a:pt x="3" y="51"/>
                    </a:cubicBezTo>
                    <a:close/>
                    <a:moveTo>
                      <a:pt x="5" y="48"/>
                    </a:moveTo>
                    <a:cubicBezTo>
                      <a:pt x="11" y="48"/>
                      <a:pt x="11" y="48"/>
                      <a:pt x="11" y="48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48"/>
                      <a:pt x="5" y="48"/>
                      <a:pt x="5" y="4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5" name="Freeform 110"/>
              <p:cNvSpPr>
                <a:spLocks/>
              </p:cNvSpPr>
              <p:nvPr/>
            </p:nvSpPr>
            <p:spPr bwMode="auto">
              <a:xfrm>
                <a:off x="3709" y="1388"/>
                <a:ext cx="125" cy="21"/>
              </a:xfrm>
              <a:custGeom>
                <a:avLst/>
                <a:gdLst>
                  <a:gd name="T0" fmla="*/ 0 w 125"/>
                  <a:gd name="T1" fmla="*/ 2 h 21"/>
                  <a:gd name="T2" fmla="*/ 23 w 125"/>
                  <a:gd name="T3" fmla="*/ 21 h 21"/>
                  <a:gd name="T4" fmla="*/ 125 w 125"/>
                  <a:gd name="T5" fmla="*/ 19 h 21"/>
                  <a:gd name="T6" fmla="*/ 125 w 125"/>
                  <a:gd name="T7" fmla="*/ 0 h 21"/>
                  <a:gd name="T8" fmla="*/ 0 w 125"/>
                  <a:gd name="T9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21">
                    <a:moveTo>
                      <a:pt x="0" y="2"/>
                    </a:moveTo>
                    <a:lnTo>
                      <a:pt x="23" y="21"/>
                    </a:lnTo>
                    <a:lnTo>
                      <a:pt x="125" y="19"/>
                    </a:lnTo>
                    <a:lnTo>
                      <a:pt x="125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6" name="Freeform 111"/>
              <p:cNvSpPr>
                <a:spLocks noEditPoints="1"/>
              </p:cNvSpPr>
              <p:nvPr/>
            </p:nvSpPr>
            <p:spPr bwMode="auto">
              <a:xfrm>
                <a:off x="3706" y="1386"/>
                <a:ext cx="133" cy="26"/>
              </a:xfrm>
              <a:custGeom>
                <a:avLst/>
                <a:gdLst>
                  <a:gd name="T0" fmla="*/ 10 w 56"/>
                  <a:gd name="T1" fmla="*/ 11 h 11"/>
                  <a:gd name="T2" fmla="*/ 0 w 56"/>
                  <a:gd name="T3" fmla="*/ 3 h 11"/>
                  <a:gd name="T4" fmla="*/ 0 w 56"/>
                  <a:gd name="T5" fmla="*/ 1 h 11"/>
                  <a:gd name="T6" fmla="*/ 0 w 56"/>
                  <a:gd name="T7" fmla="*/ 1 h 11"/>
                  <a:gd name="T8" fmla="*/ 1 w 56"/>
                  <a:gd name="T9" fmla="*/ 0 h 11"/>
                  <a:gd name="T10" fmla="*/ 1 w 56"/>
                  <a:gd name="T11" fmla="*/ 0 h 11"/>
                  <a:gd name="T12" fmla="*/ 54 w 56"/>
                  <a:gd name="T13" fmla="*/ 0 h 11"/>
                  <a:gd name="T14" fmla="*/ 55 w 56"/>
                  <a:gd name="T15" fmla="*/ 0 h 11"/>
                  <a:gd name="T16" fmla="*/ 55 w 56"/>
                  <a:gd name="T17" fmla="*/ 0 h 11"/>
                  <a:gd name="T18" fmla="*/ 56 w 56"/>
                  <a:gd name="T19" fmla="*/ 1 h 11"/>
                  <a:gd name="T20" fmla="*/ 56 w 56"/>
                  <a:gd name="T21" fmla="*/ 1 h 11"/>
                  <a:gd name="T22" fmla="*/ 55 w 56"/>
                  <a:gd name="T23" fmla="*/ 9 h 11"/>
                  <a:gd name="T24" fmla="*/ 54 w 56"/>
                  <a:gd name="T25" fmla="*/ 11 h 11"/>
                  <a:gd name="T26" fmla="*/ 54 w 56"/>
                  <a:gd name="T27" fmla="*/ 11 h 11"/>
                  <a:gd name="T28" fmla="*/ 11 w 56"/>
                  <a:gd name="T29" fmla="*/ 11 h 11"/>
                  <a:gd name="T30" fmla="*/ 10 w 56"/>
                  <a:gd name="T31" fmla="*/ 11 h 11"/>
                  <a:gd name="T32" fmla="*/ 11 w 56"/>
                  <a:gd name="T33" fmla="*/ 8 h 11"/>
                  <a:gd name="T34" fmla="*/ 52 w 56"/>
                  <a:gd name="T35" fmla="*/ 8 h 11"/>
                  <a:gd name="T36" fmla="*/ 53 w 56"/>
                  <a:gd name="T37" fmla="*/ 3 h 11"/>
                  <a:gd name="T38" fmla="*/ 6 w 56"/>
                  <a:gd name="T39" fmla="*/ 3 h 11"/>
                  <a:gd name="T40" fmla="*/ 11 w 56"/>
                  <a:gd name="T4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6" h="11">
                    <a:moveTo>
                      <a:pt x="10" y="11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6" y="1"/>
                      <a:pt x="56" y="1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55" y="10"/>
                      <a:pt x="55" y="11"/>
                      <a:pt x="54" y="11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0" y="11"/>
                      <a:pt x="10" y="11"/>
                      <a:pt x="10" y="11"/>
                    </a:cubicBezTo>
                    <a:close/>
                    <a:moveTo>
                      <a:pt x="11" y="8"/>
                    </a:moveTo>
                    <a:cubicBezTo>
                      <a:pt x="52" y="8"/>
                      <a:pt x="52" y="8"/>
                      <a:pt x="52" y="8"/>
                    </a:cubicBezTo>
                    <a:cubicBezTo>
                      <a:pt x="53" y="3"/>
                      <a:pt x="53" y="3"/>
                      <a:pt x="53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11" y="8"/>
                      <a:pt x="11" y="8"/>
                      <a:pt x="11" y="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7" name="Freeform 112"/>
              <p:cNvSpPr>
                <a:spLocks/>
              </p:cNvSpPr>
              <p:nvPr/>
            </p:nvSpPr>
            <p:spPr bwMode="auto">
              <a:xfrm>
                <a:off x="3881" y="1388"/>
                <a:ext cx="123" cy="116"/>
              </a:xfrm>
              <a:custGeom>
                <a:avLst/>
                <a:gdLst>
                  <a:gd name="T0" fmla="*/ 0 w 123"/>
                  <a:gd name="T1" fmla="*/ 2 h 116"/>
                  <a:gd name="T2" fmla="*/ 5 w 123"/>
                  <a:gd name="T3" fmla="*/ 116 h 116"/>
                  <a:gd name="T4" fmla="*/ 121 w 123"/>
                  <a:gd name="T5" fmla="*/ 116 h 116"/>
                  <a:gd name="T6" fmla="*/ 123 w 123"/>
                  <a:gd name="T7" fmla="*/ 0 h 116"/>
                  <a:gd name="T8" fmla="*/ 0 w 123"/>
                  <a:gd name="T9" fmla="*/ 2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116">
                    <a:moveTo>
                      <a:pt x="0" y="2"/>
                    </a:moveTo>
                    <a:lnTo>
                      <a:pt x="5" y="116"/>
                    </a:lnTo>
                    <a:lnTo>
                      <a:pt x="121" y="116"/>
                    </a:lnTo>
                    <a:lnTo>
                      <a:pt x="123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7E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8" name="Freeform 113"/>
              <p:cNvSpPr>
                <a:spLocks noEditPoints="1"/>
              </p:cNvSpPr>
              <p:nvPr/>
            </p:nvSpPr>
            <p:spPr bwMode="auto">
              <a:xfrm>
                <a:off x="3877" y="1386"/>
                <a:ext cx="132" cy="123"/>
              </a:xfrm>
              <a:custGeom>
                <a:avLst/>
                <a:gdLst>
                  <a:gd name="T0" fmla="*/ 53 w 56"/>
                  <a:gd name="T1" fmla="*/ 52 h 52"/>
                  <a:gd name="T2" fmla="*/ 4 w 56"/>
                  <a:gd name="T3" fmla="*/ 52 h 52"/>
                  <a:gd name="T4" fmla="*/ 2 w 56"/>
                  <a:gd name="T5" fmla="*/ 50 h 52"/>
                  <a:gd name="T6" fmla="*/ 2 w 56"/>
                  <a:gd name="T7" fmla="*/ 50 h 52"/>
                  <a:gd name="T8" fmla="*/ 0 w 56"/>
                  <a:gd name="T9" fmla="*/ 2 h 52"/>
                  <a:gd name="T10" fmla="*/ 1 w 56"/>
                  <a:gd name="T11" fmla="*/ 1 h 52"/>
                  <a:gd name="T12" fmla="*/ 1 w 56"/>
                  <a:gd name="T13" fmla="*/ 1 h 52"/>
                  <a:gd name="T14" fmla="*/ 2 w 56"/>
                  <a:gd name="T15" fmla="*/ 1 h 52"/>
                  <a:gd name="T16" fmla="*/ 2 w 56"/>
                  <a:gd name="T17" fmla="*/ 1 h 52"/>
                  <a:gd name="T18" fmla="*/ 54 w 56"/>
                  <a:gd name="T19" fmla="*/ 0 h 52"/>
                  <a:gd name="T20" fmla="*/ 55 w 56"/>
                  <a:gd name="T21" fmla="*/ 0 h 52"/>
                  <a:gd name="T22" fmla="*/ 55 w 56"/>
                  <a:gd name="T23" fmla="*/ 0 h 52"/>
                  <a:gd name="T24" fmla="*/ 56 w 56"/>
                  <a:gd name="T25" fmla="*/ 1 h 52"/>
                  <a:gd name="T26" fmla="*/ 56 w 56"/>
                  <a:gd name="T27" fmla="*/ 1 h 52"/>
                  <a:gd name="T28" fmla="*/ 55 w 56"/>
                  <a:gd name="T29" fmla="*/ 50 h 52"/>
                  <a:gd name="T30" fmla="*/ 53 w 56"/>
                  <a:gd name="T31" fmla="*/ 52 h 52"/>
                  <a:gd name="T32" fmla="*/ 53 w 56"/>
                  <a:gd name="T33" fmla="*/ 52 h 52"/>
                  <a:gd name="T34" fmla="*/ 53 w 56"/>
                  <a:gd name="T35" fmla="*/ 52 h 52"/>
                  <a:gd name="T36" fmla="*/ 5 w 56"/>
                  <a:gd name="T37" fmla="*/ 49 h 52"/>
                  <a:gd name="T38" fmla="*/ 52 w 56"/>
                  <a:gd name="T39" fmla="*/ 49 h 52"/>
                  <a:gd name="T40" fmla="*/ 53 w 56"/>
                  <a:gd name="T41" fmla="*/ 3 h 52"/>
                  <a:gd name="T42" fmla="*/ 3 w 56"/>
                  <a:gd name="T43" fmla="*/ 4 h 52"/>
                  <a:gd name="T44" fmla="*/ 5 w 56"/>
                  <a:gd name="T45" fmla="*/ 4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6" h="52">
                    <a:moveTo>
                      <a:pt x="53" y="52"/>
                    </a:moveTo>
                    <a:cubicBezTo>
                      <a:pt x="4" y="52"/>
                      <a:pt x="4" y="52"/>
                      <a:pt x="4" y="52"/>
                    </a:cubicBezTo>
                    <a:cubicBezTo>
                      <a:pt x="3" y="52"/>
                      <a:pt x="2" y="51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55" y="50"/>
                      <a:pt x="55" y="50"/>
                      <a:pt x="55" y="50"/>
                    </a:cubicBezTo>
                    <a:cubicBezTo>
                      <a:pt x="55" y="51"/>
                      <a:pt x="54" y="52"/>
                      <a:pt x="53" y="52"/>
                    </a:cubicBezTo>
                    <a:cubicBezTo>
                      <a:pt x="53" y="52"/>
                      <a:pt x="53" y="52"/>
                      <a:pt x="53" y="52"/>
                    </a:cubicBezTo>
                    <a:cubicBezTo>
                      <a:pt x="53" y="52"/>
                      <a:pt x="53" y="52"/>
                      <a:pt x="53" y="52"/>
                    </a:cubicBezTo>
                    <a:close/>
                    <a:moveTo>
                      <a:pt x="5" y="49"/>
                    </a:moveTo>
                    <a:cubicBezTo>
                      <a:pt x="52" y="49"/>
                      <a:pt x="52" y="49"/>
                      <a:pt x="52" y="49"/>
                    </a:cubicBezTo>
                    <a:cubicBezTo>
                      <a:pt x="53" y="3"/>
                      <a:pt x="53" y="3"/>
                      <a:pt x="53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5" y="49"/>
                      <a:pt x="5" y="49"/>
                      <a:pt x="5" y="49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9" name="Freeform 114"/>
              <p:cNvSpPr>
                <a:spLocks/>
              </p:cNvSpPr>
              <p:nvPr/>
            </p:nvSpPr>
            <p:spPr bwMode="auto">
              <a:xfrm>
                <a:off x="3881" y="1390"/>
                <a:ext cx="26" cy="114"/>
              </a:xfrm>
              <a:custGeom>
                <a:avLst/>
                <a:gdLst>
                  <a:gd name="T0" fmla="*/ 0 w 26"/>
                  <a:gd name="T1" fmla="*/ 0 h 114"/>
                  <a:gd name="T2" fmla="*/ 22 w 26"/>
                  <a:gd name="T3" fmla="*/ 19 h 114"/>
                  <a:gd name="T4" fmla="*/ 26 w 26"/>
                  <a:gd name="T5" fmla="*/ 114 h 114"/>
                  <a:gd name="T6" fmla="*/ 5 w 26"/>
                  <a:gd name="T7" fmla="*/ 114 h 114"/>
                  <a:gd name="T8" fmla="*/ 0 w 26"/>
                  <a:gd name="T9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14">
                    <a:moveTo>
                      <a:pt x="0" y="0"/>
                    </a:moveTo>
                    <a:lnTo>
                      <a:pt x="22" y="19"/>
                    </a:lnTo>
                    <a:lnTo>
                      <a:pt x="26" y="114"/>
                    </a:lnTo>
                    <a:lnTo>
                      <a:pt x="5" y="1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0" name="Freeform 115"/>
              <p:cNvSpPr>
                <a:spLocks noEditPoints="1"/>
              </p:cNvSpPr>
              <p:nvPr/>
            </p:nvSpPr>
            <p:spPr bwMode="auto">
              <a:xfrm>
                <a:off x="3877" y="1388"/>
                <a:ext cx="33" cy="121"/>
              </a:xfrm>
              <a:custGeom>
                <a:avLst/>
                <a:gdLst>
                  <a:gd name="T0" fmla="*/ 4 w 14"/>
                  <a:gd name="T1" fmla="*/ 51 h 51"/>
                  <a:gd name="T2" fmla="*/ 2 w 14"/>
                  <a:gd name="T3" fmla="*/ 49 h 51"/>
                  <a:gd name="T4" fmla="*/ 2 w 14"/>
                  <a:gd name="T5" fmla="*/ 49 h 51"/>
                  <a:gd name="T6" fmla="*/ 0 w 14"/>
                  <a:gd name="T7" fmla="*/ 1 h 51"/>
                  <a:gd name="T8" fmla="*/ 2 w 14"/>
                  <a:gd name="T9" fmla="*/ 1 h 51"/>
                  <a:gd name="T10" fmla="*/ 0 w 14"/>
                  <a:gd name="T11" fmla="*/ 1 h 51"/>
                  <a:gd name="T12" fmla="*/ 1 w 14"/>
                  <a:gd name="T13" fmla="*/ 0 h 51"/>
                  <a:gd name="T14" fmla="*/ 1 w 14"/>
                  <a:gd name="T15" fmla="*/ 0 h 51"/>
                  <a:gd name="T16" fmla="*/ 3 w 14"/>
                  <a:gd name="T17" fmla="*/ 0 h 51"/>
                  <a:gd name="T18" fmla="*/ 3 w 14"/>
                  <a:gd name="T19" fmla="*/ 0 h 51"/>
                  <a:gd name="T20" fmla="*/ 12 w 14"/>
                  <a:gd name="T21" fmla="*/ 8 h 51"/>
                  <a:gd name="T22" fmla="*/ 13 w 14"/>
                  <a:gd name="T23" fmla="*/ 9 h 51"/>
                  <a:gd name="T24" fmla="*/ 13 w 14"/>
                  <a:gd name="T25" fmla="*/ 9 h 51"/>
                  <a:gd name="T26" fmla="*/ 14 w 14"/>
                  <a:gd name="T27" fmla="*/ 49 h 51"/>
                  <a:gd name="T28" fmla="*/ 14 w 14"/>
                  <a:gd name="T29" fmla="*/ 50 h 51"/>
                  <a:gd name="T30" fmla="*/ 14 w 14"/>
                  <a:gd name="T31" fmla="*/ 50 h 51"/>
                  <a:gd name="T32" fmla="*/ 13 w 14"/>
                  <a:gd name="T33" fmla="*/ 51 h 51"/>
                  <a:gd name="T34" fmla="*/ 13 w 14"/>
                  <a:gd name="T35" fmla="*/ 51 h 51"/>
                  <a:gd name="T36" fmla="*/ 4 w 14"/>
                  <a:gd name="T37" fmla="*/ 51 h 51"/>
                  <a:gd name="T38" fmla="*/ 5 w 14"/>
                  <a:gd name="T39" fmla="*/ 48 h 51"/>
                  <a:gd name="T40" fmla="*/ 11 w 14"/>
                  <a:gd name="T41" fmla="*/ 48 h 51"/>
                  <a:gd name="T42" fmla="*/ 10 w 14"/>
                  <a:gd name="T43" fmla="*/ 10 h 51"/>
                  <a:gd name="T44" fmla="*/ 3 w 14"/>
                  <a:gd name="T45" fmla="*/ 4 h 51"/>
                  <a:gd name="T46" fmla="*/ 5 w 14"/>
                  <a:gd name="T47" fmla="*/ 4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4" h="51">
                    <a:moveTo>
                      <a:pt x="4" y="51"/>
                    </a:moveTo>
                    <a:cubicBezTo>
                      <a:pt x="3" y="51"/>
                      <a:pt x="2" y="50"/>
                      <a:pt x="2" y="49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2" y="8"/>
                      <a:pt x="13" y="8"/>
                      <a:pt x="13" y="9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4" y="51"/>
                      <a:pt x="4" y="51"/>
                      <a:pt x="4" y="51"/>
                    </a:cubicBezTo>
                    <a:close/>
                    <a:moveTo>
                      <a:pt x="5" y="48"/>
                    </a:moveTo>
                    <a:cubicBezTo>
                      <a:pt x="11" y="48"/>
                      <a:pt x="11" y="48"/>
                      <a:pt x="11" y="48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5" y="48"/>
                      <a:pt x="5" y="48"/>
                      <a:pt x="5" y="4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1" name="Freeform 116"/>
              <p:cNvSpPr>
                <a:spLocks/>
              </p:cNvSpPr>
              <p:nvPr/>
            </p:nvSpPr>
            <p:spPr bwMode="auto">
              <a:xfrm>
                <a:off x="3881" y="1388"/>
                <a:ext cx="123" cy="21"/>
              </a:xfrm>
              <a:custGeom>
                <a:avLst/>
                <a:gdLst>
                  <a:gd name="T0" fmla="*/ 0 w 123"/>
                  <a:gd name="T1" fmla="*/ 2 h 21"/>
                  <a:gd name="T2" fmla="*/ 22 w 123"/>
                  <a:gd name="T3" fmla="*/ 21 h 21"/>
                  <a:gd name="T4" fmla="*/ 123 w 123"/>
                  <a:gd name="T5" fmla="*/ 21 h 21"/>
                  <a:gd name="T6" fmla="*/ 123 w 123"/>
                  <a:gd name="T7" fmla="*/ 0 h 21"/>
                  <a:gd name="T8" fmla="*/ 0 w 123"/>
                  <a:gd name="T9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">
                    <a:moveTo>
                      <a:pt x="0" y="2"/>
                    </a:moveTo>
                    <a:lnTo>
                      <a:pt x="22" y="21"/>
                    </a:lnTo>
                    <a:lnTo>
                      <a:pt x="123" y="21"/>
                    </a:lnTo>
                    <a:lnTo>
                      <a:pt x="123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2" name="Freeform 117"/>
              <p:cNvSpPr>
                <a:spLocks noEditPoints="1"/>
              </p:cNvSpPr>
              <p:nvPr/>
            </p:nvSpPr>
            <p:spPr bwMode="auto">
              <a:xfrm>
                <a:off x="3877" y="1386"/>
                <a:ext cx="132" cy="26"/>
              </a:xfrm>
              <a:custGeom>
                <a:avLst/>
                <a:gdLst>
                  <a:gd name="T0" fmla="*/ 10 w 56"/>
                  <a:gd name="T1" fmla="*/ 11 h 11"/>
                  <a:gd name="T2" fmla="*/ 1 w 56"/>
                  <a:gd name="T3" fmla="*/ 3 h 11"/>
                  <a:gd name="T4" fmla="*/ 0 w 56"/>
                  <a:gd name="T5" fmla="*/ 2 h 11"/>
                  <a:gd name="T6" fmla="*/ 0 w 56"/>
                  <a:gd name="T7" fmla="*/ 2 h 11"/>
                  <a:gd name="T8" fmla="*/ 2 w 56"/>
                  <a:gd name="T9" fmla="*/ 1 h 11"/>
                  <a:gd name="T10" fmla="*/ 2 w 56"/>
                  <a:gd name="T11" fmla="*/ 1 h 11"/>
                  <a:gd name="T12" fmla="*/ 54 w 56"/>
                  <a:gd name="T13" fmla="*/ 0 h 11"/>
                  <a:gd name="T14" fmla="*/ 55 w 56"/>
                  <a:gd name="T15" fmla="*/ 0 h 11"/>
                  <a:gd name="T16" fmla="*/ 55 w 56"/>
                  <a:gd name="T17" fmla="*/ 0 h 11"/>
                  <a:gd name="T18" fmla="*/ 56 w 56"/>
                  <a:gd name="T19" fmla="*/ 1 h 11"/>
                  <a:gd name="T20" fmla="*/ 56 w 56"/>
                  <a:gd name="T21" fmla="*/ 1 h 11"/>
                  <a:gd name="T22" fmla="*/ 56 w 56"/>
                  <a:gd name="T23" fmla="*/ 10 h 11"/>
                  <a:gd name="T24" fmla="*/ 54 w 56"/>
                  <a:gd name="T25" fmla="*/ 11 h 11"/>
                  <a:gd name="T26" fmla="*/ 54 w 56"/>
                  <a:gd name="T27" fmla="*/ 11 h 11"/>
                  <a:gd name="T28" fmla="*/ 11 w 56"/>
                  <a:gd name="T29" fmla="*/ 11 h 11"/>
                  <a:gd name="T30" fmla="*/ 10 w 56"/>
                  <a:gd name="T31" fmla="*/ 11 h 11"/>
                  <a:gd name="T32" fmla="*/ 12 w 56"/>
                  <a:gd name="T33" fmla="*/ 8 h 11"/>
                  <a:gd name="T34" fmla="*/ 53 w 56"/>
                  <a:gd name="T35" fmla="*/ 8 h 11"/>
                  <a:gd name="T36" fmla="*/ 53 w 56"/>
                  <a:gd name="T37" fmla="*/ 3 h 11"/>
                  <a:gd name="T38" fmla="*/ 6 w 56"/>
                  <a:gd name="T39" fmla="*/ 4 h 11"/>
                  <a:gd name="T40" fmla="*/ 12 w 56"/>
                  <a:gd name="T4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6" h="11">
                    <a:moveTo>
                      <a:pt x="10" y="11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56" y="11"/>
                      <a:pt x="55" y="11"/>
                      <a:pt x="54" y="11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0" y="11"/>
                      <a:pt x="10" y="11"/>
                      <a:pt x="10" y="11"/>
                    </a:cubicBezTo>
                    <a:close/>
                    <a:moveTo>
                      <a:pt x="12" y="8"/>
                    </a:moveTo>
                    <a:cubicBezTo>
                      <a:pt x="53" y="8"/>
                      <a:pt x="53" y="8"/>
                      <a:pt x="53" y="8"/>
                    </a:cubicBezTo>
                    <a:cubicBezTo>
                      <a:pt x="53" y="3"/>
                      <a:pt x="53" y="3"/>
                      <a:pt x="53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12" y="8"/>
                      <a:pt x="12" y="8"/>
                      <a:pt x="12" y="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3" name="Freeform 118"/>
              <p:cNvSpPr>
                <a:spLocks/>
              </p:cNvSpPr>
              <p:nvPr/>
            </p:nvSpPr>
            <p:spPr bwMode="auto">
              <a:xfrm>
                <a:off x="3706" y="1554"/>
                <a:ext cx="126" cy="116"/>
              </a:xfrm>
              <a:custGeom>
                <a:avLst/>
                <a:gdLst>
                  <a:gd name="T0" fmla="*/ 0 w 126"/>
                  <a:gd name="T1" fmla="*/ 2 h 116"/>
                  <a:gd name="T2" fmla="*/ 5 w 126"/>
                  <a:gd name="T3" fmla="*/ 116 h 116"/>
                  <a:gd name="T4" fmla="*/ 123 w 126"/>
                  <a:gd name="T5" fmla="*/ 116 h 116"/>
                  <a:gd name="T6" fmla="*/ 126 w 126"/>
                  <a:gd name="T7" fmla="*/ 0 h 116"/>
                  <a:gd name="T8" fmla="*/ 0 w 126"/>
                  <a:gd name="T9" fmla="*/ 2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" h="116">
                    <a:moveTo>
                      <a:pt x="0" y="2"/>
                    </a:moveTo>
                    <a:lnTo>
                      <a:pt x="5" y="116"/>
                    </a:lnTo>
                    <a:lnTo>
                      <a:pt x="123" y="116"/>
                    </a:lnTo>
                    <a:lnTo>
                      <a:pt x="126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7E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4" name="Freeform 119"/>
              <p:cNvSpPr>
                <a:spLocks noEditPoints="1"/>
              </p:cNvSpPr>
              <p:nvPr/>
            </p:nvSpPr>
            <p:spPr bwMode="auto">
              <a:xfrm>
                <a:off x="3702" y="1551"/>
                <a:ext cx="132" cy="123"/>
              </a:xfrm>
              <a:custGeom>
                <a:avLst/>
                <a:gdLst>
                  <a:gd name="T0" fmla="*/ 4 w 56"/>
                  <a:gd name="T1" fmla="*/ 52 h 52"/>
                  <a:gd name="T2" fmla="*/ 3 w 56"/>
                  <a:gd name="T3" fmla="*/ 50 h 52"/>
                  <a:gd name="T4" fmla="*/ 3 w 56"/>
                  <a:gd name="T5" fmla="*/ 50 h 52"/>
                  <a:gd name="T6" fmla="*/ 0 w 56"/>
                  <a:gd name="T7" fmla="*/ 2 h 52"/>
                  <a:gd name="T8" fmla="*/ 1 w 56"/>
                  <a:gd name="T9" fmla="*/ 1 h 52"/>
                  <a:gd name="T10" fmla="*/ 1 w 56"/>
                  <a:gd name="T11" fmla="*/ 1 h 52"/>
                  <a:gd name="T12" fmla="*/ 2 w 56"/>
                  <a:gd name="T13" fmla="*/ 1 h 52"/>
                  <a:gd name="T14" fmla="*/ 2 w 56"/>
                  <a:gd name="T15" fmla="*/ 1 h 52"/>
                  <a:gd name="T16" fmla="*/ 55 w 56"/>
                  <a:gd name="T17" fmla="*/ 0 h 52"/>
                  <a:gd name="T18" fmla="*/ 56 w 56"/>
                  <a:gd name="T19" fmla="*/ 0 h 52"/>
                  <a:gd name="T20" fmla="*/ 56 w 56"/>
                  <a:gd name="T21" fmla="*/ 0 h 52"/>
                  <a:gd name="T22" fmla="*/ 56 w 56"/>
                  <a:gd name="T23" fmla="*/ 1 h 52"/>
                  <a:gd name="T24" fmla="*/ 56 w 56"/>
                  <a:gd name="T25" fmla="*/ 1 h 52"/>
                  <a:gd name="T26" fmla="*/ 55 w 56"/>
                  <a:gd name="T27" fmla="*/ 50 h 52"/>
                  <a:gd name="T28" fmla="*/ 54 w 56"/>
                  <a:gd name="T29" fmla="*/ 52 h 52"/>
                  <a:gd name="T30" fmla="*/ 54 w 56"/>
                  <a:gd name="T31" fmla="*/ 52 h 52"/>
                  <a:gd name="T32" fmla="*/ 4 w 56"/>
                  <a:gd name="T33" fmla="*/ 52 h 52"/>
                  <a:gd name="T34" fmla="*/ 6 w 56"/>
                  <a:gd name="T35" fmla="*/ 49 h 52"/>
                  <a:gd name="T36" fmla="*/ 52 w 56"/>
                  <a:gd name="T37" fmla="*/ 49 h 52"/>
                  <a:gd name="T38" fmla="*/ 53 w 56"/>
                  <a:gd name="T39" fmla="*/ 3 h 52"/>
                  <a:gd name="T40" fmla="*/ 4 w 56"/>
                  <a:gd name="T41" fmla="*/ 4 h 52"/>
                  <a:gd name="T42" fmla="*/ 6 w 56"/>
                  <a:gd name="T43" fmla="*/ 4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6" h="52">
                    <a:moveTo>
                      <a:pt x="4" y="52"/>
                    </a:moveTo>
                    <a:cubicBezTo>
                      <a:pt x="3" y="52"/>
                      <a:pt x="3" y="51"/>
                      <a:pt x="3" y="50"/>
                    </a:cubicBezTo>
                    <a:cubicBezTo>
                      <a:pt x="3" y="50"/>
                      <a:pt x="3" y="50"/>
                      <a:pt x="3" y="5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6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6" y="0"/>
                      <a:pt x="56" y="1"/>
                      <a:pt x="56" y="1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55" y="50"/>
                      <a:pt x="55" y="50"/>
                      <a:pt x="55" y="50"/>
                    </a:cubicBezTo>
                    <a:cubicBezTo>
                      <a:pt x="55" y="51"/>
                      <a:pt x="55" y="52"/>
                      <a:pt x="54" y="52"/>
                    </a:cubicBezTo>
                    <a:cubicBezTo>
                      <a:pt x="54" y="52"/>
                      <a:pt x="54" y="52"/>
                      <a:pt x="54" y="52"/>
                    </a:cubicBezTo>
                    <a:cubicBezTo>
                      <a:pt x="4" y="52"/>
                      <a:pt x="4" y="52"/>
                      <a:pt x="4" y="52"/>
                    </a:cubicBezTo>
                    <a:close/>
                    <a:moveTo>
                      <a:pt x="6" y="49"/>
                    </a:moveTo>
                    <a:cubicBezTo>
                      <a:pt x="52" y="49"/>
                      <a:pt x="52" y="49"/>
                      <a:pt x="52" y="49"/>
                    </a:cubicBezTo>
                    <a:cubicBezTo>
                      <a:pt x="53" y="3"/>
                      <a:pt x="53" y="3"/>
                      <a:pt x="53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6" y="49"/>
                      <a:pt x="6" y="49"/>
                      <a:pt x="6" y="49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5" name="Freeform 120"/>
              <p:cNvSpPr>
                <a:spLocks/>
              </p:cNvSpPr>
              <p:nvPr/>
            </p:nvSpPr>
            <p:spPr bwMode="auto">
              <a:xfrm>
                <a:off x="3706" y="1556"/>
                <a:ext cx="26" cy="114"/>
              </a:xfrm>
              <a:custGeom>
                <a:avLst/>
                <a:gdLst>
                  <a:gd name="T0" fmla="*/ 0 w 26"/>
                  <a:gd name="T1" fmla="*/ 0 h 114"/>
                  <a:gd name="T2" fmla="*/ 22 w 26"/>
                  <a:gd name="T3" fmla="*/ 19 h 114"/>
                  <a:gd name="T4" fmla="*/ 26 w 26"/>
                  <a:gd name="T5" fmla="*/ 114 h 114"/>
                  <a:gd name="T6" fmla="*/ 5 w 26"/>
                  <a:gd name="T7" fmla="*/ 114 h 114"/>
                  <a:gd name="T8" fmla="*/ 0 w 26"/>
                  <a:gd name="T9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14">
                    <a:moveTo>
                      <a:pt x="0" y="0"/>
                    </a:moveTo>
                    <a:lnTo>
                      <a:pt x="22" y="19"/>
                    </a:lnTo>
                    <a:lnTo>
                      <a:pt x="26" y="114"/>
                    </a:lnTo>
                    <a:lnTo>
                      <a:pt x="5" y="1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6" name="Freeform 121"/>
              <p:cNvSpPr>
                <a:spLocks noEditPoints="1"/>
              </p:cNvSpPr>
              <p:nvPr/>
            </p:nvSpPr>
            <p:spPr bwMode="auto">
              <a:xfrm>
                <a:off x="3702" y="1554"/>
                <a:ext cx="33" cy="120"/>
              </a:xfrm>
              <a:custGeom>
                <a:avLst/>
                <a:gdLst>
                  <a:gd name="T0" fmla="*/ 4 w 14"/>
                  <a:gd name="T1" fmla="*/ 51 h 51"/>
                  <a:gd name="T2" fmla="*/ 3 w 14"/>
                  <a:gd name="T3" fmla="*/ 49 h 51"/>
                  <a:gd name="T4" fmla="*/ 3 w 14"/>
                  <a:gd name="T5" fmla="*/ 49 h 51"/>
                  <a:gd name="T6" fmla="*/ 1 w 14"/>
                  <a:gd name="T7" fmla="*/ 1 h 51"/>
                  <a:gd name="T8" fmla="*/ 2 w 14"/>
                  <a:gd name="T9" fmla="*/ 1 h 51"/>
                  <a:gd name="T10" fmla="*/ 1 w 14"/>
                  <a:gd name="T11" fmla="*/ 1 h 51"/>
                  <a:gd name="T12" fmla="*/ 1 w 14"/>
                  <a:gd name="T13" fmla="*/ 0 h 51"/>
                  <a:gd name="T14" fmla="*/ 1 w 14"/>
                  <a:gd name="T15" fmla="*/ 0 h 51"/>
                  <a:gd name="T16" fmla="*/ 3 w 14"/>
                  <a:gd name="T17" fmla="*/ 0 h 51"/>
                  <a:gd name="T18" fmla="*/ 3 w 14"/>
                  <a:gd name="T19" fmla="*/ 0 h 51"/>
                  <a:gd name="T20" fmla="*/ 12 w 14"/>
                  <a:gd name="T21" fmla="*/ 8 h 51"/>
                  <a:gd name="T22" fmla="*/ 13 w 14"/>
                  <a:gd name="T23" fmla="*/ 9 h 51"/>
                  <a:gd name="T24" fmla="*/ 13 w 14"/>
                  <a:gd name="T25" fmla="*/ 9 h 51"/>
                  <a:gd name="T26" fmla="*/ 14 w 14"/>
                  <a:gd name="T27" fmla="*/ 49 h 51"/>
                  <a:gd name="T28" fmla="*/ 14 w 14"/>
                  <a:gd name="T29" fmla="*/ 50 h 51"/>
                  <a:gd name="T30" fmla="*/ 14 w 14"/>
                  <a:gd name="T31" fmla="*/ 50 h 51"/>
                  <a:gd name="T32" fmla="*/ 13 w 14"/>
                  <a:gd name="T33" fmla="*/ 51 h 51"/>
                  <a:gd name="T34" fmla="*/ 13 w 14"/>
                  <a:gd name="T35" fmla="*/ 51 h 51"/>
                  <a:gd name="T36" fmla="*/ 4 w 14"/>
                  <a:gd name="T37" fmla="*/ 51 h 51"/>
                  <a:gd name="T38" fmla="*/ 6 w 14"/>
                  <a:gd name="T39" fmla="*/ 48 h 51"/>
                  <a:gd name="T40" fmla="*/ 11 w 14"/>
                  <a:gd name="T41" fmla="*/ 48 h 51"/>
                  <a:gd name="T42" fmla="*/ 10 w 14"/>
                  <a:gd name="T43" fmla="*/ 9 h 51"/>
                  <a:gd name="T44" fmla="*/ 4 w 14"/>
                  <a:gd name="T45" fmla="*/ 4 h 51"/>
                  <a:gd name="T46" fmla="*/ 6 w 14"/>
                  <a:gd name="T47" fmla="*/ 4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4" h="51">
                    <a:moveTo>
                      <a:pt x="4" y="51"/>
                    </a:moveTo>
                    <a:cubicBezTo>
                      <a:pt x="3" y="51"/>
                      <a:pt x="3" y="50"/>
                      <a:pt x="3" y="49"/>
                    </a:cubicBezTo>
                    <a:cubicBezTo>
                      <a:pt x="3" y="49"/>
                      <a:pt x="3" y="49"/>
                      <a:pt x="3" y="49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3" y="8"/>
                      <a:pt x="13" y="8"/>
                      <a:pt x="13" y="9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49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3" y="51"/>
                      <a:pt x="13" y="51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4" y="51"/>
                      <a:pt x="4" y="51"/>
                      <a:pt x="4" y="51"/>
                    </a:cubicBezTo>
                    <a:close/>
                    <a:moveTo>
                      <a:pt x="6" y="48"/>
                    </a:moveTo>
                    <a:cubicBezTo>
                      <a:pt x="11" y="48"/>
                      <a:pt x="11" y="48"/>
                      <a:pt x="11" y="4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6" y="48"/>
                      <a:pt x="6" y="48"/>
                      <a:pt x="6" y="4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7" name="Freeform 122"/>
              <p:cNvSpPr>
                <a:spLocks/>
              </p:cNvSpPr>
              <p:nvPr/>
            </p:nvSpPr>
            <p:spPr bwMode="auto">
              <a:xfrm>
                <a:off x="3706" y="1554"/>
                <a:ext cx="126" cy="21"/>
              </a:xfrm>
              <a:custGeom>
                <a:avLst/>
                <a:gdLst>
                  <a:gd name="T0" fmla="*/ 0 w 126"/>
                  <a:gd name="T1" fmla="*/ 2 h 21"/>
                  <a:gd name="T2" fmla="*/ 22 w 126"/>
                  <a:gd name="T3" fmla="*/ 21 h 21"/>
                  <a:gd name="T4" fmla="*/ 123 w 126"/>
                  <a:gd name="T5" fmla="*/ 21 h 21"/>
                  <a:gd name="T6" fmla="*/ 126 w 126"/>
                  <a:gd name="T7" fmla="*/ 0 h 21"/>
                  <a:gd name="T8" fmla="*/ 0 w 126"/>
                  <a:gd name="T9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" h="21">
                    <a:moveTo>
                      <a:pt x="0" y="2"/>
                    </a:moveTo>
                    <a:lnTo>
                      <a:pt x="22" y="21"/>
                    </a:lnTo>
                    <a:lnTo>
                      <a:pt x="123" y="21"/>
                    </a:lnTo>
                    <a:lnTo>
                      <a:pt x="126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8" name="Freeform 123"/>
              <p:cNvSpPr>
                <a:spLocks noEditPoints="1"/>
              </p:cNvSpPr>
              <p:nvPr/>
            </p:nvSpPr>
            <p:spPr bwMode="auto">
              <a:xfrm>
                <a:off x="3702" y="1551"/>
                <a:ext cx="132" cy="26"/>
              </a:xfrm>
              <a:custGeom>
                <a:avLst/>
                <a:gdLst>
                  <a:gd name="T0" fmla="*/ 10 w 56"/>
                  <a:gd name="T1" fmla="*/ 11 h 11"/>
                  <a:gd name="T2" fmla="*/ 1 w 56"/>
                  <a:gd name="T3" fmla="*/ 3 h 11"/>
                  <a:gd name="T4" fmla="*/ 1 w 56"/>
                  <a:gd name="T5" fmla="*/ 2 h 11"/>
                  <a:gd name="T6" fmla="*/ 1 w 56"/>
                  <a:gd name="T7" fmla="*/ 2 h 11"/>
                  <a:gd name="T8" fmla="*/ 2 w 56"/>
                  <a:gd name="T9" fmla="*/ 1 h 11"/>
                  <a:gd name="T10" fmla="*/ 2 w 56"/>
                  <a:gd name="T11" fmla="*/ 1 h 11"/>
                  <a:gd name="T12" fmla="*/ 55 w 56"/>
                  <a:gd name="T13" fmla="*/ 0 h 11"/>
                  <a:gd name="T14" fmla="*/ 56 w 56"/>
                  <a:gd name="T15" fmla="*/ 0 h 11"/>
                  <a:gd name="T16" fmla="*/ 56 w 56"/>
                  <a:gd name="T17" fmla="*/ 0 h 11"/>
                  <a:gd name="T18" fmla="*/ 56 w 56"/>
                  <a:gd name="T19" fmla="*/ 1 h 11"/>
                  <a:gd name="T20" fmla="*/ 56 w 56"/>
                  <a:gd name="T21" fmla="*/ 1 h 11"/>
                  <a:gd name="T22" fmla="*/ 56 w 56"/>
                  <a:gd name="T23" fmla="*/ 10 h 11"/>
                  <a:gd name="T24" fmla="*/ 54 w 56"/>
                  <a:gd name="T25" fmla="*/ 11 h 11"/>
                  <a:gd name="T26" fmla="*/ 54 w 56"/>
                  <a:gd name="T27" fmla="*/ 11 h 11"/>
                  <a:gd name="T28" fmla="*/ 11 w 56"/>
                  <a:gd name="T29" fmla="*/ 11 h 11"/>
                  <a:gd name="T30" fmla="*/ 10 w 56"/>
                  <a:gd name="T31" fmla="*/ 11 h 11"/>
                  <a:gd name="T32" fmla="*/ 12 w 56"/>
                  <a:gd name="T33" fmla="*/ 8 h 11"/>
                  <a:gd name="T34" fmla="*/ 53 w 56"/>
                  <a:gd name="T35" fmla="*/ 8 h 11"/>
                  <a:gd name="T36" fmla="*/ 53 w 56"/>
                  <a:gd name="T37" fmla="*/ 3 h 11"/>
                  <a:gd name="T38" fmla="*/ 6 w 56"/>
                  <a:gd name="T39" fmla="*/ 4 h 11"/>
                  <a:gd name="T40" fmla="*/ 12 w 56"/>
                  <a:gd name="T4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6" h="11">
                    <a:moveTo>
                      <a:pt x="10" y="11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0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6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6" y="0"/>
                      <a:pt x="56" y="1"/>
                      <a:pt x="56" y="1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56" y="10"/>
                      <a:pt x="55" y="11"/>
                      <a:pt x="54" y="11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0" y="11"/>
                      <a:pt x="10" y="11"/>
                      <a:pt x="10" y="11"/>
                    </a:cubicBezTo>
                    <a:close/>
                    <a:moveTo>
                      <a:pt x="12" y="8"/>
                    </a:moveTo>
                    <a:cubicBezTo>
                      <a:pt x="53" y="8"/>
                      <a:pt x="53" y="8"/>
                      <a:pt x="53" y="8"/>
                    </a:cubicBezTo>
                    <a:cubicBezTo>
                      <a:pt x="53" y="3"/>
                      <a:pt x="53" y="3"/>
                      <a:pt x="53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12" y="8"/>
                      <a:pt x="12" y="8"/>
                      <a:pt x="12" y="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9" name="Freeform 124"/>
              <p:cNvSpPr>
                <a:spLocks/>
              </p:cNvSpPr>
              <p:nvPr/>
            </p:nvSpPr>
            <p:spPr bwMode="auto">
              <a:xfrm>
                <a:off x="3877" y="1554"/>
                <a:ext cx="125" cy="118"/>
              </a:xfrm>
              <a:custGeom>
                <a:avLst/>
                <a:gdLst>
                  <a:gd name="T0" fmla="*/ 0 w 125"/>
                  <a:gd name="T1" fmla="*/ 4 h 118"/>
                  <a:gd name="T2" fmla="*/ 4 w 125"/>
                  <a:gd name="T3" fmla="*/ 116 h 118"/>
                  <a:gd name="T4" fmla="*/ 123 w 125"/>
                  <a:gd name="T5" fmla="*/ 118 h 118"/>
                  <a:gd name="T6" fmla="*/ 125 w 125"/>
                  <a:gd name="T7" fmla="*/ 0 h 118"/>
                  <a:gd name="T8" fmla="*/ 0 w 125"/>
                  <a:gd name="T9" fmla="*/ 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118">
                    <a:moveTo>
                      <a:pt x="0" y="4"/>
                    </a:moveTo>
                    <a:lnTo>
                      <a:pt x="4" y="116"/>
                    </a:lnTo>
                    <a:lnTo>
                      <a:pt x="123" y="118"/>
                    </a:lnTo>
                    <a:lnTo>
                      <a:pt x="125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7E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0" name="Freeform 125"/>
              <p:cNvSpPr>
                <a:spLocks noEditPoints="1"/>
              </p:cNvSpPr>
              <p:nvPr/>
            </p:nvSpPr>
            <p:spPr bwMode="auto">
              <a:xfrm>
                <a:off x="3874" y="1551"/>
                <a:ext cx="133" cy="123"/>
              </a:xfrm>
              <a:custGeom>
                <a:avLst/>
                <a:gdLst>
                  <a:gd name="T0" fmla="*/ 3 w 56"/>
                  <a:gd name="T1" fmla="*/ 52 h 52"/>
                  <a:gd name="T2" fmla="*/ 2 w 56"/>
                  <a:gd name="T3" fmla="*/ 50 h 52"/>
                  <a:gd name="T4" fmla="*/ 2 w 56"/>
                  <a:gd name="T5" fmla="*/ 50 h 52"/>
                  <a:gd name="T6" fmla="*/ 0 w 56"/>
                  <a:gd name="T7" fmla="*/ 3 h 52"/>
                  <a:gd name="T8" fmla="*/ 0 w 56"/>
                  <a:gd name="T9" fmla="*/ 2 h 52"/>
                  <a:gd name="T10" fmla="*/ 0 w 56"/>
                  <a:gd name="T11" fmla="*/ 2 h 52"/>
                  <a:gd name="T12" fmla="*/ 1 w 56"/>
                  <a:gd name="T13" fmla="*/ 1 h 52"/>
                  <a:gd name="T14" fmla="*/ 1 w 56"/>
                  <a:gd name="T15" fmla="*/ 1 h 52"/>
                  <a:gd name="T16" fmla="*/ 54 w 56"/>
                  <a:gd name="T17" fmla="*/ 0 h 52"/>
                  <a:gd name="T18" fmla="*/ 55 w 56"/>
                  <a:gd name="T19" fmla="*/ 0 h 52"/>
                  <a:gd name="T20" fmla="*/ 55 w 56"/>
                  <a:gd name="T21" fmla="*/ 0 h 52"/>
                  <a:gd name="T22" fmla="*/ 56 w 56"/>
                  <a:gd name="T23" fmla="*/ 2 h 52"/>
                  <a:gd name="T24" fmla="*/ 56 w 56"/>
                  <a:gd name="T25" fmla="*/ 2 h 52"/>
                  <a:gd name="T26" fmla="*/ 55 w 56"/>
                  <a:gd name="T27" fmla="*/ 51 h 52"/>
                  <a:gd name="T28" fmla="*/ 53 w 56"/>
                  <a:gd name="T29" fmla="*/ 52 h 52"/>
                  <a:gd name="T30" fmla="*/ 53 w 56"/>
                  <a:gd name="T31" fmla="*/ 52 h 52"/>
                  <a:gd name="T32" fmla="*/ 3 w 56"/>
                  <a:gd name="T33" fmla="*/ 52 h 52"/>
                  <a:gd name="T34" fmla="*/ 5 w 56"/>
                  <a:gd name="T35" fmla="*/ 49 h 52"/>
                  <a:gd name="T36" fmla="*/ 52 w 56"/>
                  <a:gd name="T37" fmla="*/ 49 h 52"/>
                  <a:gd name="T38" fmla="*/ 52 w 56"/>
                  <a:gd name="T39" fmla="*/ 3 h 52"/>
                  <a:gd name="T40" fmla="*/ 3 w 56"/>
                  <a:gd name="T41" fmla="*/ 4 h 52"/>
                  <a:gd name="T42" fmla="*/ 5 w 56"/>
                  <a:gd name="T43" fmla="*/ 4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6" h="52">
                    <a:moveTo>
                      <a:pt x="3" y="52"/>
                    </a:moveTo>
                    <a:cubicBezTo>
                      <a:pt x="3" y="52"/>
                      <a:pt x="2" y="51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1"/>
                      <a:pt x="56" y="1"/>
                      <a:pt x="56" y="2"/>
                    </a:cubicBezTo>
                    <a:cubicBezTo>
                      <a:pt x="56" y="2"/>
                      <a:pt x="56" y="2"/>
                      <a:pt x="56" y="2"/>
                    </a:cubicBezTo>
                    <a:cubicBezTo>
                      <a:pt x="55" y="51"/>
                      <a:pt x="55" y="51"/>
                      <a:pt x="55" y="51"/>
                    </a:cubicBezTo>
                    <a:cubicBezTo>
                      <a:pt x="55" y="51"/>
                      <a:pt x="54" y="52"/>
                      <a:pt x="53" y="52"/>
                    </a:cubicBezTo>
                    <a:cubicBezTo>
                      <a:pt x="53" y="52"/>
                      <a:pt x="53" y="52"/>
                      <a:pt x="53" y="52"/>
                    </a:cubicBezTo>
                    <a:cubicBezTo>
                      <a:pt x="3" y="52"/>
                      <a:pt x="3" y="52"/>
                      <a:pt x="3" y="52"/>
                    </a:cubicBezTo>
                    <a:close/>
                    <a:moveTo>
                      <a:pt x="5" y="49"/>
                    </a:moveTo>
                    <a:cubicBezTo>
                      <a:pt x="52" y="49"/>
                      <a:pt x="52" y="49"/>
                      <a:pt x="52" y="49"/>
                    </a:cubicBezTo>
                    <a:cubicBezTo>
                      <a:pt x="52" y="3"/>
                      <a:pt x="52" y="3"/>
                      <a:pt x="52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5" y="49"/>
                      <a:pt x="5" y="49"/>
                      <a:pt x="5" y="49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1" name="Freeform 126"/>
              <p:cNvSpPr>
                <a:spLocks/>
              </p:cNvSpPr>
              <p:nvPr/>
            </p:nvSpPr>
            <p:spPr bwMode="auto">
              <a:xfrm>
                <a:off x="3877" y="1556"/>
                <a:ext cx="26" cy="114"/>
              </a:xfrm>
              <a:custGeom>
                <a:avLst/>
                <a:gdLst>
                  <a:gd name="T0" fmla="*/ 0 w 26"/>
                  <a:gd name="T1" fmla="*/ 0 h 114"/>
                  <a:gd name="T2" fmla="*/ 23 w 26"/>
                  <a:gd name="T3" fmla="*/ 19 h 114"/>
                  <a:gd name="T4" fmla="*/ 26 w 26"/>
                  <a:gd name="T5" fmla="*/ 114 h 114"/>
                  <a:gd name="T6" fmla="*/ 4 w 26"/>
                  <a:gd name="T7" fmla="*/ 114 h 114"/>
                  <a:gd name="T8" fmla="*/ 0 w 26"/>
                  <a:gd name="T9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14">
                    <a:moveTo>
                      <a:pt x="0" y="0"/>
                    </a:moveTo>
                    <a:lnTo>
                      <a:pt x="23" y="19"/>
                    </a:lnTo>
                    <a:lnTo>
                      <a:pt x="26" y="114"/>
                    </a:lnTo>
                    <a:lnTo>
                      <a:pt x="4" y="1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2" name="Freeform 127"/>
              <p:cNvSpPr>
                <a:spLocks noEditPoints="1"/>
              </p:cNvSpPr>
              <p:nvPr/>
            </p:nvSpPr>
            <p:spPr bwMode="auto">
              <a:xfrm>
                <a:off x="3874" y="1554"/>
                <a:ext cx="33" cy="120"/>
              </a:xfrm>
              <a:custGeom>
                <a:avLst/>
                <a:gdLst>
                  <a:gd name="T0" fmla="*/ 3 w 14"/>
                  <a:gd name="T1" fmla="*/ 51 h 51"/>
                  <a:gd name="T2" fmla="*/ 2 w 14"/>
                  <a:gd name="T3" fmla="*/ 49 h 51"/>
                  <a:gd name="T4" fmla="*/ 2 w 14"/>
                  <a:gd name="T5" fmla="*/ 49 h 51"/>
                  <a:gd name="T6" fmla="*/ 0 w 14"/>
                  <a:gd name="T7" fmla="*/ 1 h 51"/>
                  <a:gd name="T8" fmla="*/ 1 w 14"/>
                  <a:gd name="T9" fmla="*/ 1 h 51"/>
                  <a:gd name="T10" fmla="*/ 0 w 14"/>
                  <a:gd name="T11" fmla="*/ 1 h 51"/>
                  <a:gd name="T12" fmla="*/ 1 w 14"/>
                  <a:gd name="T13" fmla="*/ 0 h 51"/>
                  <a:gd name="T14" fmla="*/ 1 w 14"/>
                  <a:gd name="T15" fmla="*/ 0 h 51"/>
                  <a:gd name="T16" fmla="*/ 2 w 14"/>
                  <a:gd name="T17" fmla="*/ 0 h 51"/>
                  <a:gd name="T18" fmla="*/ 2 w 14"/>
                  <a:gd name="T19" fmla="*/ 0 h 51"/>
                  <a:gd name="T20" fmla="*/ 12 w 14"/>
                  <a:gd name="T21" fmla="*/ 8 h 51"/>
                  <a:gd name="T22" fmla="*/ 12 w 14"/>
                  <a:gd name="T23" fmla="*/ 9 h 51"/>
                  <a:gd name="T24" fmla="*/ 12 w 14"/>
                  <a:gd name="T25" fmla="*/ 9 h 51"/>
                  <a:gd name="T26" fmla="*/ 14 w 14"/>
                  <a:gd name="T27" fmla="*/ 49 h 51"/>
                  <a:gd name="T28" fmla="*/ 13 w 14"/>
                  <a:gd name="T29" fmla="*/ 50 h 51"/>
                  <a:gd name="T30" fmla="*/ 13 w 14"/>
                  <a:gd name="T31" fmla="*/ 50 h 51"/>
                  <a:gd name="T32" fmla="*/ 12 w 14"/>
                  <a:gd name="T33" fmla="*/ 51 h 51"/>
                  <a:gd name="T34" fmla="*/ 12 w 14"/>
                  <a:gd name="T35" fmla="*/ 51 h 51"/>
                  <a:gd name="T36" fmla="*/ 3 w 14"/>
                  <a:gd name="T37" fmla="*/ 51 h 51"/>
                  <a:gd name="T38" fmla="*/ 5 w 14"/>
                  <a:gd name="T39" fmla="*/ 48 h 51"/>
                  <a:gd name="T40" fmla="*/ 11 w 14"/>
                  <a:gd name="T41" fmla="*/ 48 h 51"/>
                  <a:gd name="T42" fmla="*/ 9 w 14"/>
                  <a:gd name="T43" fmla="*/ 10 h 51"/>
                  <a:gd name="T44" fmla="*/ 3 w 14"/>
                  <a:gd name="T45" fmla="*/ 5 h 51"/>
                  <a:gd name="T46" fmla="*/ 5 w 14"/>
                  <a:gd name="T47" fmla="*/ 4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4" h="51">
                    <a:moveTo>
                      <a:pt x="3" y="51"/>
                    </a:moveTo>
                    <a:cubicBezTo>
                      <a:pt x="3" y="51"/>
                      <a:pt x="2" y="50"/>
                      <a:pt x="2" y="49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2" y="8"/>
                      <a:pt x="12" y="8"/>
                      <a:pt x="12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3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3" y="51"/>
                      <a:pt x="13" y="51"/>
                      <a:pt x="12" y="51"/>
                    </a:cubicBezTo>
                    <a:cubicBezTo>
                      <a:pt x="12" y="51"/>
                      <a:pt x="12" y="51"/>
                      <a:pt x="12" y="51"/>
                    </a:cubicBezTo>
                    <a:cubicBezTo>
                      <a:pt x="3" y="51"/>
                      <a:pt x="3" y="51"/>
                      <a:pt x="3" y="51"/>
                    </a:cubicBezTo>
                    <a:close/>
                    <a:moveTo>
                      <a:pt x="5" y="48"/>
                    </a:moveTo>
                    <a:cubicBezTo>
                      <a:pt x="11" y="48"/>
                      <a:pt x="11" y="48"/>
                      <a:pt x="11" y="48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48"/>
                      <a:pt x="5" y="48"/>
                      <a:pt x="5" y="4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3" name="Freeform 128"/>
              <p:cNvSpPr>
                <a:spLocks/>
              </p:cNvSpPr>
              <p:nvPr/>
            </p:nvSpPr>
            <p:spPr bwMode="auto">
              <a:xfrm>
                <a:off x="3877" y="1554"/>
                <a:ext cx="125" cy="21"/>
              </a:xfrm>
              <a:custGeom>
                <a:avLst/>
                <a:gdLst>
                  <a:gd name="T0" fmla="*/ 0 w 125"/>
                  <a:gd name="T1" fmla="*/ 2 h 21"/>
                  <a:gd name="T2" fmla="*/ 23 w 125"/>
                  <a:gd name="T3" fmla="*/ 21 h 21"/>
                  <a:gd name="T4" fmla="*/ 125 w 125"/>
                  <a:gd name="T5" fmla="*/ 21 h 21"/>
                  <a:gd name="T6" fmla="*/ 125 w 125"/>
                  <a:gd name="T7" fmla="*/ 0 h 21"/>
                  <a:gd name="T8" fmla="*/ 0 w 125"/>
                  <a:gd name="T9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21">
                    <a:moveTo>
                      <a:pt x="0" y="2"/>
                    </a:moveTo>
                    <a:lnTo>
                      <a:pt x="23" y="21"/>
                    </a:lnTo>
                    <a:lnTo>
                      <a:pt x="125" y="21"/>
                    </a:lnTo>
                    <a:lnTo>
                      <a:pt x="125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4" name="Freeform 129"/>
              <p:cNvSpPr>
                <a:spLocks noEditPoints="1"/>
              </p:cNvSpPr>
              <p:nvPr/>
            </p:nvSpPr>
            <p:spPr bwMode="auto">
              <a:xfrm>
                <a:off x="3874" y="1551"/>
                <a:ext cx="133" cy="26"/>
              </a:xfrm>
              <a:custGeom>
                <a:avLst/>
                <a:gdLst>
                  <a:gd name="T0" fmla="*/ 10 w 56"/>
                  <a:gd name="T1" fmla="*/ 11 h 11"/>
                  <a:gd name="T2" fmla="*/ 0 w 56"/>
                  <a:gd name="T3" fmla="*/ 4 h 11"/>
                  <a:gd name="T4" fmla="*/ 0 w 56"/>
                  <a:gd name="T5" fmla="*/ 2 h 11"/>
                  <a:gd name="T6" fmla="*/ 0 w 56"/>
                  <a:gd name="T7" fmla="*/ 2 h 11"/>
                  <a:gd name="T8" fmla="*/ 1 w 56"/>
                  <a:gd name="T9" fmla="*/ 1 h 11"/>
                  <a:gd name="T10" fmla="*/ 1 w 56"/>
                  <a:gd name="T11" fmla="*/ 1 h 11"/>
                  <a:gd name="T12" fmla="*/ 54 w 56"/>
                  <a:gd name="T13" fmla="*/ 0 h 11"/>
                  <a:gd name="T14" fmla="*/ 55 w 56"/>
                  <a:gd name="T15" fmla="*/ 0 h 11"/>
                  <a:gd name="T16" fmla="*/ 55 w 56"/>
                  <a:gd name="T17" fmla="*/ 0 h 11"/>
                  <a:gd name="T18" fmla="*/ 56 w 56"/>
                  <a:gd name="T19" fmla="*/ 2 h 11"/>
                  <a:gd name="T20" fmla="*/ 56 w 56"/>
                  <a:gd name="T21" fmla="*/ 2 h 11"/>
                  <a:gd name="T22" fmla="*/ 55 w 56"/>
                  <a:gd name="T23" fmla="*/ 10 h 11"/>
                  <a:gd name="T24" fmla="*/ 54 w 56"/>
                  <a:gd name="T25" fmla="*/ 11 h 11"/>
                  <a:gd name="T26" fmla="*/ 54 w 56"/>
                  <a:gd name="T27" fmla="*/ 11 h 11"/>
                  <a:gd name="T28" fmla="*/ 11 w 56"/>
                  <a:gd name="T29" fmla="*/ 11 h 11"/>
                  <a:gd name="T30" fmla="*/ 10 w 56"/>
                  <a:gd name="T31" fmla="*/ 11 h 11"/>
                  <a:gd name="T32" fmla="*/ 11 w 56"/>
                  <a:gd name="T33" fmla="*/ 8 h 11"/>
                  <a:gd name="T34" fmla="*/ 52 w 56"/>
                  <a:gd name="T35" fmla="*/ 8 h 11"/>
                  <a:gd name="T36" fmla="*/ 52 w 56"/>
                  <a:gd name="T37" fmla="*/ 3 h 11"/>
                  <a:gd name="T38" fmla="*/ 5 w 56"/>
                  <a:gd name="T39" fmla="*/ 4 h 11"/>
                  <a:gd name="T40" fmla="*/ 11 w 56"/>
                  <a:gd name="T4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6" h="11">
                    <a:moveTo>
                      <a:pt x="10" y="11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1"/>
                      <a:pt x="56" y="1"/>
                      <a:pt x="56" y="2"/>
                    </a:cubicBezTo>
                    <a:cubicBezTo>
                      <a:pt x="56" y="2"/>
                      <a:pt x="56" y="2"/>
                      <a:pt x="56" y="2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11"/>
                      <a:pt x="55" y="11"/>
                      <a:pt x="54" y="11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0" y="11"/>
                      <a:pt x="10" y="11"/>
                      <a:pt x="10" y="11"/>
                    </a:cubicBezTo>
                    <a:close/>
                    <a:moveTo>
                      <a:pt x="11" y="8"/>
                    </a:moveTo>
                    <a:cubicBezTo>
                      <a:pt x="52" y="8"/>
                      <a:pt x="52" y="8"/>
                      <a:pt x="52" y="8"/>
                    </a:cubicBezTo>
                    <a:cubicBezTo>
                      <a:pt x="52" y="3"/>
                      <a:pt x="52" y="3"/>
                      <a:pt x="52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11" y="8"/>
                      <a:pt x="11" y="8"/>
                      <a:pt x="11" y="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5" name="Freeform 130"/>
              <p:cNvSpPr>
                <a:spLocks/>
              </p:cNvSpPr>
              <p:nvPr/>
            </p:nvSpPr>
            <p:spPr bwMode="auto">
              <a:xfrm>
                <a:off x="3224" y="1644"/>
                <a:ext cx="113" cy="109"/>
              </a:xfrm>
              <a:custGeom>
                <a:avLst/>
                <a:gdLst>
                  <a:gd name="T0" fmla="*/ 0 w 113"/>
                  <a:gd name="T1" fmla="*/ 2 h 109"/>
                  <a:gd name="T2" fmla="*/ 4 w 113"/>
                  <a:gd name="T3" fmla="*/ 109 h 109"/>
                  <a:gd name="T4" fmla="*/ 111 w 113"/>
                  <a:gd name="T5" fmla="*/ 109 h 109"/>
                  <a:gd name="T6" fmla="*/ 113 w 113"/>
                  <a:gd name="T7" fmla="*/ 0 h 109"/>
                  <a:gd name="T8" fmla="*/ 0 w 113"/>
                  <a:gd name="T9" fmla="*/ 2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09">
                    <a:moveTo>
                      <a:pt x="0" y="2"/>
                    </a:moveTo>
                    <a:lnTo>
                      <a:pt x="4" y="109"/>
                    </a:lnTo>
                    <a:lnTo>
                      <a:pt x="111" y="109"/>
                    </a:lnTo>
                    <a:lnTo>
                      <a:pt x="113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7E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6" name="Freeform 131"/>
              <p:cNvSpPr>
                <a:spLocks noEditPoints="1"/>
              </p:cNvSpPr>
              <p:nvPr/>
            </p:nvSpPr>
            <p:spPr bwMode="auto">
              <a:xfrm>
                <a:off x="3219" y="1641"/>
                <a:ext cx="123" cy="116"/>
              </a:xfrm>
              <a:custGeom>
                <a:avLst/>
                <a:gdLst>
                  <a:gd name="T0" fmla="*/ 4 w 52"/>
                  <a:gd name="T1" fmla="*/ 49 h 49"/>
                  <a:gd name="T2" fmla="*/ 2 w 52"/>
                  <a:gd name="T3" fmla="*/ 47 h 49"/>
                  <a:gd name="T4" fmla="*/ 2 w 52"/>
                  <a:gd name="T5" fmla="*/ 47 h 49"/>
                  <a:gd name="T6" fmla="*/ 0 w 52"/>
                  <a:gd name="T7" fmla="*/ 2 h 49"/>
                  <a:gd name="T8" fmla="*/ 1 w 52"/>
                  <a:gd name="T9" fmla="*/ 1 h 49"/>
                  <a:gd name="T10" fmla="*/ 1 w 52"/>
                  <a:gd name="T11" fmla="*/ 1 h 49"/>
                  <a:gd name="T12" fmla="*/ 2 w 52"/>
                  <a:gd name="T13" fmla="*/ 1 h 49"/>
                  <a:gd name="T14" fmla="*/ 2 w 52"/>
                  <a:gd name="T15" fmla="*/ 1 h 49"/>
                  <a:gd name="T16" fmla="*/ 50 w 52"/>
                  <a:gd name="T17" fmla="*/ 0 h 49"/>
                  <a:gd name="T18" fmla="*/ 51 w 52"/>
                  <a:gd name="T19" fmla="*/ 0 h 49"/>
                  <a:gd name="T20" fmla="*/ 51 w 52"/>
                  <a:gd name="T21" fmla="*/ 0 h 49"/>
                  <a:gd name="T22" fmla="*/ 52 w 52"/>
                  <a:gd name="T23" fmla="*/ 1 h 49"/>
                  <a:gd name="T24" fmla="*/ 52 w 52"/>
                  <a:gd name="T25" fmla="*/ 1 h 49"/>
                  <a:gd name="T26" fmla="*/ 51 w 52"/>
                  <a:gd name="T27" fmla="*/ 47 h 49"/>
                  <a:gd name="T28" fmla="*/ 49 w 52"/>
                  <a:gd name="T29" fmla="*/ 49 h 49"/>
                  <a:gd name="T30" fmla="*/ 49 w 52"/>
                  <a:gd name="T31" fmla="*/ 49 h 49"/>
                  <a:gd name="T32" fmla="*/ 4 w 52"/>
                  <a:gd name="T33" fmla="*/ 49 h 49"/>
                  <a:gd name="T34" fmla="*/ 5 w 52"/>
                  <a:gd name="T35" fmla="*/ 46 h 49"/>
                  <a:gd name="T36" fmla="*/ 48 w 52"/>
                  <a:gd name="T37" fmla="*/ 46 h 49"/>
                  <a:gd name="T38" fmla="*/ 48 w 52"/>
                  <a:gd name="T39" fmla="*/ 3 h 49"/>
                  <a:gd name="T40" fmla="*/ 3 w 52"/>
                  <a:gd name="T41" fmla="*/ 4 h 49"/>
                  <a:gd name="T42" fmla="*/ 5 w 52"/>
                  <a:gd name="T43" fmla="*/ 4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2" h="49">
                    <a:moveTo>
                      <a:pt x="4" y="49"/>
                    </a:moveTo>
                    <a:cubicBezTo>
                      <a:pt x="3" y="49"/>
                      <a:pt x="2" y="48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1" y="48"/>
                      <a:pt x="50" y="49"/>
                      <a:pt x="49" y="49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4" y="49"/>
                      <a:pt x="4" y="49"/>
                      <a:pt x="4" y="49"/>
                    </a:cubicBezTo>
                    <a:close/>
                    <a:moveTo>
                      <a:pt x="5" y="46"/>
                    </a:moveTo>
                    <a:cubicBezTo>
                      <a:pt x="48" y="46"/>
                      <a:pt x="48" y="46"/>
                      <a:pt x="48" y="46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5" y="46"/>
                      <a:pt x="5" y="46"/>
                      <a:pt x="5" y="4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7" name="Freeform 132"/>
              <p:cNvSpPr>
                <a:spLocks/>
              </p:cNvSpPr>
              <p:nvPr/>
            </p:nvSpPr>
            <p:spPr bwMode="auto">
              <a:xfrm>
                <a:off x="3224" y="1646"/>
                <a:ext cx="23" cy="107"/>
              </a:xfrm>
              <a:custGeom>
                <a:avLst/>
                <a:gdLst>
                  <a:gd name="T0" fmla="*/ 0 w 23"/>
                  <a:gd name="T1" fmla="*/ 0 h 107"/>
                  <a:gd name="T2" fmla="*/ 19 w 23"/>
                  <a:gd name="T3" fmla="*/ 17 h 107"/>
                  <a:gd name="T4" fmla="*/ 23 w 23"/>
                  <a:gd name="T5" fmla="*/ 107 h 107"/>
                  <a:gd name="T6" fmla="*/ 4 w 23"/>
                  <a:gd name="T7" fmla="*/ 107 h 107"/>
                  <a:gd name="T8" fmla="*/ 0 w 23"/>
                  <a:gd name="T9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07">
                    <a:moveTo>
                      <a:pt x="0" y="0"/>
                    </a:moveTo>
                    <a:lnTo>
                      <a:pt x="19" y="17"/>
                    </a:lnTo>
                    <a:lnTo>
                      <a:pt x="23" y="107"/>
                    </a:lnTo>
                    <a:lnTo>
                      <a:pt x="4" y="1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8" name="Freeform 133"/>
              <p:cNvSpPr>
                <a:spLocks noEditPoints="1"/>
              </p:cNvSpPr>
              <p:nvPr/>
            </p:nvSpPr>
            <p:spPr bwMode="auto">
              <a:xfrm>
                <a:off x="3219" y="1641"/>
                <a:ext cx="33" cy="114"/>
              </a:xfrm>
              <a:custGeom>
                <a:avLst/>
                <a:gdLst>
                  <a:gd name="T0" fmla="*/ 12 w 14"/>
                  <a:gd name="T1" fmla="*/ 48 h 48"/>
                  <a:gd name="T2" fmla="*/ 4 w 14"/>
                  <a:gd name="T3" fmla="*/ 48 h 48"/>
                  <a:gd name="T4" fmla="*/ 2 w 14"/>
                  <a:gd name="T5" fmla="*/ 47 h 48"/>
                  <a:gd name="T6" fmla="*/ 2 w 14"/>
                  <a:gd name="T7" fmla="*/ 47 h 48"/>
                  <a:gd name="T8" fmla="*/ 0 w 14"/>
                  <a:gd name="T9" fmla="*/ 2 h 48"/>
                  <a:gd name="T10" fmla="*/ 2 w 14"/>
                  <a:gd name="T11" fmla="*/ 2 h 48"/>
                  <a:gd name="T12" fmla="*/ 0 w 14"/>
                  <a:gd name="T13" fmla="*/ 2 h 48"/>
                  <a:gd name="T14" fmla="*/ 1 w 14"/>
                  <a:gd name="T15" fmla="*/ 1 h 48"/>
                  <a:gd name="T16" fmla="*/ 1 w 14"/>
                  <a:gd name="T17" fmla="*/ 1 h 48"/>
                  <a:gd name="T18" fmla="*/ 3 w 14"/>
                  <a:gd name="T19" fmla="*/ 1 h 48"/>
                  <a:gd name="T20" fmla="*/ 3 w 14"/>
                  <a:gd name="T21" fmla="*/ 1 h 48"/>
                  <a:gd name="T22" fmla="*/ 11 w 14"/>
                  <a:gd name="T23" fmla="*/ 8 h 48"/>
                  <a:gd name="T24" fmla="*/ 12 w 14"/>
                  <a:gd name="T25" fmla="*/ 9 h 48"/>
                  <a:gd name="T26" fmla="*/ 12 w 14"/>
                  <a:gd name="T27" fmla="*/ 9 h 48"/>
                  <a:gd name="T28" fmla="*/ 13 w 14"/>
                  <a:gd name="T29" fmla="*/ 47 h 48"/>
                  <a:gd name="T30" fmla="*/ 13 w 14"/>
                  <a:gd name="T31" fmla="*/ 48 h 48"/>
                  <a:gd name="T32" fmla="*/ 13 w 14"/>
                  <a:gd name="T33" fmla="*/ 48 h 48"/>
                  <a:gd name="T34" fmla="*/ 12 w 14"/>
                  <a:gd name="T35" fmla="*/ 48 h 48"/>
                  <a:gd name="T36" fmla="*/ 12 w 14"/>
                  <a:gd name="T37" fmla="*/ 48 h 48"/>
                  <a:gd name="T38" fmla="*/ 12 w 14"/>
                  <a:gd name="T39" fmla="*/ 48 h 48"/>
                  <a:gd name="T40" fmla="*/ 5 w 14"/>
                  <a:gd name="T41" fmla="*/ 45 h 48"/>
                  <a:gd name="T42" fmla="*/ 10 w 14"/>
                  <a:gd name="T43" fmla="*/ 45 h 48"/>
                  <a:gd name="T44" fmla="*/ 9 w 14"/>
                  <a:gd name="T45" fmla="*/ 10 h 48"/>
                  <a:gd name="T46" fmla="*/ 3 w 14"/>
                  <a:gd name="T47" fmla="*/ 5 h 48"/>
                  <a:gd name="T48" fmla="*/ 5 w 14"/>
                  <a:gd name="T49" fmla="*/ 4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4" h="48">
                    <a:moveTo>
                      <a:pt x="12" y="48"/>
                    </a:moveTo>
                    <a:cubicBezTo>
                      <a:pt x="4" y="48"/>
                      <a:pt x="4" y="48"/>
                      <a:pt x="4" y="48"/>
                    </a:cubicBezTo>
                    <a:cubicBezTo>
                      <a:pt x="3" y="48"/>
                      <a:pt x="2" y="48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0"/>
                      <a:pt x="2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2" y="8"/>
                      <a:pt x="12" y="9"/>
                      <a:pt x="12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4" y="47"/>
                      <a:pt x="13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2" y="48"/>
                      <a:pt x="12" y="48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12" y="48"/>
                      <a:pt x="12" y="48"/>
                      <a:pt x="12" y="48"/>
                    </a:cubicBezTo>
                    <a:close/>
                    <a:moveTo>
                      <a:pt x="5" y="45"/>
                    </a:moveTo>
                    <a:cubicBezTo>
                      <a:pt x="10" y="45"/>
                      <a:pt x="10" y="45"/>
                      <a:pt x="10" y="45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9" name="Freeform 134"/>
              <p:cNvSpPr>
                <a:spLocks/>
              </p:cNvSpPr>
              <p:nvPr/>
            </p:nvSpPr>
            <p:spPr bwMode="auto">
              <a:xfrm>
                <a:off x="3224" y="1644"/>
                <a:ext cx="113" cy="19"/>
              </a:xfrm>
              <a:custGeom>
                <a:avLst/>
                <a:gdLst>
                  <a:gd name="T0" fmla="*/ 0 w 113"/>
                  <a:gd name="T1" fmla="*/ 2 h 19"/>
                  <a:gd name="T2" fmla="*/ 19 w 113"/>
                  <a:gd name="T3" fmla="*/ 19 h 19"/>
                  <a:gd name="T4" fmla="*/ 113 w 113"/>
                  <a:gd name="T5" fmla="*/ 19 h 19"/>
                  <a:gd name="T6" fmla="*/ 113 w 113"/>
                  <a:gd name="T7" fmla="*/ 0 h 19"/>
                  <a:gd name="T8" fmla="*/ 0 w 113"/>
                  <a:gd name="T9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9">
                    <a:moveTo>
                      <a:pt x="0" y="2"/>
                    </a:moveTo>
                    <a:lnTo>
                      <a:pt x="19" y="19"/>
                    </a:lnTo>
                    <a:lnTo>
                      <a:pt x="113" y="19"/>
                    </a:lnTo>
                    <a:lnTo>
                      <a:pt x="113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0" name="Freeform 135"/>
              <p:cNvSpPr>
                <a:spLocks noEditPoints="1"/>
              </p:cNvSpPr>
              <p:nvPr/>
            </p:nvSpPr>
            <p:spPr bwMode="auto">
              <a:xfrm>
                <a:off x="3219" y="1641"/>
                <a:ext cx="123" cy="26"/>
              </a:xfrm>
              <a:custGeom>
                <a:avLst/>
                <a:gdLst>
                  <a:gd name="T0" fmla="*/ 9 w 52"/>
                  <a:gd name="T1" fmla="*/ 10 h 11"/>
                  <a:gd name="T2" fmla="*/ 1 w 52"/>
                  <a:gd name="T3" fmla="*/ 3 h 11"/>
                  <a:gd name="T4" fmla="*/ 0 w 52"/>
                  <a:gd name="T5" fmla="*/ 2 h 11"/>
                  <a:gd name="T6" fmla="*/ 0 w 52"/>
                  <a:gd name="T7" fmla="*/ 2 h 11"/>
                  <a:gd name="T8" fmla="*/ 2 w 52"/>
                  <a:gd name="T9" fmla="*/ 1 h 11"/>
                  <a:gd name="T10" fmla="*/ 2 w 52"/>
                  <a:gd name="T11" fmla="*/ 1 h 11"/>
                  <a:gd name="T12" fmla="*/ 50 w 52"/>
                  <a:gd name="T13" fmla="*/ 0 h 11"/>
                  <a:gd name="T14" fmla="*/ 51 w 52"/>
                  <a:gd name="T15" fmla="*/ 0 h 11"/>
                  <a:gd name="T16" fmla="*/ 51 w 52"/>
                  <a:gd name="T17" fmla="*/ 0 h 11"/>
                  <a:gd name="T18" fmla="*/ 52 w 52"/>
                  <a:gd name="T19" fmla="*/ 1 h 11"/>
                  <a:gd name="T20" fmla="*/ 52 w 52"/>
                  <a:gd name="T21" fmla="*/ 1 h 11"/>
                  <a:gd name="T22" fmla="*/ 51 w 52"/>
                  <a:gd name="T23" fmla="*/ 9 h 11"/>
                  <a:gd name="T24" fmla="*/ 50 w 52"/>
                  <a:gd name="T25" fmla="*/ 11 h 11"/>
                  <a:gd name="T26" fmla="*/ 50 w 52"/>
                  <a:gd name="T27" fmla="*/ 11 h 11"/>
                  <a:gd name="T28" fmla="*/ 10 w 52"/>
                  <a:gd name="T29" fmla="*/ 11 h 11"/>
                  <a:gd name="T30" fmla="*/ 9 w 52"/>
                  <a:gd name="T31" fmla="*/ 10 h 11"/>
                  <a:gd name="T32" fmla="*/ 11 w 52"/>
                  <a:gd name="T33" fmla="*/ 8 h 11"/>
                  <a:gd name="T34" fmla="*/ 48 w 52"/>
                  <a:gd name="T35" fmla="*/ 8 h 11"/>
                  <a:gd name="T36" fmla="*/ 48 w 52"/>
                  <a:gd name="T37" fmla="*/ 3 h 11"/>
                  <a:gd name="T38" fmla="*/ 6 w 52"/>
                  <a:gd name="T39" fmla="*/ 3 h 11"/>
                  <a:gd name="T40" fmla="*/ 11 w 52"/>
                  <a:gd name="T4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2" h="11">
                    <a:moveTo>
                      <a:pt x="9" y="1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1" y="9"/>
                      <a:pt x="51" y="9"/>
                      <a:pt x="51" y="9"/>
                    </a:cubicBezTo>
                    <a:cubicBezTo>
                      <a:pt x="51" y="10"/>
                      <a:pt x="51" y="11"/>
                      <a:pt x="50" y="11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9" y="10"/>
                      <a:pt x="9" y="10"/>
                      <a:pt x="9" y="10"/>
                    </a:cubicBezTo>
                    <a:close/>
                    <a:moveTo>
                      <a:pt x="11" y="8"/>
                    </a:moveTo>
                    <a:cubicBezTo>
                      <a:pt x="48" y="8"/>
                      <a:pt x="48" y="8"/>
                      <a:pt x="48" y="8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11" y="8"/>
                      <a:pt x="11" y="8"/>
                      <a:pt x="11" y="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1" name="Freeform 136"/>
              <p:cNvSpPr>
                <a:spLocks/>
              </p:cNvSpPr>
              <p:nvPr/>
            </p:nvSpPr>
            <p:spPr bwMode="auto">
              <a:xfrm>
                <a:off x="3380" y="1644"/>
                <a:ext cx="113" cy="109"/>
              </a:xfrm>
              <a:custGeom>
                <a:avLst/>
                <a:gdLst>
                  <a:gd name="T0" fmla="*/ 0 w 113"/>
                  <a:gd name="T1" fmla="*/ 2 h 109"/>
                  <a:gd name="T2" fmla="*/ 5 w 113"/>
                  <a:gd name="T3" fmla="*/ 109 h 109"/>
                  <a:gd name="T4" fmla="*/ 113 w 113"/>
                  <a:gd name="T5" fmla="*/ 109 h 109"/>
                  <a:gd name="T6" fmla="*/ 113 w 113"/>
                  <a:gd name="T7" fmla="*/ 0 h 109"/>
                  <a:gd name="T8" fmla="*/ 0 w 113"/>
                  <a:gd name="T9" fmla="*/ 2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09">
                    <a:moveTo>
                      <a:pt x="0" y="2"/>
                    </a:moveTo>
                    <a:lnTo>
                      <a:pt x="5" y="109"/>
                    </a:lnTo>
                    <a:lnTo>
                      <a:pt x="113" y="109"/>
                    </a:lnTo>
                    <a:lnTo>
                      <a:pt x="113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7E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2" name="Freeform 137"/>
              <p:cNvSpPr>
                <a:spLocks noEditPoints="1"/>
              </p:cNvSpPr>
              <p:nvPr/>
            </p:nvSpPr>
            <p:spPr bwMode="auto">
              <a:xfrm>
                <a:off x="3375" y="1641"/>
                <a:ext cx="123" cy="116"/>
              </a:xfrm>
              <a:custGeom>
                <a:avLst/>
                <a:gdLst>
                  <a:gd name="T0" fmla="*/ 50 w 52"/>
                  <a:gd name="T1" fmla="*/ 49 h 49"/>
                  <a:gd name="T2" fmla="*/ 4 w 52"/>
                  <a:gd name="T3" fmla="*/ 49 h 49"/>
                  <a:gd name="T4" fmla="*/ 3 w 52"/>
                  <a:gd name="T5" fmla="*/ 47 h 49"/>
                  <a:gd name="T6" fmla="*/ 3 w 52"/>
                  <a:gd name="T7" fmla="*/ 47 h 49"/>
                  <a:gd name="T8" fmla="*/ 0 w 52"/>
                  <a:gd name="T9" fmla="*/ 3 h 49"/>
                  <a:gd name="T10" fmla="*/ 1 w 52"/>
                  <a:gd name="T11" fmla="*/ 1 h 49"/>
                  <a:gd name="T12" fmla="*/ 1 w 52"/>
                  <a:gd name="T13" fmla="*/ 1 h 49"/>
                  <a:gd name="T14" fmla="*/ 2 w 52"/>
                  <a:gd name="T15" fmla="*/ 1 h 49"/>
                  <a:gd name="T16" fmla="*/ 2 w 52"/>
                  <a:gd name="T17" fmla="*/ 1 h 49"/>
                  <a:gd name="T18" fmla="*/ 50 w 52"/>
                  <a:gd name="T19" fmla="*/ 0 h 49"/>
                  <a:gd name="T20" fmla="*/ 51 w 52"/>
                  <a:gd name="T21" fmla="*/ 0 h 49"/>
                  <a:gd name="T22" fmla="*/ 51 w 52"/>
                  <a:gd name="T23" fmla="*/ 0 h 49"/>
                  <a:gd name="T24" fmla="*/ 52 w 52"/>
                  <a:gd name="T25" fmla="*/ 1 h 49"/>
                  <a:gd name="T26" fmla="*/ 52 w 52"/>
                  <a:gd name="T27" fmla="*/ 1 h 49"/>
                  <a:gd name="T28" fmla="*/ 51 w 52"/>
                  <a:gd name="T29" fmla="*/ 47 h 49"/>
                  <a:gd name="T30" fmla="*/ 50 w 52"/>
                  <a:gd name="T31" fmla="*/ 49 h 49"/>
                  <a:gd name="T32" fmla="*/ 50 w 52"/>
                  <a:gd name="T33" fmla="*/ 49 h 49"/>
                  <a:gd name="T34" fmla="*/ 50 w 52"/>
                  <a:gd name="T35" fmla="*/ 49 h 49"/>
                  <a:gd name="T36" fmla="*/ 6 w 52"/>
                  <a:gd name="T37" fmla="*/ 46 h 49"/>
                  <a:gd name="T38" fmla="*/ 48 w 52"/>
                  <a:gd name="T39" fmla="*/ 46 h 49"/>
                  <a:gd name="T40" fmla="*/ 49 w 52"/>
                  <a:gd name="T41" fmla="*/ 3 h 49"/>
                  <a:gd name="T42" fmla="*/ 4 w 52"/>
                  <a:gd name="T43" fmla="*/ 4 h 49"/>
                  <a:gd name="T44" fmla="*/ 6 w 52"/>
                  <a:gd name="T45" fmla="*/ 4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2" h="49">
                    <a:moveTo>
                      <a:pt x="50" y="49"/>
                    </a:moveTo>
                    <a:cubicBezTo>
                      <a:pt x="4" y="49"/>
                      <a:pt x="4" y="49"/>
                      <a:pt x="4" y="49"/>
                    </a:cubicBezTo>
                    <a:cubicBezTo>
                      <a:pt x="3" y="49"/>
                      <a:pt x="3" y="48"/>
                      <a:pt x="3" y="47"/>
                    </a:cubicBezTo>
                    <a:cubicBezTo>
                      <a:pt x="3" y="47"/>
                      <a:pt x="3" y="47"/>
                      <a:pt x="3" y="4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1" y="48"/>
                      <a:pt x="51" y="49"/>
                      <a:pt x="50" y="49"/>
                    </a:cubicBezTo>
                    <a:cubicBezTo>
                      <a:pt x="50" y="49"/>
                      <a:pt x="50" y="49"/>
                      <a:pt x="50" y="49"/>
                    </a:cubicBezTo>
                    <a:cubicBezTo>
                      <a:pt x="50" y="49"/>
                      <a:pt x="50" y="49"/>
                      <a:pt x="50" y="49"/>
                    </a:cubicBezTo>
                    <a:close/>
                    <a:moveTo>
                      <a:pt x="6" y="46"/>
                    </a:moveTo>
                    <a:cubicBezTo>
                      <a:pt x="48" y="46"/>
                      <a:pt x="48" y="46"/>
                      <a:pt x="48" y="46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6" y="46"/>
                      <a:pt x="6" y="46"/>
                      <a:pt x="6" y="4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3" name="Freeform 138"/>
              <p:cNvSpPr>
                <a:spLocks/>
              </p:cNvSpPr>
              <p:nvPr/>
            </p:nvSpPr>
            <p:spPr bwMode="auto">
              <a:xfrm>
                <a:off x="3380" y="1646"/>
                <a:ext cx="23" cy="107"/>
              </a:xfrm>
              <a:custGeom>
                <a:avLst/>
                <a:gdLst>
                  <a:gd name="T0" fmla="*/ 0 w 23"/>
                  <a:gd name="T1" fmla="*/ 0 h 107"/>
                  <a:gd name="T2" fmla="*/ 21 w 23"/>
                  <a:gd name="T3" fmla="*/ 17 h 107"/>
                  <a:gd name="T4" fmla="*/ 23 w 23"/>
                  <a:gd name="T5" fmla="*/ 107 h 107"/>
                  <a:gd name="T6" fmla="*/ 5 w 23"/>
                  <a:gd name="T7" fmla="*/ 107 h 107"/>
                  <a:gd name="T8" fmla="*/ 0 w 23"/>
                  <a:gd name="T9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07">
                    <a:moveTo>
                      <a:pt x="0" y="0"/>
                    </a:moveTo>
                    <a:lnTo>
                      <a:pt x="21" y="17"/>
                    </a:lnTo>
                    <a:lnTo>
                      <a:pt x="23" y="107"/>
                    </a:lnTo>
                    <a:lnTo>
                      <a:pt x="5" y="1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4" name="Freeform 139"/>
              <p:cNvSpPr>
                <a:spLocks noEditPoints="1"/>
              </p:cNvSpPr>
              <p:nvPr/>
            </p:nvSpPr>
            <p:spPr bwMode="auto">
              <a:xfrm>
                <a:off x="3375" y="1644"/>
                <a:ext cx="33" cy="113"/>
              </a:xfrm>
              <a:custGeom>
                <a:avLst/>
                <a:gdLst>
                  <a:gd name="T0" fmla="*/ 4 w 14"/>
                  <a:gd name="T1" fmla="*/ 48 h 48"/>
                  <a:gd name="T2" fmla="*/ 3 w 14"/>
                  <a:gd name="T3" fmla="*/ 46 h 48"/>
                  <a:gd name="T4" fmla="*/ 3 w 14"/>
                  <a:gd name="T5" fmla="*/ 46 h 48"/>
                  <a:gd name="T6" fmla="*/ 1 w 14"/>
                  <a:gd name="T7" fmla="*/ 1 h 48"/>
                  <a:gd name="T8" fmla="*/ 2 w 14"/>
                  <a:gd name="T9" fmla="*/ 1 h 48"/>
                  <a:gd name="T10" fmla="*/ 1 w 14"/>
                  <a:gd name="T11" fmla="*/ 1 h 48"/>
                  <a:gd name="T12" fmla="*/ 1 w 14"/>
                  <a:gd name="T13" fmla="*/ 0 h 48"/>
                  <a:gd name="T14" fmla="*/ 1 w 14"/>
                  <a:gd name="T15" fmla="*/ 0 h 48"/>
                  <a:gd name="T16" fmla="*/ 3 w 14"/>
                  <a:gd name="T17" fmla="*/ 0 h 48"/>
                  <a:gd name="T18" fmla="*/ 3 w 14"/>
                  <a:gd name="T19" fmla="*/ 0 h 48"/>
                  <a:gd name="T20" fmla="*/ 12 w 14"/>
                  <a:gd name="T21" fmla="*/ 7 h 48"/>
                  <a:gd name="T22" fmla="*/ 12 w 14"/>
                  <a:gd name="T23" fmla="*/ 8 h 48"/>
                  <a:gd name="T24" fmla="*/ 12 w 14"/>
                  <a:gd name="T25" fmla="*/ 8 h 48"/>
                  <a:gd name="T26" fmla="*/ 14 w 14"/>
                  <a:gd name="T27" fmla="*/ 46 h 48"/>
                  <a:gd name="T28" fmla="*/ 13 w 14"/>
                  <a:gd name="T29" fmla="*/ 47 h 48"/>
                  <a:gd name="T30" fmla="*/ 13 w 14"/>
                  <a:gd name="T31" fmla="*/ 47 h 48"/>
                  <a:gd name="T32" fmla="*/ 12 w 14"/>
                  <a:gd name="T33" fmla="*/ 48 h 48"/>
                  <a:gd name="T34" fmla="*/ 12 w 14"/>
                  <a:gd name="T35" fmla="*/ 48 h 48"/>
                  <a:gd name="T36" fmla="*/ 4 w 14"/>
                  <a:gd name="T37" fmla="*/ 48 h 48"/>
                  <a:gd name="T38" fmla="*/ 6 w 14"/>
                  <a:gd name="T39" fmla="*/ 45 h 48"/>
                  <a:gd name="T40" fmla="*/ 11 w 14"/>
                  <a:gd name="T41" fmla="*/ 45 h 48"/>
                  <a:gd name="T42" fmla="*/ 9 w 14"/>
                  <a:gd name="T43" fmla="*/ 9 h 48"/>
                  <a:gd name="T44" fmla="*/ 4 w 14"/>
                  <a:gd name="T45" fmla="*/ 5 h 48"/>
                  <a:gd name="T46" fmla="*/ 6 w 14"/>
                  <a:gd name="T47" fmla="*/ 4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4" h="48">
                    <a:moveTo>
                      <a:pt x="4" y="48"/>
                    </a:moveTo>
                    <a:cubicBezTo>
                      <a:pt x="3" y="48"/>
                      <a:pt x="3" y="47"/>
                      <a:pt x="3" y="46"/>
                    </a:cubicBezTo>
                    <a:cubicBezTo>
                      <a:pt x="3" y="46"/>
                      <a:pt x="3" y="46"/>
                      <a:pt x="3" y="46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4" y="46"/>
                      <a:pt x="14" y="46"/>
                      <a:pt x="14" y="46"/>
                    </a:cubicBezTo>
                    <a:cubicBezTo>
                      <a:pt x="14" y="47"/>
                      <a:pt x="14" y="47"/>
                      <a:pt x="13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48"/>
                      <a:pt x="13" y="48"/>
                      <a:pt x="12" y="48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4" y="48"/>
                      <a:pt x="4" y="48"/>
                      <a:pt x="4" y="48"/>
                    </a:cubicBezTo>
                    <a:close/>
                    <a:moveTo>
                      <a:pt x="6" y="45"/>
                    </a:moveTo>
                    <a:cubicBezTo>
                      <a:pt x="11" y="45"/>
                      <a:pt x="11" y="45"/>
                      <a:pt x="11" y="45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6" y="45"/>
                      <a:pt x="6" y="45"/>
                      <a:pt x="6" y="4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5" name="Freeform 140"/>
              <p:cNvSpPr>
                <a:spLocks/>
              </p:cNvSpPr>
              <p:nvPr/>
            </p:nvSpPr>
            <p:spPr bwMode="auto">
              <a:xfrm>
                <a:off x="3380" y="1644"/>
                <a:ext cx="113" cy="19"/>
              </a:xfrm>
              <a:custGeom>
                <a:avLst/>
                <a:gdLst>
                  <a:gd name="T0" fmla="*/ 0 w 113"/>
                  <a:gd name="T1" fmla="*/ 2 h 19"/>
                  <a:gd name="T2" fmla="*/ 21 w 113"/>
                  <a:gd name="T3" fmla="*/ 19 h 19"/>
                  <a:gd name="T4" fmla="*/ 113 w 113"/>
                  <a:gd name="T5" fmla="*/ 19 h 19"/>
                  <a:gd name="T6" fmla="*/ 113 w 113"/>
                  <a:gd name="T7" fmla="*/ 0 h 19"/>
                  <a:gd name="T8" fmla="*/ 0 w 113"/>
                  <a:gd name="T9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9">
                    <a:moveTo>
                      <a:pt x="0" y="2"/>
                    </a:moveTo>
                    <a:lnTo>
                      <a:pt x="21" y="19"/>
                    </a:lnTo>
                    <a:lnTo>
                      <a:pt x="113" y="19"/>
                    </a:lnTo>
                    <a:lnTo>
                      <a:pt x="113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6" name="Freeform 141"/>
              <p:cNvSpPr>
                <a:spLocks noEditPoints="1"/>
              </p:cNvSpPr>
              <p:nvPr/>
            </p:nvSpPr>
            <p:spPr bwMode="auto">
              <a:xfrm>
                <a:off x="3375" y="1641"/>
                <a:ext cx="123" cy="26"/>
              </a:xfrm>
              <a:custGeom>
                <a:avLst/>
                <a:gdLst>
                  <a:gd name="T0" fmla="*/ 10 w 52"/>
                  <a:gd name="T1" fmla="*/ 11 h 11"/>
                  <a:gd name="T2" fmla="*/ 1 w 52"/>
                  <a:gd name="T3" fmla="*/ 3 h 11"/>
                  <a:gd name="T4" fmla="*/ 1 w 52"/>
                  <a:gd name="T5" fmla="*/ 2 h 11"/>
                  <a:gd name="T6" fmla="*/ 1 w 52"/>
                  <a:gd name="T7" fmla="*/ 2 h 11"/>
                  <a:gd name="T8" fmla="*/ 2 w 52"/>
                  <a:gd name="T9" fmla="*/ 1 h 11"/>
                  <a:gd name="T10" fmla="*/ 2 w 52"/>
                  <a:gd name="T11" fmla="*/ 1 h 11"/>
                  <a:gd name="T12" fmla="*/ 50 w 52"/>
                  <a:gd name="T13" fmla="*/ 0 h 11"/>
                  <a:gd name="T14" fmla="*/ 51 w 52"/>
                  <a:gd name="T15" fmla="*/ 0 h 11"/>
                  <a:gd name="T16" fmla="*/ 51 w 52"/>
                  <a:gd name="T17" fmla="*/ 0 h 11"/>
                  <a:gd name="T18" fmla="*/ 52 w 52"/>
                  <a:gd name="T19" fmla="*/ 1 h 11"/>
                  <a:gd name="T20" fmla="*/ 52 w 52"/>
                  <a:gd name="T21" fmla="*/ 1 h 11"/>
                  <a:gd name="T22" fmla="*/ 52 w 52"/>
                  <a:gd name="T23" fmla="*/ 9 h 11"/>
                  <a:gd name="T24" fmla="*/ 50 w 52"/>
                  <a:gd name="T25" fmla="*/ 11 h 11"/>
                  <a:gd name="T26" fmla="*/ 50 w 52"/>
                  <a:gd name="T27" fmla="*/ 11 h 11"/>
                  <a:gd name="T28" fmla="*/ 11 w 52"/>
                  <a:gd name="T29" fmla="*/ 11 h 11"/>
                  <a:gd name="T30" fmla="*/ 10 w 52"/>
                  <a:gd name="T31" fmla="*/ 11 h 11"/>
                  <a:gd name="T32" fmla="*/ 11 w 52"/>
                  <a:gd name="T33" fmla="*/ 8 h 11"/>
                  <a:gd name="T34" fmla="*/ 49 w 52"/>
                  <a:gd name="T35" fmla="*/ 8 h 11"/>
                  <a:gd name="T36" fmla="*/ 49 w 52"/>
                  <a:gd name="T37" fmla="*/ 3 h 11"/>
                  <a:gd name="T38" fmla="*/ 6 w 52"/>
                  <a:gd name="T39" fmla="*/ 4 h 11"/>
                  <a:gd name="T40" fmla="*/ 11 w 52"/>
                  <a:gd name="T4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2" h="11">
                    <a:moveTo>
                      <a:pt x="10" y="11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0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52" y="10"/>
                      <a:pt x="51" y="11"/>
                      <a:pt x="50" y="11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0" y="11"/>
                      <a:pt x="10" y="11"/>
                      <a:pt x="10" y="11"/>
                    </a:cubicBezTo>
                    <a:close/>
                    <a:moveTo>
                      <a:pt x="11" y="8"/>
                    </a:moveTo>
                    <a:cubicBezTo>
                      <a:pt x="49" y="8"/>
                      <a:pt x="49" y="8"/>
                      <a:pt x="49" y="8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11" y="8"/>
                      <a:pt x="11" y="8"/>
                      <a:pt x="11" y="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7" name="Freeform 142"/>
              <p:cNvSpPr>
                <a:spLocks/>
              </p:cNvSpPr>
              <p:nvPr/>
            </p:nvSpPr>
            <p:spPr bwMode="auto">
              <a:xfrm>
                <a:off x="3228" y="1485"/>
                <a:ext cx="116" cy="109"/>
              </a:xfrm>
              <a:custGeom>
                <a:avLst/>
                <a:gdLst>
                  <a:gd name="T0" fmla="*/ 0 w 116"/>
                  <a:gd name="T1" fmla="*/ 2 h 109"/>
                  <a:gd name="T2" fmla="*/ 7 w 116"/>
                  <a:gd name="T3" fmla="*/ 109 h 109"/>
                  <a:gd name="T4" fmla="*/ 114 w 116"/>
                  <a:gd name="T5" fmla="*/ 109 h 109"/>
                  <a:gd name="T6" fmla="*/ 116 w 116"/>
                  <a:gd name="T7" fmla="*/ 0 h 109"/>
                  <a:gd name="T8" fmla="*/ 0 w 116"/>
                  <a:gd name="T9" fmla="*/ 2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109">
                    <a:moveTo>
                      <a:pt x="0" y="2"/>
                    </a:moveTo>
                    <a:lnTo>
                      <a:pt x="7" y="109"/>
                    </a:lnTo>
                    <a:lnTo>
                      <a:pt x="114" y="109"/>
                    </a:lnTo>
                    <a:lnTo>
                      <a:pt x="116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7E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8" name="Freeform 143"/>
              <p:cNvSpPr>
                <a:spLocks noEditPoints="1"/>
              </p:cNvSpPr>
              <p:nvPr/>
            </p:nvSpPr>
            <p:spPr bwMode="auto">
              <a:xfrm>
                <a:off x="3226" y="1483"/>
                <a:ext cx="121" cy="116"/>
              </a:xfrm>
              <a:custGeom>
                <a:avLst/>
                <a:gdLst>
                  <a:gd name="T0" fmla="*/ 49 w 51"/>
                  <a:gd name="T1" fmla="*/ 49 h 49"/>
                  <a:gd name="T2" fmla="*/ 4 w 51"/>
                  <a:gd name="T3" fmla="*/ 49 h 49"/>
                  <a:gd name="T4" fmla="*/ 2 w 51"/>
                  <a:gd name="T5" fmla="*/ 47 h 49"/>
                  <a:gd name="T6" fmla="*/ 2 w 51"/>
                  <a:gd name="T7" fmla="*/ 47 h 49"/>
                  <a:gd name="T8" fmla="*/ 0 w 51"/>
                  <a:gd name="T9" fmla="*/ 2 h 49"/>
                  <a:gd name="T10" fmla="*/ 0 w 51"/>
                  <a:gd name="T11" fmla="*/ 1 h 49"/>
                  <a:gd name="T12" fmla="*/ 0 w 51"/>
                  <a:gd name="T13" fmla="*/ 1 h 49"/>
                  <a:gd name="T14" fmla="*/ 1 w 51"/>
                  <a:gd name="T15" fmla="*/ 1 h 49"/>
                  <a:gd name="T16" fmla="*/ 1 w 51"/>
                  <a:gd name="T17" fmla="*/ 1 h 49"/>
                  <a:gd name="T18" fmla="*/ 50 w 51"/>
                  <a:gd name="T19" fmla="*/ 0 h 49"/>
                  <a:gd name="T20" fmla="*/ 51 w 51"/>
                  <a:gd name="T21" fmla="*/ 0 h 49"/>
                  <a:gd name="T22" fmla="*/ 51 w 51"/>
                  <a:gd name="T23" fmla="*/ 0 h 49"/>
                  <a:gd name="T24" fmla="*/ 51 w 51"/>
                  <a:gd name="T25" fmla="*/ 1 h 49"/>
                  <a:gd name="T26" fmla="*/ 51 w 51"/>
                  <a:gd name="T27" fmla="*/ 1 h 49"/>
                  <a:gd name="T28" fmla="*/ 51 w 51"/>
                  <a:gd name="T29" fmla="*/ 47 h 49"/>
                  <a:gd name="T30" fmla="*/ 49 w 51"/>
                  <a:gd name="T31" fmla="*/ 49 h 49"/>
                  <a:gd name="T32" fmla="*/ 49 w 51"/>
                  <a:gd name="T33" fmla="*/ 49 h 49"/>
                  <a:gd name="T34" fmla="*/ 49 w 51"/>
                  <a:gd name="T35" fmla="*/ 49 h 49"/>
                  <a:gd name="T36" fmla="*/ 5 w 51"/>
                  <a:gd name="T37" fmla="*/ 46 h 49"/>
                  <a:gd name="T38" fmla="*/ 48 w 51"/>
                  <a:gd name="T39" fmla="*/ 46 h 49"/>
                  <a:gd name="T40" fmla="*/ 48 w 51"/>
                  <a:gd name="T41" fmla="*/ 3 h 49"/>
                  <a:gd name="T42" fmla="*/ 3 w 51"/>
                  <a:gd name="T43" fmla="*/ 4 h 49"/>
                  <a:gd name="T44" fmla="*/ 5 w 51"/>
                  <a:gd name="T45" fmla="*/ 4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1" h="49">
                    <a:moveTo>
                      <a:pt x="49" y="49"/>
                    </a:moveTo>
                    <a:cubicBezTo>
                      <a:pt x="4" y="49"/>
                      <a:pt x="4" y="49"/>
                      <a:pt x="4" y="49"/>
                    </a:cubicBezTo>
                    <a:cubicBezTo>
                      <a:pt x="3" y="49"/>
                      <a:pt x="2" y="48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1" y="1"/>
                      <a:pt x="51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1" y="48"/>
                      <a:pt x="50" y="49"/>
                      <a:pt x="49" y="49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49" y="49"/>
                      <a:pt x="49" y="49"/>
                      <a:pt x="49" y="49"/>
                    </a:cubicBezTo>
                    <a:close/>
                    <a:moveTo>
                      <a:pt x="5" y="46"/>
                    </a:moveTo>
                    <a:cubicBezTo>
                      <a:pt x="48" y="46"/>
                      <a:pt x="48" y="46"/>
                      <a:pt x="48" y="46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5" y="46"/>
                      <a:pt x="5" y="46"/>
                      <a:pt x="5" y="4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9" name="Freeform 144"/>
              <p:cNvSpPr>
                <a:spLocks/>
              </p:cNvSpPr>
              <p:nvPr/>
            </p:nvSpPr>
            <p:spPr bwMode="auto">
              <a:xfrm>
                <a:off x="3228" y="1487"/>
                <a:ext cx="26" cy="107"/>
              </a:xfrm>
              <a:custGeom>
                <a:avLst/>
                <a:gdLst>
                  <a:gd name="T0" fmla="*/ 0 w 26"/>
                  <a:gd name="T1" fmla="*/ 0 h 107"/>
                  <a:gd name="T2" fmla="*/ 22 w 26"/>
                  <a:gd name="T3" fmla="*/ 17 h 107"/>
                  <a:gd name="T4" fmla="*/ 26 w 26"/>
                  <a:gd name="T5" fmla="*/ 107 h 107"/>
                  <a:gd name="T6" fmla="*/ 7 w 26"/>
                  <a:gd name="T7" fmla="*/ 107 h 107"/>
                  <a:gd name="T8" fmla="*/ 0 w 26"/>
                  <a:gd name="T9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07">
                    <a:moveTo>
                      <a:pt x="0" y="0"/>
                    </a:moveTo>
                    <a:lnTo>
                      <a:pt x="22" y="17"/>
                    </a:lnTo>
                    <a:lnTo>
                      <a:pt x="26" y="107"/>
                    </a:lnTo>
                    <a:lnTo>
                      <a:pt x="7" y="1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0" name="Freeform 145"/>
              <p:cNvSpPr>
                <a:spLocks noEditPoints="1"/>
              </p:cNvSpPr>
              <p:nvPr/>
            </p:nvSpPr>
            <p:spPr bwMode="auto">
              <a:xfrm>
                <a:off x="3226" y="1483"/>
                <a:ext cx="31" cy="113"/>
              </a:xfrm>
              <a:custGeom>
                <a:avLst/>
                <a:gdLst>
                  <a:gd name="T0" fmla="*/ 4 w 13"/>
                  <a:gd name="T1" fmla="*/ 48 h 48"/>
                  <a:gd name="T2" fmla="*/ 2 w 13"/>
                  <a:gd name="T3" fmla="*/ 47 h 48"/>
                  <a:gd name="T4" fmla="*/ 2 w 13"/>
                  <a:gd name="T5" fmla="*/ 47 h 48"/>
                  <a:gd name="T6" fmla="*/ 0 w 13"/>
                  <a:gd name="T7" fmla="*/ 2 h 48"/>
                  <a:gd name="T8" fmla="*/ 1 w 13"/>
                  <a:gd name="T9" fmla="*/ 2 h 48"/>
                  <a:gd name="T10" fmla="*/ 0 w 13"/>
                  <a:gd name="T11" fmla="*/ 2 h 48"/>
                  <a:gd name="T12" fmla="*/ 1 w 13"/>
                  <a:gd name="T13" fmla="*/ 1 h 48"/>
                  <a:gd name="T14" fmla="*/ 1 w 13"/>
                  <a:gd name="T15" fmla="*/ 1 h 48"/>
                  <a:gd name="T16" fmla="*/ 2 w 13"/>
                  <a:gd name="T17" fmla="*/ 1 h 48"/>
                  <a:gd name="T18" fmla="*/ 2 w 13"/>
                  <a:gd name="T19" fmla="*/ 1 h 48"/>
                  <a:gd name="T20" fmla="*/ 11 w 13"/>
                  <a:gd name="T21" fmla="*/ 8 h 48"/>
                  <a:gd name="T22" fmla="*/ 12 w 13"/>
                  <a:gd name="T23" fmla="*/ 9 h 48"/>
                  <a:gd name="T24" fmla="*/ 12 w 13"/>
                  <a:gd name="T25" fmla="*/ 9 h 48"/>
                  <a:gd name="T26" fmla="*/ 13 w 13"/>
                  <a:gd name="T27" fmla="*/ 47 h 48"/>
                  <a:gd name="T28" fmla="*/ 13 w 13"/>
                  <a:gd name="T29" fmla="*/ 48 h 48"/>
                  <a:gd name="T30" fmla="*/ 13 w 13"/>
                  <a:gd name="T31" fmla="*/ 48 h 48"/>
                  <a:gd name="T32" fmla="*/ 12 w 13"/>
                  <a:gd name="T33" fmla="*/ 48 h 48"/>
                  <a:gd name="T34" fmla="*/ 12 w 13"/>
                  <a:gd name="T35" fmla="*/ 48 h 48"/>
                  <a:gd name="T36" fmla="*/ 4 w 13"/>
                  <a:gd name="T37" fmla="*/ 48 h 48"/>
                  <a:gd name="T38" fmla="*/ 5 w 13"/>
                  <a:gd name="T39" fmla="*/ 45 h 48"/>
                  <a:gd name="T40" fmla="*/ 10 w 13"/>
                  <a:gd name="T41" fmla="*/ 45 h 48"/>
                  <a:gd name="T42" fmla="*/ 9 w 13"/>
                  <a:gd name="T43" fmla="*/ 10 h 48"/>
                  <a:gd name="T44" fmla="*/ 3 w 13"/>
                  <a:gd name="T45" fmla="*/ 5 h 48"/>
                  <a:gd name="T46" fmla="*/ 5 w 13"/>
                  <a:gd name="T47" fmla="*/ 4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" h="48">
                    <a:moveTo>
                      <a:pt x="4" y="48"/>
                    </a:moveTo>
                    <a:cubicBezTo>
                      <a:pt x="3" y="48"/>
                      <a:pt x="2" y="48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8"/>
                      <a:pt x="12" y="9"/>
                      <a:pt x="12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47"/>
                      <a:pt x="13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2" y="48"/>
                      <a:pt x="12" y="48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4" y="48"/>
                      <a:pt x="4" y="48"/>
                      <a:pt x="4" y="48"/>
                    </a:cubicBezTo>
                    <a:close/>
                    <a:moveTo>
                      <a:pt x="5" y="45"/>
                    </a:moveTo>
                    <a:cubicBezTo>
                      <a:pt x="10" y="45"/>
                      <a:pt x="10" y="45"/>
                      <a:pt x="10" y="45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1" name="Freeform 146"/>
              <p:cNvSpPr>
                <a:spLocks/>
              </p:cNvSpPr>
              <p:nvPr/>
            </p:nvSpPr>
            <p:spPr bwMode="auto">
              <a:xfrm>
                <a:off x="3228" y="1485"/>
                <a:ext cx="116" cy="19"/>
              </a:xfrm>
              <a:custGeom>
                <a:avLst/>
                <a:gdLst>
                  <a:gd name="T0" fmla="*/ 0 w 116"/>
                  <a:gd name="T1" fmla="*/ 2 h 19"/>
                  <a:gd name="T2" fmla="*/ 22 w 116"/>
                  <a:gd name="T3" fmla="*/ 19 h 19"/>
                  <a:gd name="T4" fmla="*/ 116 w 116"/>
                  <a:gd name="T5" fmla="*/ 19 h 19"/>
                  <a:gd name="T6" fmla="*/ 116 w 116"/>
                  <a:gd name="T7" fmla="*/ 0 h 19"/>
                  <a:gd name="T8" fmla="*/ 0 w 116"/>
                  <a:gd name="T9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19">
                    <a:moveTo>
                      <a:pt x="0" y="2"/>
                    </a:moveTo>
                    <a:lnTo>
                      <a:pt x="22" y="19"/>
                    </a:lnTo>
                    <a:lnTo>
                      <a:pt x="116" y="19"/>
                    </a:lnTo>
                    <a:lnTo>
                      <a:pt x="116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2" name="Freeform 147"/>
              <p:cNvSpPr>
                <a:spLocks noEditPoints="1"/>
              </p:cNvSpPr>
              <p:nvPr/>
            </p:nvSpPr>
            <p:spPr bwMode="auto">
              <a:xfrm>
                <a:off x="3226" y="1483"/>
                <a:ext cx="121" cy="26"/>
              </a:xfrm>
              <a:custGeom>
                <a:avLst/>
                <a:gdLst>
                  <a:gd name="T0" fmla="*/ 9 w 51"/>
                  <a:gd name="T1" fmla="*/ 10 h 11"/>
                  <a:gd name="T2" fmla="*/ 0 w 51"/>
                  <a:gd name="T3" fmla="*/ 3 h 11"/>
                  <a:gd name="T4" fmla="*/ 0 w 51"/>
                  <a:gd name="T5" fmla="*/ 2 h 11"/>
                  <a:gd name="T6" fmla="*/ 0 w 51"/>
                  <a:gd name="T7" fmla="*/ 2 h 11"/>
                  <a:gd name="T8" fmla="*/ 1 w 51"/>
                  <a:gd name="T9" fmla="*/ 1 h 11"/>
                  <a:gd name="T10" fmla="*/ 1 w 51"/>
                  <a:gd name="T11" fmla="*/ 1 h 11"/>
                  <a:gd name="T12" fmla="*/ 50 w 51"/>
                  <a:gd name="T13" fmla="*/ 0 h 11"/>
                  <a:gd name="T14" fmla="*/ 51 w 51"/>
                  <a:gd name="T15" fmla="*/ 0 h 11"/>
                  <a:gd name="T16" fmla="*/ 51 w 51"/>
                  <a:gd name="T17" fmla="*/ 0 h 11"/>
                  <a:gd name="T18" fmla="*/ 51 w 51"/>
                  <a:gd name="T19" fmla="*/ 1 h 11"/>
                  <a:gd name="T20" fmla="*/ 51 w 51"/>
                  <a:gd name="T21" fmla="*/ 1 h 11"/>
                  <a:gd name="T22" fmla="*/ 51 w 51"/>
                  <a:gd name="T23" fmla="*/ 9 h 11"/>
                  <a:gd name="T24" fmla="*/ 50 w 51"/>
                  <a:gd name="T25" fmla="*/ 11 h 11"/>
                  <a:gd name="T26" fmla="*/ 50 w 51"/>
                  <a:gd name="T27" fmla="*/ 11 h 11"/>
                  <a:gd name="T28" fmla="*/ 10 w 51"/>
                  <a:gd name="T29" fmla="*/ 11 h 11"/>
                  <a:gd name="T30" fmla="*/ 9 w 51"/>
                  <a:gd name="T31" fmla="*/ 10 h 11"/>
                  <a:gd name="T32" fmla="*/ 11 w 51"/>
                  <a:gd name="T33" fmla="*/ 8 h 11"/>
                  <a:gd name="T34" fmla="*/ 48 w 51"/>
                  <a:gd name="T35" fmla="*/ 8 h 11"/>
                  <a:gd name="T36" fmla="*/ 48 w 51"/>
                  <a:gd name="T37" fmla="*/ 3 h 11"/>
                  <a:gd name="T38" fmla="*/ 6 w 51"/>
                  <a:gd name="T39" fmla="*/ 3 h 11"/>
                  <a:gd name="T40" fmla="*/ 11 w 51"/>
                  <a:gd name="T4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1" h="11">
                    <a:moveTo>
                      <a:pt x="9" y="1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1" y="1"/>
                      <a:pt x="51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9"/>
                      <a:pt x="51" y="9"/>
                      <a:pt x="51" y="9"/>
                    </a:cubicBezTo>
                    <a:cubicBezTo>
                      <a:pt x="51" y="10"/>
                      <a:pt x="50" y="11"/>
                      <a:pt x="50" y="11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9" y="10"/>
                      <a:pt x="9" y="10"/>
                      <a:pt x="9" y="10"/>
                    </a:cubicBezTo>
                    <a:close/>
                    <a:moveTo>
                      <a:pt x="11" y="8"/>
                    </a:moveTo>
                    <a:cubicBezTo>
                      <a:pt x="48" y="8"/>
                      <a:pt x="48" y="8"/>
                      <a:pt x="48" y="8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11" y="8"/>
                      <a:pt x="11" y="8"/>
                      <a:pt x="11" y="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3" name="Freeform 148"/>
              <p:cNvSpPr>
                <a:spLocks/>
              </p:cNvSpPr>
              <p:nvPr/>
            </p:nvSpPr>
            <p:spPr bwMode="auto">
              <a:xfrm>
                <a:off x="3387" y="1485"/>
                <a:ext cx="113" cy="109"/>
              </a:xfrm>
              <a:custGeom>
                <a:avLst/>
                <a:gdLst>
                  <a:gd name="T0" fmla="*/ 0 w 113"/>
                  <a:gd name="T1" fmla="*/ 2 h 109"/>
                  <a:gd name="T2" fmla="*/ 5 w 113"/>
                  <a:gd name="T3" fmla="*/ 109 h 109"/>
                  <a:gd name="T4" fmla="*/ 113 w 113"/>
                  <a:gd name="T5" fmla="*/ 109 h 109"/>
                  <a:gd name="T6" fmla="*/ 113 w 113"/>
                  <a:gd name="T7" fmla="*/ 0 h 109"/>
                  <a:gd name="T8" fmla="*/ 0 w 113"/>
                  <a:gd name="T9" fmla="*/ 2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09">
                    <a:moveTo>
                      <a:pt x="0" y="2"/>
                    </a:moveTo>
                    <a:lnTo>
                      <a:pt x="5" y="109"/>
                    </a:lnTo>
                    <a:lnTo>
                      <a:pt x="113" y="109"/>
                    </a:lnTo>
                    <a:lnTo>
                      <a:pt x="113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7E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4" name="Freeform 149"/>
              <p:cNvSpPr>
                <a:spLocks noEditPoints="1"/>
              </p:cNvSpPr>
              <p:nvPr/>
            </p:nvSpPr>
            <p:spPr bwMode="auto">
              <a:xfrm>
                <a:off x="3382" y="1483"/>
                <a:ext cx="123" cy="116"/>
              </a:xfrm>
              <a:custGeom>
                <a:avLst/>
                <a:gdLst>
                  <a:gd name="T0" fmla="*/ 4 w 52"/>
                  <a:gd name="T1" fmla="*/ 49 h 49"/>
                  <a:gd name="T2" fmla="*/ 2 w 52"/>
                  <a:gd name="T3" fmla="*/ 47 h 49"/>
                  <a:gd name="T4" fmla="*/ 2 w 52"/>
                  <a:gd name="T5" fmla="*/ 47 h 49"/>
                  <a:gd name="T6" fmla="*/ 0 w 52"/>
                  <a:gd name="T7" fmla="*/ 3 h 49"/>
                  <a:gd name="T8" fmla="*/ 1 w 52"/>
                  <a:gd name="T9" fmla="*/ 1 h 49"/>
                  <a:gd name="T10" fmla="*/ 1 w 52"/>
                  <a:gd name="T11" fmla="*/ 1 h 49"/>
                  <a:gd name="T12" fmla="*/ 2 w 52"/>
                  <a:gd name="T13" fmla="*/ 1 h 49"/>
                  <a:gd name="T14" fmla="*/ 2 w 52"/>
                  <a:gd name="T15" fmla="*/ 1 h 49"/>
                  <a:gd name="T16" fmla="*/ 50 w 52"/>
                  <a:gd name="T17" fmla="*/ 0 h 49"/>
                  <a:gd name="T18" fmla="*/ 51 w 52"/>
                  <a:gd name="T19" fmla="*/ 0 h 49"/>
                  <a:gd name="T20" fmla="*/ 51 w 52"/>
                  <a:gd name="T21" fmla="*/ 0 h 49"/>
                  <a:gd name="T22" fmla="*/ 52 w 52"/>
                  <a:gd name="T23" fmla="*/ 1 h 49"/>
                  <a:gd name="T24" fmla="*/ 52 w 52"/>
                  <a:gd name="T25" fmla="*/ 1 h 49"/>
                  <a:gd name="T26" fmla="*/ 51 w 52"/>
                  <a:gd name="T27" fmla="*/ 47 h 49"/>
                  <a:gd name="T28" fmla="*/ 50 w 52"/>
                  <a:gd name="T29" fmla="*/ 49 h 49"/>
                  <a:gd name="T30" fmla="*/ 50 w 52"/>
                  <a:gd name="T31" fmla="*/ 49 h 49"/>
                  <a:gd name="T32" fmla="*/ 4 w 52"/>
                  <a:gd name="T33" fmla="*/ 49 h 49"/>
                  <a:gd name="T34" fmla="*/ 5 w 52"/>
                  <a:gd name="T35" fmla="*/ 46 h 49"/>
                  <a:gd name="T36" fmla="*/ 48 w 52"/>
                  <a:gd name="T37" fmla="*/ 46 h 49"/>
                  <a:gd name="T38" fmla="*/ 49 w 52"/>
                  <a:gd name="T39" fmla="*/ 3 h 49"/>
                  <a:gd name="T40" fmla="*/ 3 w 52"/>
                  <a:gd name="T41" fmla="*/ 4 h 49"/>
                  <a:gd name="T42" fmla="*/ 5 w 52"/>
                  <a:gd name="T43" fmla="*/ 4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2" h="49">
                    <a:moveTo>
                      <a:pt x="4" y="49"/>
                    </a:moveTo>
                    <a:cubicBezTo>
                      <a:pt x="3" y="49"/>
                      <a:pt x="3" y="48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1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1" y="48"/>
                      <a:pt x="50" y="49"/>
                      <a:pt x="50" y="49"/>
                    </a:cubicBezTo>
                    <a:cubicBezTo>
                      <a:pt x="50" y="49"/>
                      <a:pt x="50" y="49"/>
                      <a:pt x="50" y="49"/>
                    </a:cubicBezTo>
                    <a:cubicBezTo>
                      <a:pt x="4" y="49"/>
                      <a:pt x="4" y="49"/>
                      <a:pt x="4" y="49"/>
                    </a:cubicBezTo>
                    <a:close/>
                    <a:moveTo>
                      <a:pt x="5" y="46"/>
                    </a:moveTo>
                    <a:cubicBezTo>
                      <a:pt x="48" y="46"/>
                      <a:pt x="48" y="46"/>
                      <a:pt x="48" y="46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5" y="46"/>
                      <a:pt x="5" y="46"/>
                      <a:pt x="5" y="4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5" name="Freeform 150"/>
              <p:cNvSpPr>
                <a:spLocks/>
              </p:cNvSpPr>
              <p:nvPr/>
            </p:nvSpPr>
            <p:spPr bwMode="auto">
              <a:xfrm>
                <a:off x="3387" y="1487"/>
                <a:ext cx="24" cy="107"/>
              </a:xfrm>
              <a:custGeom>
                <a:avLst/>
                <a:gdLst>
                  <a:gd name="T0" fmla="*/ 0 w 24"/>
                  <a:gd name="T1" fmla="*/ 0 h 107"/>
                  <a:gd name="T2" fmla="*/ 19 w 24"/>
                  <a:gd name="T3" fmla="*/ 17 h 107"/>
                  <a:gd name="T4" fmla="*/ 24 w 24"/>
                  <a:gd name="T5" fmla="*/ 107 h 107"/>
                  <a:gd name="T6" fmla="*/ 5 w 24"/>
                  <a:gd name="T7" fmla="*/ 107 h 107"/>
                  <a:gd name="T8" fmla="*/ 0 w 24"/>
                  <a:gd name="T9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07">
                    <a:moveTo>
                      <a:pt x="0" y="0"/>
                    </a:moveTo>
                    <a:lnTo>
                      <a:pt x="19" y="17"/>
                    </a:lnTo>
                    <a:lnTo>
                      <a:pt x="24" y="107"/>
                    </a:lnTo>
                    <a:lnTo>
                      <a:pt x="5" y="1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6" name="Freeform 151"/>
              <p:cNvSpPr>
                <a:spLocks noEditPoints="1"/>
              </p:cNvSpPr>
              <p:nvPr/>
            </p:nvSpPr>
            <p:spPr bwMode="auto">
              <a:xfrm>
                <a:off x="3382" y="1485"/>
                <a:ext cx="33" cy="114"/>
              </a:xfrm>
              <a:custGeom>
                <a:avLst/>
                <a:gdLst>
                  <a:gd name="T0" fmla="*/ 4 w 14"/>
                  <a:gd name="T1" fmla="*/ 48 h 48"/>
                  <a:gd name="T2" fmla="*/ 2 w 14"/>
                  <a:gd name="T3" fmla="*/ 46 h 48"/>
                  <a:gd name="T4" fmla="*/ 2 w 14"/>
                  <a:gd name="T5" fmla="*/ 46 h 48"/>
                  <a:gd name="T6" fmla="*/ 0 w 14"/>
                  <a:gd name="T7" fmla="*/ 1 h 48"/>
                  <a:gd name="T8" fmla="*/ 2 w 14"/>
                  <a:gd name="T9" fmla="*/ 1 h 48"/>
                  <a:gd name="T10" fmla="*/ 0 w 14"/>
                  <a:gd name="T11" fmla="*/ 1 h 48"/>
                  <a:gd name="T12" fmla="*/ 1 w 14"/>
                  <a:gd name="T13" fmla="*/ 0 h 48"/>
                  <a:gd name="T14" fmla="*/ 1 w 14"/>
                  <a:gd name="T15" fmla="*/ 0 h 48"/>
                  <a:gd name="T16" fmla="*/ 3 w 14"/>
                  <a:gd name="T17" fmla="*/ 0 h 48"/>
                  <a:gd name="T18" fmla="*/ 3 w 14"/>
                  <a:gd name="T19" fmla="*/ 0 h 48"/>
                  <a:gd name="T20" fmla="*/ 11 w 14"/>
                  <a:gd name="T21" fmla="*/ 7 h 48"/>
                  <a:gd name="T22" fmla="*/ 12 w 14"/>
                  <a:gd name="T23" fmla="*/ 8 h 48"/>
                  <a:gd name="T24" fmla="*/ 12 w 14"/>
                  <a:gd name="T25" fmla="*/ 8 h 48"/>
                  <a:gd name="T26" fmla="*/ 14 w 14"/>
                  <a:gd name="T27" fmla="*/ 46 h 48"/>
                  <a:gd name="T28" fmla="*/ 13 w 14"/>
                  <a:gd name="T29" fmla="*/ 47 h 48"/>
                  <a:gd name="T30" fmla="*/ 13 w 14"/>
                  <a:gd name="T31" fmla="*/ 47 h 48"/>
                  <a:gd name="T32" fmla="*/ 12 w 14"/>
                  <a:gd name="T33" fmla="*/ 48 h 48"/>
                  <a:gd name="T34" fmla="*/ 12 w 14"/>
                  <a:gd name="T35" fmla="*/ 48 h 48"/>
                  <a:gd name="T36" fmla="*/ 4 w 14"/>
                  <a:gd name="T37" fmla="*/ 48 h 48"/>
                  <a:gd name="T38" fmla="*/ 5 w 14"/>
                  <a:gd name="T39" fmla="*/ 45 h 48"/>
                  <a:gd name="T40" fmla="*/ 11 w 14"/>
                  <a:gd name="T41" fmla="*/ 45 h 48"/>
                  <a:gd name="T42" fmla="*/ 9 w 14"/>
                  <a:gd name="T43" fmla="*/ 9 h 48"/>
                  <a:gd name="T44" fmla="*/ 3 w 14"/>
                  <a:gd name="T45" fmla="*/ 5 h 48"/>
                  <a:gd name="T46" fmla="*/ 5 w 14"/>
                  <a:gd name="T47" fmla="*/ 4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4" h="48">
                    <a:moveTo>
                      <a:pt x="4" y="48"/>
                    </a:moveTo>
                    <a:cubicBezTo>
                      <a:pt x="3" y="48"/>
                      <a:pt x="2" y="47"/>
                      <a:pt x="2" y="46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2" y="7"/>
                      <a:pt x="12" y="8"/>
                      <a:pt x="12" y="8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4" y="46"/>
                      <a:pt x="14" y="46"/>
                      <a:pt x="14" y="46"/>
                    </a:cubicBezTo>
                    <a:cubicBezTo>
                      <a:pt x="14" y="47"/>
                      <a:pt x="13" y="47"/>
                      <a:pt x="13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48"/>
                      <a:pt x="12" y="48"/>
                      <a:pt x="12" y="48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4" y="48"/>
                      <a:pt x="4" y="48"/>
                      <a:pt x="4" y="48"/>
                    </a:cubicBezTo>
                    <a:close/>
                    <a:moveTo>
                      <a:pt x="5" y="45"/>
                    </a:moveTo>
                    <a:cubicBezTo>
                      <a:pt x="11" y="45"/>
                      <a:pt x="11" y="45"/>
                      <a:pt x="11" y="45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7" name="Freeform 152"/>
              <p:cNvSpPr>
                <a:spLocks/>
              </p:cNvSpPr>
              <p:nvPr/>
            </p:nvSpPr>
            <p:spPr bwMode="auto">
              <a:xfrm>
                <a:off x="3387" y="1485"/>
                <a:ext cx="113" cy="19"/>
              </a:xfrm>
              <a:custGeom>
                <a:avLst/>
                <a:gdLst>
                  <a:gd name="T0" fmla="*/ 0 w 113"/>
                  <a:gd name="T1" fmla="*/ 2 h 19"/>
                  <a:gd name="T2" fmla="*/ 19 w 113"/>
                  <a:gd name="T3" fmla="*/ 19 h 19"/>
                  <a:gd name="T4" fmla="*/ 113 w 113"/>
                  <a:gd name="T5" fmla="*/ 19 h 19"/>
                  <a:gd name="T6" fmla="*/ 113 w 113"/>
                  <a:gd name="T7" fmla="*/ 0 h 19"/>
                  <a:gd name="T8" fmla="*/ 0 w 113"/>
                  <a:gd name="T9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9">
                    <a:moveTo>
                      <a:pt x="0" y="2"/>
                    </a:moveTo>
                    <a:lnTo>
                      <a:pt x="19" y="19"/>
                    </a:lnTo>
                    <a:lnTo>
                      <a:pt x="113" y="19"/>
                    </a:lnTo>
                    <a:lnTo>
                      <a:pt x="113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8" name="Freeform 153"/>
              <p:cNvSpPr>
                <a:spLocks noEditPoints="1"/>
              </p:cNvSpPr>
              <p:nvPr/>
            </p:nvSpPr>
            <p:spPr bwMode="auto">
              <a:xfrm>
                <a:off x="3382" y="1483"/>
                <a:ext cx="123" cy="26"/>
              </a:xfrm>
              <a:custGeom>
                <a:avLst/>
                <a:gdLst>
                  <a:gd name="T0" fmla="*/ 9 w 52"/>
                  <a:gd name="T1" fmla="*/ 11 h 11"/>
                  <a:gd name="T2" fmla="*/ 1 w 52"/>
                  <a:gd name="T3" fmla="*/ 3 h 11"/>
                  <a:gd name="T4" fmla="*/ 0 w 52"/>
                  <a:gd name="T5" fmla="*/ 2 h 11"/>
                  <a:gd name="T6" fmla="*/ 0 w 52"/>
                  <a:gd name="T7" fmla="*/ 2 h 11"/>
                  <a:gd name="T8" fmla="*/ 2 w 52"/>
                  <a:gd name="T9" fmla="*/ 1 h 11"/>
                  <a:gd name="T10" fmla="*/ 2 w 52"/>
                  <a:gd name="T11" fmla="*/ 1 h 11"/>
                  <a:gd name="T12" fmla="*/ 50 w 52"/>
                  <a:gd name="T13" fmla="*/ 0 h 11"/>
                  <a:gd name="T14" fmla="*/ 51 w 52"/>
                  <a:gd name="T15" fmla="*/ 0 h 11"/>
                  <a:gd name="T16" fmla="*/ 51 w 52"/>
                  <a:gd name="T17" fmla="*/ 0 h 11"/>
                  <a:gd name="T18" fmla="*/ 52 w 52"/>
                  <a:gd name="T19" fmla="*/ 1 h 11"/>
                  <a:gd name="T20" fmla="*/ 52 w 52"/>
                  <a:gd name="T21" fmla="*/ 1 h 11"/>
                  <a:gd name="T22" fmla="*/ 51 w 52"/>
                  <a:gd name="T23" fmla="*/ 9 h 11"/>
                  <a:gd name="T24" fmla="*/ 50 w 52"/>
                  <a:gd name="T25" fmla="*/ 11 h 11"/>
                  <a:gd name="T26" fmla="*/ 50 w 52"/>
                  <a:gd name="T27" fmla="*/ 11 h 11"/>
                  <a:gd name="T28" fmla="*/ 10 w 52"/>
                  <a:gd name="T29" fmla="*/ 11 h 11"/>
                  <a:gd name="T30" fmla="*/ 9 w 52"/>
                  <a:gd name="T31" fmla="*/ 11 h 11"/>
                  <a:gd name="T32" fmla="*/ 11 w 52"/>
                  <a:gd name="T33" fmla="*/ 8 h 11"/>
                  <a:gd name="T34" fmla="*/ 49 w 52"/>
                  <a:gd name="T35" fmla="*/ 8 h 11"/>
                  <a:gd name="T36" fmla="*/ 49 w 52"/>
                  <a:gd name="T37" fmla="*/ 3 h 11"/>
                  <a:gd name="T38" fmla="*/ 6 w 52"/>
                  <a:gd name="T39" fmla="*/ 4 h 11"/>
                  <a:gd name="T40" fmla="*/ 11 w 52"/>
                  <a:gd name="T4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2" h="11">
                    <a:moveTo>
                      <a:pt x="9" y="11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1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1" y="9"/>
                      <a:pt x="51" y="9"/>
                      <a:pt x="51" y="9"/>
                    </a:cubicBezTo>
                    <a:cubicBezTo>
                      <a:pt x="51" y="10"/>
                      <a:pt x="51" y="11"/>
                      <a:pt x="50" y="11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9" y="11"/>
                      <a:pt x="9" y="11"/>
                      <a:pt x="9" y="11"/>
                    </a:cubicBezTo>
                    <a:close/>
                    <a:moveTo>
                      <a:pt x="11" y="8"/>
                    </a:moveTo>
                    <a:cubicBezTo>
                      <a:pt x="49" y="8"/>
                      <a:pt x="49" y="8"/>
                      <a:pt x="49" y="8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11" y="8"/>
                      <a:pt x="11" y="8"/>
                      <a:pt x="11" y="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9" name="Freeform 154"/>
              <p:cNvSpPr>
                <a:spLocks/>
              </p:cNvSpPr>
              <p:nvPr/>
            </p:nvSpPr>
            <p:spPr bwMode="auto">
              <a:xfrm>
                <a:off x="3217" y="1800"/>
                <a:ext cx="113" cy="109"/>
              </a:xfrm>
              <a:custGeom>
                <a:avLst/>
                <a:gdLst>
                  <a:gd name="T0" fmla="*/ 0 w 113"/>
                  <a:gd name="T1" fmla="*/ 2 h 109"/>
                  <a:gd name="T2" fmla="*/ 4 w 113"/>
                  <a:gd name="T3" fmla="*/ 109 h 109"/>
                  <a:gd name="T4" fmla="*/ 113 w 113"/>
                  <a:gd name="T5" fmla="*/ 109 h 109"/>
                  <a:gd name="T6" fmla="*/ 113 w 113"/>
                  <a:gd name="T7" fmla="*/ 0 h 109"/>
                  <a:gd name="T8" fmla="*/ 0 w 113"/>
                  <a:gd name="T9" fmla="*/ 2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09">
                    <a:moveTo>
                      <a:pt x="0" y="2"/>
                    </a:moveTo>
                    <a:lnTo>
                      <a:pt x="4" y="109"/>
                    </a:lnTo>
                    <a:lnTo>
                      <a:pt x="113" y="109"/>
                    </a:lnTo>
                    <a:lnTo>
                      <a:pt x="113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7E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0" name="Freeform 155"/>
              <p:cNvSpPr>
                <a:spLocks noEditPoints="1"/>
              </p:cNvSpPr>
              <p:nvPr/>
            </p:nvSpPr>
            <p:spPr bwMode="auto">
              <a:xfrm>
                <a:off x="3212" y="1795"/>
                <a:ext cx="123" cy="116"/>
              </a:xfrm>
              <a:custGeom>
                <a:avLst/>
                <a:gdLst>
                  <a:gd name="T0" fmla="*/ 4 w 52"/>
                  <a:gd name="T1" fmla="*/ 49 h 49"/>
                  <a:gd name="T2" fmla="*/ 2 w 52"/>
                  <a:gd name="T3" fmla="*/ 48 h 49"/>
                  <a:gd name="T4" fmla="*/ 2 w 52"/>
                  <a:gd name="T5" fmla="*/ 48 h 49"/>
                  <a:gd name="T6" fmla="*/ 0 w 52"/>
                  <a:gd name="T7" fmla="*/ 3 h 49"/>
                  <a:gd name="T8" fmla="*/ 1 w 52"/>
                  <a:gd name="T9" fmla="*/ 2 h 49"/>
                  <a:gd name="T10" fmla="*/ 1 w 52"/>
                  <a:gd name="T11" fmla="*/ 2 h 49"/>
                  <a:gd name="T12" fmla="*/ 2 w 52"/>
                  <a:gd name="T13" fmla="*/ 1 h 49"/>
                  <a:gd name="T14" fmla="*/ 2 w 52"/>
                  <a:gd name="T15" fmla="*/ 1 h 49"/>
                  <a:gd name="T16" fmla="*/ 50 w 52"/>
                  <a:gd name="T17" fmla="*/ 0 h 49"/>
                  <a:gd name="T18" fmla="*/ 51 w 52"/>
                  <a:gd name="T19" fmla="*/ 1 h 49"/>
                  <a:gd name="T20" fmla="*/ 51 w 52"/>
                  <a:gd name="T21" fmla="*/ 1 h 49"/>
                  <a:gd name="T22" fmla="*/ 52 w 52"/>
                  <a:gd name="T23" fmla="*/ 2 h 49"/>
                  <a:gd name="T24" fmla="*/ 52 w 52"/>
                  <a:gd name="T25" fmla="*/ 2 h 49"/>
                  <a:gd name="T26" fmla="*/ 51 w 52"/>
                  <a:gd name="T27" fmla="*/ 48 h 49"/>
                  <a:gd name="T28" fmla="*/ 50 w 52"/>
                  <a:gd name="T29" fmla="*/ 49 h 49"/>
                  <a:gd name="T30" fmla="*/ 50 w 52"/>
                  <a:gd name="T31" fmla="*/ 49 h 49"/>
                  <a:gd name="T32" fmla="*/ 4 w 52"/>
                  <a:gd name="T33" fmla="*/ 49 h 49"/>
                  <a:gd name="T34" fmla="*/ 5 w 52"/>
                  <a:gd name="T35" fmla="*/ 46 h 49"/>
                  <a:gd name="T36" fmla="*/ 48 w 52"/>
                  <a:gd name="T37" fmla="*/ 46 h 49"/>
                  <a:gd name="T38" fmla="*/ 49 w 52"/>
                  <a:gd name="T39" fmla="*/ 3 h 49"/>
                  <a:gd name="T40" fmla="*/ 3 w 52"/>
                  <a:gd name="T41" fmla="*/ 4 h 49"/>
                  <a:gd name="T42" fmla="*/ 5 w 52"/>
                  <a:gd name="T43" fmla="*/ 4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2" h="49">
                    <a:moveTo>
                      <a:pt x="4" y="49"/>
                    </a:moveTo>
                    <a:cubicBezTo>
                      <a:pt x="3" y="49"/>
                      <a:pt x="2" y="49"/>
                      <a:pt x="2" y="48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51" y="1"/>
                      <a:pt x="51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1"/>
                      <a:pt x="52" y="2"/>
                      <a:pt x="52" y="2"/>
                    </a:cubicBezTo>
                    <a:cubicBezTo>
                      <a:pt x="52" y="2"/>
                      <a:pt x="52" y="2"/>
                      <a:pt x="52" y="2"/>
                    </a:cubicBezTo>
                    <a:cubicBezTo>
                      <a:pt x="51" y="48"/>
                      <a:pt x="51" y="48"/>
                      <a:pt x="51" y="48"/>
                    </a:cubicBezTo>
                    <a:cubicBezTo>
                      <a:pt x="51" y="49"/>
                      <a:pt x="50" y="49"/>
                      <a:pt x="50" y="49"/>
                    </a:cubicBezTo>
                    <a:cubicBezTo>
                      <a:pt x="50" y="49"/>
                      <a:pt x="50" y="49"/>
                      <a:pt x="50" y="49"/>
                    </a:cubicBezTo>
                    <a:cubicBezTo>
                      <a:pt x="4" y="49"/>
                      <a:pt x="4" y="49"/>
                      <a:pt x="4" y="49"/>
                    </a:cubicBezTo>
                    <a:close/>
                    <a:moveTo>
                      <a:pt x="5" y="46"/>
                    </a:moveTo>
                    <a:cubicBezTo>
                      <a:pt x="48" y="46"/>
                      <a:pt x="48" y="46"/>
                      <a:pt x="48" y="46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5" y="46"/>
                      <a:pt x="5" y="46"/>
                      <a:pt x="5" y="4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1" name="Freeform 156"/>
              <p:cNvSpPr>
                <a:spLocks/>
              </p:cNvSpPr>
              <p:nvPr/>
            </p:nvSpPr>
            <p:spPr bwMode="auto">
              <a:xfrm>
                <a:off x="3217" y="1802"/>
                <a:ext cx="23" cy="107"/>
              </a:xfrm>
              <a:custGeom>
                <a:avLst/>
                <a:gdLst>
                  <a:gd name="T0" fmla="*/ 0 w 23"/>
                  <a:gd name="T1" fmla="*/ 0 h 107"/>
                  <a:gd name="T2" fmla="*/ 18 w 23"/>
                  <a:gd name="T3" fmla="*/ 17 h 107"/>
                  <a:gd name="T4" fmla="*/ 23 w 23"/>
                  <a:gd name="T5" fmla="*/ 107 h 107"/>
                  <a:gd name="T6" fmla="*/ 4 w 23"/>
                  <a:gd name="T7" fmla="*/ 107 h 107"/>
                  <a:gd name="T8" fmla="*/ 0 w 23"/>
                  <a:gd name="T9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07">
                    <a:moveTo>
                      <a:pt x="0" y="0"/>
                    </a:moveTo>
                    <a:lnTo>
                      <a:pt x="18" y="17"/>
                    </a:lnTo>
                    <a:lnTo>
                      <a:pt x="23" y="107"/>
                    </a:lnTo>
                    <a:lnTo>
                      <a:pt x="4" y="1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2" name="Freeform 157"/>
              <p:cNvSpPr>
                <a:spLocks noEditPoints="1"/>
              </p:cNvSpPr>
              <p:nvPr/>
            </p:nvSpPr>
            <p:spPr bwMode="auto">
              <a:xfrm>
                <a:off x="3212" y="1798"/>
                <a:ext cx="33" cy="113"/>
              </a:xfrm>
              <a:custGeom>
                <a:avLst/>
                <a:gdLst>
                  <a:gd name="T0" fmla="*/ 4 w 14"/>
                  <a:gd name="T1" fmla="*/ 48 h 48"/>
                  <a:gd name="T2" fmla="*/ 2 w 14"/>
                  <a:gd name="T3" fmla="*/ 47 h 48"/>
                  <a:gd name="T4" fmla="*/ 2 w 14"/>
                  <a:gd name="T5" fmla="*/ 47 h 48"/>
                  <a:gd name="T6" fmla="*/ 0 w 14"/>
                  <a:gd name="T7" fmla="*/ 2 h 48"/>
                  <a:gd name="T8" fmla="*/ 2 w 14"/>
                  <a:gd name="T9" fmla="*/ 2 h 48"/>
                  <a:gd name="T10" fmla="*/ 0 w 14"/>
                  <a:gd name="T11" fmla="*/ 2 h 48"/>
                  <a:gd name="T12" fmla="*/ 1 w 14"/>
                  <a:gd name="T13" fmla="*/ 0 h 48"/>
                  <a:gd name="T14" fmla="*/ 1 w 14"/>
                  <a:gd name="T15" fmla="*/ 0 h 48"/>
                  <a:gd name="T16" fmla="*/ 3 w 14"/>
                  <a:gd name="T17" fmla="*/ 1 h 48"/>
                  <a:gd name="T18" fmla="*/ 3 w 14"/>
                  <a:gd name="T19" fmla="*/ 1 h 48"/>
                  <a:gd name="T20" fmla="*/ 11 w 14"/>
                  <a:gd name="T21" fmla="*/ 8 h 48"/>
                  <a:gd name="T22" fmla="*/ 12 w 14"/>
                  <a:gd name="T23" fmla="*/ 9 h 48"/>
                  <a:gd name="T24" fmla="*/ 12 w 14"/>
                  <a:gd name="T25" fmla="*/ 9 h 48"/>
                  <a:gd name="T26" fmla="*/ 14 w 14"/>
                  <a:gd name="T27" fmla="*/ 47 h 48"/>
                  <a:gd name="T28" fmla="*/ 13 w 14"/>
                  <a:gd name="T29" fmla="*/ 48 h 48"/>
                  <a:gd name="T30" fmla="*/ 13 w 14"/>
                  <a:gd name="T31" fmla="*/ 48 h 48"/>
                  <a:gd name="T32" fmla="*/ 12 w 14"/>
                  <a:gd name="T33" fmla="*/ 48 h 48"/>
                  <a:gd name="T34" fmla="*/ 12 w 14"/>
                  <a:gd name="T35" fmla="*/ 48 h 48"/>
                  <a:gd name="T36" fmla="*/ 4 w 14"/>
                  <a:gd name="T37" fmla="*/ 48 h 48"/>
                  <a:gd name="T38" fmla="*/ 5 w 14"/>
                  <a:gd name="T39" fmla="*/ 45 h 48"/>
                  <a:gd name="T40" fmla="*/ 10 w 14"/>
                  <a:gd name="T41" fmla="*/ 45 h 48"/>
                  <a:gd name="T42" fmla="*/ 9 w 14"/>
                  <a:gd name="T43" fmla="*/ 10 h 48"/>
                  <a:gd name="T44" fmla="*/ 3 w 14"/>
                  <a:gd name="T45" fmla="*/ 5 h 48"/>
                  <a:gd name="T46" fmla="*/ 5 w 14"/>
                  <a:gd name="T47" fmla="*/ 4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4" h="48">
                    <a:moveTo>
                      <a:pt x="4" y="48"/>
                    </a:moveTo>
                    <a:cubicBezTo>
                      <a:pt x="3" y="48"/>
                      <a:pt x="2" y="47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2" y="0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2" y="8"/>
                      <a:pt x="12" y="8"/>
                      <a:pt x="12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4" y="47"/>
                      <a:pt x="14" y="47"/>
                      <a:pt x="14" y="47"/>
                    </a:cubicBezTo>
                    <a:cubicBezTo>
                      <a:pt x="14" y="47"/>
                      <a:pt x="13" y="47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2" y="48"/>
                      <a:pt x="12" y="48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4" y="48"/>
                      <a:pt x="4" y="48"/>
                      <a:pt x="4" y="48"/>
                    </a:cubicBezTo>
                    <a:close/>
                    <a:moveTo>
                      <a:pt x="5" y="45"/>
                    </a:moveTo>
                    <a:cubicBezTo>
                      <a:pt x="10" y="45"/>
                      <a:pt x="10" y="45"/>
                      <a:pt x="10" y="45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3" name="Freeform 158"/>
              <p:cNvSpPr>
                <a:spLocks/>
              </p:cNvSpPr>
              <p:nvPr/>
            </p:nvSpPr>
            <p:spPr bwMode="auto">
              <a:xfrm>
                <a:off x="3217" y="1800"/>
                <a:ext cx="113" cy="19"/>
              </a:xfrm>
              <a:custGeom>
                <a:avLst/>
                <a:gdLst>
                  <a:gd name="T0" fmla="*/ 0 w 113"/>
                  <a:gd name="T1" fmla="*/ 2 h 19"/>
                  <a:gd name="T2" fmla="*/ 18 w 113"/>
                  <a:gd name="T3" fmla="*/ 19 h 19"/>
                  <a:gd name="T4" fmla="*/ 113 w 113"/>
                  <a:gd name="T5" fmla="*/ 19 h 19"/>
                  <a:gd name="T6" fmla="*/ 113 w 113"/>
                  <a:gd name="T7" fmla="*/ 0 h 19"/>
                  <a:gd name="T8" fmla="*/ 0 w 113"/>
                  <a:gd name="T9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9">
                    <a:moveTo>
                      <a:pt x="0" y="2"/>
                    </a:moveTo>
                    <a:lnTo>
                      <a:pt x="18" y="19"/>
                    </a:lnTo>
                    <a:lnTo>
                      <a:pt x="113" y="19"/>
                    </a:lnTo>
                    <a:lnTo>
                      <a:pt x="113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4" name="Freeform 159"/>
              <p:cNvSpPr>
                <a:spLocks noEditPoints="1"/>
              </p:cNvSpPr>
              <p:nvPr/>
            </p:nvSpPr>
            <p:spPr bwMode="auto">
              <a:xfrm>
                <a:off x="3212" y="1795"/>
                <a:ext cx="123" cy="26"/>
              </a:xfrm>
              <a:custGeom>
                <a:avLst/>
                <a:gdLst>
                  <a:gd name="T0" fmla="*/ 9 w 52"/>
                  <a:gd name="T1" fmla="*/ 11 h 11"/>
                  <a:gd name="T2" fmla="*/ 1 w 52"/>
                  <a:gd name="T3" fmla="*/ 4 h 11"/>
                  <a:gd name="T4" fmla="*/ 0 w 52"/>
                  <a:gd name="T5" fmla="*/ 2 h 11"/>
                  <a:gd name="T6" fmla="*/ 0 w 52"/>
                  <a:gd name="T7" fmla="*/ 2 h 11"/>
                  <a:gd name="T8" fmla="*/ 2 w 52"/>
                  <a:gd name="T9" fmla="*/ 1 h 11"/>
                  <a:gd name="T10" fmla="*/ 2 w 52"/>
                  <a:gd name="T11" fmla="*/ 1 h 11"/>
                  <a:gd name="T12" fmla="*/ 50 w 52"/>
                  <a:gd name="T13" fmla="*/ 0 h 11"/>
                  <a:gd name="T14" fmla="*/ 51 w 52"/>
                  <a:gd name="T15" fmla="*/ 1 h 11"/>
                  <a:gd name="T16" fmla="*/ 51 w 52"/>
                  <a:gd name="T17" fmla="*/ 1 h 11"/>
                  <a:gd name="T18" fmla="*/ 52 w 52"/>
                  <a:gd name="T19" fmla="*/ 2 h 11"/>
                  <a:gd name="T20" fmla="*/ 52 w 52"/>
                  <a:gd name="T21" fmla="*/ 2 h 11"/>
                  <a:gd name="T22" fmla="*/ 51 w 52"/>
                  <a:gd name="T23" fmla="*/ 10 h 11"/>
                  <a:gd name="T24" fmla="*/ 50 w 52"/>
                  <a:gd name="T25" fmla="*/ 11 h 11"/>
                  <a:gd name="T26" fmla="*/ 50 w 52"/>
                  <a:gd name="T27" fmla="*/ 11 h 11"/>
                  <a:gd name="T28" fmla="*/ 10 w 52"/>
                  <a:gd name="T29" fmla="*/ 11 h 11"/>
                  <a:gd name="T30" fmla="*/ 9 w 52"/>
                  <a:gd name="T31" fmla="*/ 11 h 11"/>
                  <a:gd name="T32" fmla="*/ 11 w 52"/>
                  <a:gd name="T33" fmla="*/ 8 h 11"/>
                  <a:gd name="T34" fmla="*/ 48 w 52"/>
                  <a:gd name="T35" fmla="*/ 8 h 11"/>
                  <a:gd name="T36" fmla="*/ 49 w 52"/>
                  <a:gd name="T37" fmla="*/ 3 h 11"/>
                  <a:gd name="T38" fmla="*/ 6 w 52"/>
                  <a:gd name="T39" fmla="*/ 4 h 11"/>
                  <a:gd name="T40" fmla="*/ 11 w 52"/>
                  <a:gd name="T4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2" h="11">
                    <a:moveTo>
                      <a:pt x="9" y="11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51" y="1"/>
                      <a:pt x="51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1"/>
                      <a:pt x="52" y="2"/>
                      <a:pt x="52" y="2"/>
                    </a:cubicBezTo>
                    <a:cubicBezTo>
                      <a:pt x="52" y="2"/>
                      <a:pt x="52" y="2"/>
                      <a:pt x="52" y="2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11"/>
                      <a:pt x="51" y="11"/>
                      <a:pt x="50" y="11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9" y="11"/>
                      <a:pt x="9" y="11"/>
                      <a:pt x="9" y="11"/>
                    </a:cubicBezTo>
                    <a:close/>
                    <a:moveTo>
                      <a:pt x="11" y="8"/>
                    </a:moveTo>
                    <a:cubicBezTo>
                      <a:pt x="48" y="8"/>
                      <a:pt x="48" y="8"/>
                      <a:pt x="48" y="8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11" y="8"/>
                      <a:pt x="11" y="8"/>
                      <a:pt x="11" y="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5" name="Freeform 160"/>
              <p:cNvSpPr>
                <a:spLocks/>
              </p:cNvSpPr>
              <p:nvPr/>
            </p:nvSpPr>
            <p:spPr bwMode="auto">
              <a:xfrm>
                <a:off x="3373" y="1800"/>
                <a:ext cx="113" cy="109"/>
              </a:xfrm>
              <a:custGeom>
                <a:avLst/>
                <a:gdLst>
                  <a:gd name="T0" fmla="*/ 0 w 113"/>
                  <a:gd name="T1" fmla="*/ 2 h 109"/>
                  <a:gd name="T2" fmla="*/ 4 w 113"/>
                  <a:gd name="T3" fmla="*/ 109 h 109"/>
                  <a:gd name="T4" fmla="*/ 113 w 113"/>
                  <a:gd name="T5" fmla="*/ 109 h 109"/>
                  <a:gd name="T6" fmla="*/ 113 w 113"/>
                  <a:gd name="T7" fmla="*/ 0 h 109"/>
                  <a:gd name="T8" fmla="*/ 0 w 113"/>
                  <a:gd name="T9" fmla="*/ 2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09">
                    <a:moveTo>
                      <a:pt x="0" y="2"/>
                    </a:moveTo>
                    <a:lnTo>
                      <a:pt x="4" y="109"/>
                    </a:lnTo>
                    <a:lnTo>
                      <a:pt x="113" y="109"/>
                    </a:lnTo>
                    <a:lnTo>
                      <a:pt x="113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7E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6" name="Freeform 161"/>
              <p:cNvSpPr>
                <a:spLocks noEditPoints="1"/>
              </p:cNvSpPr>
              <p:nvPr/>
            </p:nvSpPr>
            <p:spPr bwMode="auto">
              <a:xfrm>
                <a:off x="3370" y="1798"/>
                <a:ext cx="121" cy="116"/>
              </a:xfrm>
              <a:custGeom>
                <a:avLst/>
                <a:gdLst>
                  <a:gd name="T0" fmla="*/ 3 w 51"/>
                  <a:gd name="T1" fmla="*/ 48 h 49"/>
                  <a:gd name="T2" fmla="*/ 2 w 51"/>
                  <a:gd name="T3" fmla="*/ 47 h 49"/>
                  <a:gd name="T4" fmla="*/ 2 w 51"/>
                  <a:gd name="T5" fmla="*/ 47 h 49"/>
                  <a:gd name="T6" fmla="*/ 0 w 51"/>
                  <a:gd name="T7" fmla="*/ 2 h 49"/>
                  <a:gd name="T8" fmla="*/ 0 w 51"/>
                  <a:gd name="T9" fmla="*/ 1 h 49"/>
                  <a:gd name="T10" fmla="*/ 0 w 51"/>
                  <a:gd name="T11" fmla="*/ 1 h 49"/>
                  <a:gd name="T12" fmla="*/ 1 w 51"/>
                  <a:gd name="T13" fmla="*/ 1 h 49"/>
                  <a:gd name="T14" fmla="*/ 1 w 51"/>
                  <a:gd name="T15" fmla="*/ 1 h 49"/>
                  <a:gd name="T16" fmla="*/ 49 w 51"/>
                  <a:gd name="T17" fmla="*/ 0 h 49"/>
                  <a:gd name="T18" fmla="*/ 51 w 51"/>
                  <a:gd name="T19" fmla="*/ 0 h 49"/>
                  <a:gd name="T20" fmla="*/ 51 w 51"/>
                  <a:gd name="T21" fmla="*/ 0 h 49"/>
                  <a:gd name="T22" fmla="*/ 51 w 51"/>
                  <a:gd name="T23" fmla="*/ 1 h 49"/>
                  <a:gd name="T24" fmla="*/ 51 w 51"/>
                  <a:gd name="T25" fmla="*/ 1 h 49"/>
                  <a:gd name="T26" fmla="*/ 50 w 51"/>
                  <a:gd name="T27" fmla="*/ 47 h 49"/>
                  <a:gd name="T28" fmla="*/ 49 w 51"/>
                  <a:gd name="T29" fmla="*/ 49 h 49"/>
                  <a:gd name="T30" fmla="*/ 49 w 51"/>
                  <a:gd name="T31" fmla="*/ 49 h 49"/>
                  <a:gd name="T32" fmla="*/ 3 w 51"/>
                  <a:gd name="T33" fmla="*/ 48 h 49"/>
                  <a:gd name="T34" fmla="*/ 5 w 51"/>
                  <a:gd name="T35" fmla="*/ 45 h 49"/>
                  <a:gd name="T36" fmla="*/ 47 w 51"/>
                  <a:gd name="T37" fmla="*/ 46 h 49"/>
                  <a:gd name="T38" fmla="*/ 48 w 51"/>
                  <a:gd name="T39" fmla="*/ 3 h 49"/>
                  <a:gd name="T40" fmla="*/ 3 w 51"/>
                  <a:gd name="T41" fmla="*/ 4 h 49"/>
                  <a:gd name="T42" fmla="*/ 5 w 51"/>
                  <a:gd name="T43" fmla="*/ 45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1" h="49">
                    <a:moveTo>
                      <a:pt x="3" y="48"/>
                    </a:moveTo>
                    <a:cubicBezTo>
                      <a:pt x="2" y="48"/>
                      <a:pt x="2" y="48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50" y="0"/>
                      <a:pt x="50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1" y="1"/>
                      <a:pt x="51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0" y="47"/>
                      <a:pt x="50" y="47"/>
                      <a:pt x="50" y="47"/>
                    </a:cubicBezTo>
                    <a:cubicBezTo>
                      <a:pt x="50" y="48"/>
                      <a:pt x="50" y="49"/>
                      <a:pt x="49" y="49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3" y="48"/>
                      <a:pt x="3" y="48"/>
                      <a:pt x="3" y="48"/>
                    </a:cubicBezTo>
                    <a:close/>
                    <a:moveTo>
                      <a:pt x="5" y="45"/>
                    </a:moveTo>
                    <a:cubicBezTo>
                      <a:pt x="47" y="46"/>
                      <a:pt x="47" y="46"/>
                      <a:pt x="47" y="46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5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7" name="Freeform 162"/>
              <p:cNvSpPr>
                <a:spLocks/>
              </p:cNvSpPr>
              <p:nvPr/>
            </p:nvSpPr>
            <p:spPr bwMode="auto">
              <a:xfrm>
                <a:off x="3373" y="1802"/>
                <a:ext cx="23" cy="107"/>
              </a:xfrm>
              <a:custGeom>
                <a:avLst/>
                <a:gdLst>
                  <a:gd name="T0" fmla="*/ 0 w 23"/>
                  <a:gd name="T1" fmla="*/ 0 h 107"/>
                  <a:gd name="T2" fmla="*/ 21 w 23"/>
                  <a:gd name="T3" fmla="*/ 17 h 107"/>
                  <a:gd name="T4" fmla="*/ 23 w 23"/>
                  <a:gd name="T5" fmla="*/ 107 h 107"/>
                  <a:gd name="T6" fmla="*/ 4 w 23"/>
                  <a:gd name="T7" fmla="*/ 107 h 107"/>
                  <a:gd name="T8" fmla="*/ 0 w 23"/>
                  <a:gd name="T9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07">
                    <a:moveTo>
                      <a:pt x="0" y="0"/>
                    </a:moveTo>
                    <a:lnTo>
                      <a:pt x="21" y="17"/>
                    </a:lnTo>
                    <a:lnTo>
                      <a:pt x="23" y="107"/>
                    </a:lnTo>
                    <a:lnTo>
                      <a:pt x="4" y="1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8" name="Freeform 163"/>
              <p:cNvSpPr>
                <a:spLocks noEditPoints="1"/>
              </p:cNvSpPr>
              <p:nvPr/>
            </p:nvSpPr>
            <p:spPr bwMode="auto">
              <a:xfrm>
                <a:off x="3370" y="1798"/>
                <a:ext cx="31" cy="113"/>
              </a:xfrm>
              <a:custGeom>
                <a:avLst/>
                <a:gdLst>
                  <a:gd name="T0" fmla="*/ 3 w 13"/>
                  <a:gd name="T1" fmla="*/ 48 h 48"/>
                  <a:gd name="T2" fmla="*/ 2 w 13"/>
                  <a:gd name="T3" fmla="*/ 47 h 48"/>
                  <a:gd name="T4" fmla="*/ 2 w 13"/>
                  <a:gd name="T5" fmla="*/ 47 h 48"/>
                  <a:gd name="T6" fmla="*/ 0 w 13"/>
                  <a:gd name="T7" fmla="*/ 2 h 48"/>
                  <a:gd name="T8" fmla="*/ 1 w 13"/>
                  <a:gd name="T9" fmla="*/ 2 h 48"/>
                  <a:gd name="T10" fmla="*/ 0 w 13"/>
                  <a:gd name="T11" fmla="*/ 2 h 48"/>
                  <a:gd name="T12" fmla="*/ 0 w 13"/>
                  <a:gd name="T13" fmla="*/ 1 h 48"/>
                  <a:gd name="T14" fmla="*/ 0 w 13"/>
                  <a:gd name="T15" fmla="*/ 1 h 48"/>
                  <a:gd name="T16" fmla="*/ 2 w 13"/>
                  <a:gd name="T17" fmla="*/ 1 h 48"/>
                  <a:gd name="T18" fmla="*/ 2 w 13"/>
                  <a:gd name="T19" fmla="*/ 1 h 48"/>
                  <a:gd name="T20" fmla="*/ 11 w 13"/>
                  <a:gd name="T21" fmla="*/ 8 h 48"/>
                  <a:gd name="T22" fmla="*/ 11 w 13"/>
                  <a:gd name="T23" fmla="*/ 9 h 48"/>
                  <a:gd name="T24" fmla="*/ 11 w 13"/>
                  <a:gd name="T25" fmla="*/ 9 h 48"/>
                  <a:gd name="T26" fmla="*/ 13 w 13"/>
                  <a:gd name="T27" fmla="*/ 47 h 48"/>
                  <a:gd name="T28" fmla="*/ 12 w 13"/>
                  <a:gd name="T29" fmla="*/ 48 h 48"/>
                  <a:gd name="T30" fmla="*/ 12 w 13"/>
                  <a:gd name="T31" fmla="*/ 48 h 48"/>
                  <a:gd name="T32" fmla="*/ 11 w 13"/>
                  <a:gd name="T33" fmla="*/ 48 h 48"/>
                  <a:gd name="T34" fmla="*/ 11 w 13"/>
                  <a:gd name="T35" fmla="*/ 48 h 48"/>
                  <a:gd name="T36" fmla="*/ 3 w 13"/>
                  <a:gd name="T37" fmla="*/ 48 h 48"/>
                  <a:gd name="T38" fmla="*/ 5 w 13"/>
                  <a:gd name="T39" fmla="*/ 45 h 48"/>
                  <a:gd name="T40" fmla="*/ 10 w 13"/>
                  <a:gd name="T41" fmla="*/ 45 h 48"/>
                  <a:gd name="T42" fmla="*/ 8 w 13"/>
                  <a:gd name="T43" fmla="*/ 10 h 48"/>
                  <a:gd name="T44" fmla="*/ 3 w 13"/>
                  <a:gd name="T45" fmla="*/ 5 h 48"/>
                  <a:gd name="T46" fmla="*/ 5 w 13"/>
                  <a:gd name="T47" fmla="*/ 4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" h="48">
                    <a:moveTo>
                      <a:pt x="3" y="48"/>
                    </a:moveTo>
                    <a:cubicBezTo>
                      <a:pt x="2" y="48"/>
                      <a:pt x="2" y="48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2" y="0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8"/>
                      <a:pt x="11" y="9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47"/>
                      <a:pt x="13" y="48"/>
                      <a:pt x="12" y="48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12" y="48"/>
                      <a:pt x="12" y="48"/>
                      <a:pt x="11" y="48"/>
                    </a:cubicBezTo>
                    <a:cubicBezTo>
                      <a:pt x="11" y="48"/>
                      <a:pt x="11" y="48"/>
                      <a:pt x="11" y="48"/>
                    </a:cubicBezTo>
                    <a:cubicBezTo>
                      <a:pt x="3" y="48"/>
                      <a:pt x="3" y="48"/>
                      <a:pt x="3" y="48"/>
                    </a:cubicBezTo>
                    <a:close/>
                    <a:moveTo>
                      <a:pt x="5" y="45"/>
                    </a:moveTo>
                    <a:cubicBezTo>
                      <a:pt x="10" y="45"/>
                      <a:pt x="10" y="45"/>
                      <a:pt x="10" y="45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9" name="Freeform 164"/>
              <p:cNvSpPr>
                <a:spLocks/>
              </p:cNvSpPr>
              <p:nvPr/>
            </p:nvSpPr>
            <p:spPr bwMode="auto">
              <a:xfrm>
                <a:off x="3373" y="1800"/>
                <a:ext cx="113" cy="19"/>
              </a:xfrm>
              <a:custGeom>
                <a:avLst/>
                <a:gdLst>
                  <a:gd name="T0" fmla="*/ 0 w 113"/>
                  <a:gd name="T1" fmla="*/ 2 h 19"/>
                  <a:gd name="T2" fmla="*/ 21 w 113"/>
                  <a:gd name="T3" fmla="*/ 19 h 19"/>
                  <a:gd name="T4" fmla="*/ 113 w 113"/>
                  <a:gd name="T5" fmla="*/ 19 h 19"/>
                  <a:gd name="T6" fmla="*/ 113 w 113"/>
                  <a:gd name="T7" fmla="*/ 0 h 19"/>
                  <a:gd name="T8" fmla="*/ 0 w 113"/>
                  <a:gd name="T9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9">
                    <a:moveTo>
                      <a:pt x="0" y="2"/>
                    </a:moveTo>
                    <a:lnTo>
                      <a:pt x="21" y="19"/>
                    </a:lnTo>
                    <a:lnTo>
                      <a:pt x="113" y="19"/>
                    </a:lnTo>
                    <a:lnTo>
                      <a:pt x="113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0" name="Freeform 165"/>
              <p:cNvSpPr>
                <a:spLocks noEditPoints="1"/>
              </p:cNvSpPr>
              <p:nvPr/>
            </p:nvSpPr>
            <p:spPr bwMode="auto">
              <a:xfrm>
                <a:off x="3368" y="1798"/>
                <a:ext cx="123" cy="26"/>
              </a:xfrm>
              <a:custGeom>
                <a:avLst/>
                <a:gdLst>
                  <a:gd name="T0" fmla="*/ 10 w 52"/>
                  <a:gd name="T1" fmla="*/ 10 h 11"/>
                  <a:gd name="T2" fmla="*/ 1 w 52"/>
                  <a:gd name="T3" fmla="*/ 3 h 11"/>
                  <a:gd name="T4" fmla="*/ 1 w 52"/>
                  <a:gd name="T5" fmla="*/ 1 h 11"/>
                  <a:gd name="T6" fmla="*/ 1 w 52"/>
                  <a:gd name="T7" fmla="*/ 1 h 11"/>
                  <a:gd name="T8" fmla="*/ 2 w 52"/>
                  <a:gd name="T9" fmla="*/ 0 h 11"/>
                  <a:gd name="T10" fmla="*/ 2 w 52"/>
                  <a:gd name="T11" fmla="*/ 0 h 11"/>
                  <a:gd name="T12" fmla="*/ 50 w 52"/>
                  <a:gd name="T13" fmla="*/ 0 h 11"/>
                  <a:gd name="T14" fmla="*/ 52 w 52"/>
                  <a:gd name="T15" fmla="*/ 0 h 11"/>
                  <a:gd name="T16" fmla="*/ 52 w 52"/>
                  <a:gd name="T17" fmla="*/ 0 h 11"/>
                  <a:gd name="T18" fmla="*/ 52 w 52"/>
                  <a:gd name="T19" fmla="*/ 1 h 11"/>
                  <a:gd name="T20" fmla="*/ 52 w 52"/>
                  <a:gd name="T21" fmla="*/ 1 h 11"/>
                  <a:gd name="T22" fmla="*/ 52 w 52"/>
                  <a:gd name="T23" fmla="*/ 9 h 11"/>
                  <a:gd name="T24" fmla="*/ 50 w 52"/>
                  <a:gd name="T25" fmla="*/ 10 h 11"/>
                  <a:gd name="T26" fmla="*/ 50 w 52"/>
                  <a:gd name="T27" fmla="*/ 10 h 11"/>
                  <a:gd name="T28" fmla="*/ 11 w 52"/>
                  <a:gd name="T29" fmla="*/ 11 h 11"/>
                  <a:gd name="T30" fmla="*/ 10 w 52"/>
                  <a:gd name="T31" fmla="*/ 10 h 11"/>
                  <a:gd name="T32" fmla="*/ 11 w 52"/>
                  <a:gd name="T33" fmla="*/ 8 h 11"/>
                  <a:gd name="T34" fmla="*/ 49 w 52"/>
                  <a:gd name="T35" fmla="*/ 7 h 11"/>
                  <a:gd name="T36" fmla="*/ 49 w 52"/>
                  <a:gd name="T37" fmla="*/ 3 h 11"/>
                  <a:gd name="T38" fmla="*/ 6 w 52"/>
                  <a:gd name="T39" fmla="*/ 3 h 11"/>
                  <a:gd name="T40" fmla="*/ 11 w 52"/>
                  <a:gd name="T4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2" h="11">
                    <a:moveTo>
                      <a:pt x="10" y="1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0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1" y="0"/>
                      <a:pt x="51" y="0"/>
                      <a:pt x="52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2" y="0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52" y="10"/>
                      <a:pt x="51" y="10"/>
                      <a:pt x="50" y="10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0" y="10"/>
                      <a:pt x="10" y="10"/>
                      <a:pt x="10" y="10"/>
                    </a:cubicBezTo>
                    <a:close/>
                    <a:moveTo>
                      <a:pt x="11" y="8"/>
                    </a:moveTo>
                    <a:cubicBezTo>
                      <a:pt x="49" y="7"/>
                      <a:pt x="49" y="7"/>
                      <a:pt x="49" y="7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11" y="8"/>
                      <a:pt x="11" y="8"/>
                      <a:pt x="11" y="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1" name="Freeform 166"/>
              <p:cNvSpPr>
                <a:spLocks/>
              </p:cNvSpPr>
              <p:nvPr/>
            </p:nvSpPr>
            <p:spPr bwMode="auto">
              <a:xfrm>
                <a:off x="3207" y="1956"/>
                <a:ext cx="116" cy="109"/>
              </a:xfrm>
              <a:custGeom>
                <a:avLst/>
                <a:gdLst>
                  <a:gd name="T0" fmla="*/ 0 w 116"/>
                  <a:gd name="T1" fmla="*/ 3 h 109"/>
                  <a:gd name="T2" fmla="*/ 7 w 116"/>
                  <a:gd name="T3" fmla="*/ 109 h 109"/>
                  <a:gd name="T4" fmla="*/ 114 w 116"/>
                  <a:gd name="T5" fmla="*/ 109 h 109"/>
                  <a:gd name="T6" fmla="*/ 116 w 116"/>
                  <a:gd name="T7" fmla="*/ 0 h 109"/>
                  <a:gd name="T8" fmla="*/ 0 w 116"/>
                  <a:gd name="T9" fmla="*/ 3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109">
                    <a:moveTo>
                      <a:pt x="0" y="3"/>
                    </a:moveTo>
                    <a:lnTo>
                      <a:pt x="7" y="109"/>
                    </a:lnTo>
                    <a:lnTo>
                      <a:pt x="114" y="109"/>
                    </a:lnTo>
                    <a:lnTo>
                      <a:pt x="116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7E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2" name="Freeform 167"/>
              <p:cNvSpPr>
                <a:spLocks noEditPoints="1"/>
              </p:cNvSpPr>
              <p:nvPr/>
            </p:nvSpPr>
            <p:spPr bwMode="auto">
              <a:xfrm>
                <a:off x="3205" y="1952"/>
                <a:ext cx="120" cy="116"/>
              </a:xfrm>
              <a:custGeom>
                <a:avLst/>
                <a:gdLst>
                  <a:gd name="T0" fmla="*/ 49 w 51"/>
                  <a:gd name="T1" fmla="*/ 49 h 49"/>
                  <a:gd name="T2" fmla="*/ 4 w 51"/>
                  <a:gd name="T3" fmla="*/ 49 h 49"/>
                  <a:gd name="T4" fmla="*/ 2 w 51"/>
                  <a:gd name="T5" fmla="*/ 48 h 49"/>
                  <a:gd name="T6" fmla="*/ 2 w 51"/>
                  <a:gd name="T7" fmla="*/ 48 h 49"/>
                  <a:gd name="T8" fmla="*/ 0 w 51"/>
                  <a:gd name="T9" fmla="*/ 3 h 49"/>
                  <a:gd name="T10" fmla="*/ 0 w 51"/>
                  <a:gd name="T11" fmla="*/ 2 h 49"/>
                  <a:gd name="T12" fmla="*/ 0 w 51"/>
                  <a:gd name="T13" fmla="*/ 2 h 49"/>
                  <a:gd name="T14" fmla="*/ 1 w 51"/>
                  <a:gd name="T15" fmla="*/ 1 h 49"/>
                  <a:gd name="T16" fmla="*/ 1 w 51"/>
                  <a:gd name="T17" fmla="*/ 1 h 49"/>
                  <a:gd name="T18" fmla="*/ 50 w 51"/>
                  <a:gd name="T19" fmla="*/ 0 h 49"/>
                  <a:gd name="T20" fmla="*/ 51 w 51"/>
                  <a:gd name="T21" fmla="*/ 1 h 49"/>
                  <a:gd name="T22" fmla="*/ 51 w 51"/>
                  <a:gd name="T23" fmla="*/ 1 h 49"/>
                  <a:gd name="T24" fmla="*/ 51 w 51"/>
                  <a:gd name="T25" fmla="*/ 2 h 49"/>
                  <a:gd name="T26" fmla="*/ 51 w 51"/>
                  <a:gd name="T27" fmla="*/ 2 h 49"/>
                  <a:gd name="T28" fmla="*/ 51 w 51"/>
                  <a:gd name="T29" fmla="*/ 48 h 49"/>
                  <a:gd name="T30" fmla="*/ 49 w 51"/>
                  <a:gd name="T31" fmla="*/ 49 h 49"/>
                  <a:gd name="T32" fmla="*/ 49 w 51"/>
                  <a:gd name="T33" fmla="*/ 49 h 49"/>
                  <a:gd name="T34" fmla="*/ 49 w 51"/>
                  <a:gd name="T35" fmla="*/ 49 h 49"/>
                  <a:gd name="T36" fmla="*/ 5 w 51"/>
                  <a:gd name="T37" fmla="*/ 46 h 49"/>
                  <a:gd name="T38" fmla="*/ 48 w 51"/>
                  <a:gd name="T39" fmla="*/ 46 h 49"/>
                  <a:gd name="T40" fmla="*/ 48 w 51"/>
                  <a:gd name="T41" fmla="*/ 3 h 49"/>
                  <a:gd name="T42" fmla="*/ 3 w 51"/>
                  <a:gd name="T43" fmla="*/ 4 h 49"/>
                  <a:gd name="T44" fmla="*/ 5 w 51"/>
                  <a:gd name="T45" fmla="*/ 4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1" h="49">
                    <a:moveTo>
                      <a:pt x="49" y="49"/>
                    </a:moveTo>
                    <a:cubicBezTo>
                      <a:pt x="4" y="49"/>
                      <a:pt x="4" y="49"/>
                      <a:pt x="4" y="49"/>
                    </a:cubicBezTo>
                    <a:cubicBezTo>
                      <a:pt x="3" y="49"/>
                      <a:pt x="2" y="49"/>
                      <a:pt x="2" y="48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51" y="1"/>
                      <a:pt x="51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1"/>
                      <a:pt x="51" y="1"/>
                      <a:pt x="51" y="2"/>
                    </a:cubicBezTo>
                    <a:cubicBezTo>
                      <a:pt x="51" y="2"/>
                      <a:pt x="51" y="2"/>
                      <a:pt x="51" y="2"/>
                    </a:cubicBezTo>
                    <a:cubicBezTo>
                      <a:pt x="51" y="48"/>
                      <a:pt x="51" y="48"/>
                      <a:pt x="51" y="48"/>
                    </a:cubicBezTo>
                    <a:cubicBezTo>
                      <a:pt x="51" y="49"/>
                      <a:pt x="50" y="49"/>
                      <a:pt x="49" y="49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49" y="49"/>
                      <a:pt x="49" y="49"/>
                      <a:pt x="49" y="49"/>
                    </a:cubicBezTo>
                    <a:close/>
                    <a:moveTo>
                      <a:pt x="5" y="46"/>
                    </a:moveTo>
                    <a:cubicBezTo>
                      <a:pt x="48" y="46"/>
                      <a:pt x="48" y="46"/>
                      <a:pt x="48" y="46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5" y="46"/>
                      <a:pt x="5" y="46"/>
                      <a:pt x="5" y="4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3" name="Freeform 168"/>
              <p:cNvSpPr>
                <a:spLocks/>
              </p:cNvSpPr>
              <p:nvPr/>
            </p:nvSpPr>
            <p:spPr bwMode="auto">
              <a:xfrm>
                <a:off x="3207" y="1959"/>
                <a:ext cx="26" cy="106"/>
              </a:xfrm>
              <a:custGeom>
                <a:avLst/>
                <a:gdLst>
                  <a:gd name="T0" fmla="*/ 0 w 26"/>
                  <a:gd name="T1" fmla="*/ 0 h 106"/>
                  <a:gd name="T2" fmla="*/ 21 w 26"/>
                  <a:gd name="T3" fmla="*/ 16 h 106"/>
                  <a:gd name="T4" fmla="*/ 26 w 26"/>
                  <a:gd name="T5" fmla="*/ 106 h 106"/>
                  <a:gd name="T6" fmla="*/ 7 w 26"/>
                  <a:gd name="T7" fmla="*/ 106 h 106"/>
                  <a:gd name="T8" fmla="*/ 0 w 26"/>
                  <a:gd name="T9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06">
                    <a:moveTo>
                      <a:pt x="0" y="0"/>
                    </a:moveTo>
                    <a:lnTo>
                      <a:pt x="21" y="16"/>
                    </a:lnTo>
                    <a:lnTo>
                      <a:pt x="26" y="106"/>
                    </a:lnTo>
                    <a:lnTo>
                      <a:pt x="7" y="1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4" name="Freeform 169"/>
              <p:cNvSpPr>
                <a:spLocks noEditPoints="1"/>
              </p:cNvSpPr>
              <p:nvPr/>
            </p:nvSpPr>
            <p:spPr bwMode="auto">
              <a:xfrm>
                <a:off x="3205" y="1954"/>
                <a:ext cx="30" cy="114"/>
              </a:xfrm>
              <a:custGeom>
                <a:avLst/>
                <a:gdLst>
                  <a:gd name="T0" fmla="*/ 4 w 13"/>
                  <a:gd name="T1" fmla="*/ 48 h 48"/>
                  <a:gd name="T2" fmla="*/ 2 w 13"/>
                  <a:gd name="T3" fmla="*/ 47 h 48"/>
                  <a:gd name="T4" fmla="*/ 2 w 13"/>
                  <a:gd name="T5" fmla="*/ 47 h 48"/>
                  <a:gd name="T6" fmla="*/ 0 w 13"/>
                  <a:gd name="T7" fmla="*/ 2 h 48"/>
                  <a:gd name="T8" fmla="*/ 1 w 13"/>
                  <a:gd name="T9" fmla="*/ 2 h 48"/>
                  <a:gd name="T10" fmla="*/ 0 w 13"/>
                  <a:gd name="T11" fmla="*/ 2 h 48"/>
                  <a:gd name="T12" fmla="*/ 1 w 13"/>
                  <a:gd name="T13" fmla="*/ 0 h 48"/>
                  <a:gd name="T14" fmla="*/ 1 w 13"/>
                  <a:gd name="T15" fmla="*/ 0 h 48"/>
                  <a:gd name="T16" fmla="*/ 2 w 13"/>
                  <a:gd name="T17" fmla="*/ 1 h 48"/>
                  <a:gd name="T18" fmla="*/ 2 w 13"/>
                  <a:gd name="T19" fmla="*/ 1 h 48"/>
                  <a:gd name="T20" fmla="*/ 11 w 13"/>
                  <a:gd name="T21" fmla="*/ 8 h 48"/>
                  <a:gd name="T22" fmla="*/ 12 w 13"/>
                  <a:gd name="T23" fmla="*/ 9 h 48"/>
                  <a:gd name="T24" fmla="*/ 12 w 13"/>
                  <a:gd name="T25" fmla="*/ 9 h 48"/>
                  <a:gd name="T26" fmla="*/ 13 w 13"/>
                  <a:gd name="T27" fmla="*/ 47 h 48"/>
                  <a:gd name="T28" fmla="*/ 13 w 13"/>
                  <a:gd name="T29" fmla="*/ 48 h 48"/>
                  <a:gd name="T30" fmla="*/ 13 w 13"/>
                  <a:gd name="T31" fmla="*/ 48 h 48"/>
                  <a:gd name="T32" fmla="*/ 12 w 13"/>
                  <a:gd name="T33" fmla="*/ 48 h 48"/>
                  <a:gd name="T34" fmla="*/ 12 w 13"/>
                  <a:gd name="T35" fmla="*/ 48 h 48"/>
                  <a:gd name="T36" fmla="*/ 4 w 13"/>
                  <a:gd name="T37" fmla="*/ 48 h 48"/>
                  <a:gd name="T38" fmla="*/ 5 w 13"/>
                  <a:gd name="T39" fmla="*/ 45 h 48"/>
                  <a:gd name="T40" fmla="*/ 10 w 13"/>
                  <a:gd name="T41" fmla="*/ 45 h 48"/>
                  <a:gd name="T42" fmla="*/ 9 w 13"/>
                  <a:gd name="T43" fmla="*/ 10 h 48"/>
                  <a:gd name="T44" fmla="*/ 3 w 13"/>
                  <a:gd name="T45" fmla="*/ 5 h 48"/>
                  <a:gd name="T46" fmla="*/ 5 w 13"/>
                  <a:gd name="T47" fmla="*/ 4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" h="48">
                    <a:moveTo>
                      <a:pt x="4" y="48"/>
                    </a:moveTo>
                    <a:cubicBezTo>
                      <a:pt x="3" y="48"/>
                      <a:pt x="2" y="47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2" y="0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8"/>
                      <a:pt x="12" y="8"/>
                      <a:pt x="12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47"/>
                      <a:pt x="13" y="47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2" y="48"/>
                      <a:pt x="12" y="48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4" y="48"/>
                      <a:pt x="4" y="48"/>
                      <a:pt x="4" y="48"/>
                    </a:cubicBezTo>
                    <a:close/>
                    <a:moveTo>
                      <a:pt x="5" y="45"/>
                    </a:moveTo>
                    <a:cubicBezTo>
                      <a:pt x="10" y="45"/>
                      <a:pt x="10" y="45"/>
                      <a:pt x="10" y="45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5" name="Freeform 170"/>
              <p:cNvSpPr>
                <a:spLocks/>
              </p:cNvSpPr>
              <p:nvPr/>
            </p:nvSpPr>
            <p:spPr bwMode="auto">
              <a:xfrm>
                <a:off x="3207" y="1956"/>
                <a:ext cx="116" cy="19"/>
              </a:xfrm>
              <a:custGeom>
                <a:avLst/>
                <a:gdLst>
                  <a:gd name="T0" fmla="*/ 0 w 116"/>
                  <a:gd name="T1" fmla="*/ 3 h 19"/>
                  <a:gd name="T2" fmla="*/ 21 w 116"/>
                  <a:gd name="T3" fmla="*/ 19 h 19"/>
                  <a:gd name="T4" fmla="*/ 116 w 116"/>
                  <a:gd name="T5" fmla="*/ 19 h 19"/>
                  <a:gd name="T6" fmla="*/ 116 w 116"/>
                  <a:gd name="T7" fmla="*/ 0 h 19"/>
                  <a:gd name="T8" fmla="*/ 0 w 116"/>
                  <a:gd name="T9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19">
                    <a:moveTo>
                      <a:pt x="0" y="3"/>
                    </a:moveTo>
                    <a:lnTo>
                      <a:pt x="21" y="19"/>
                    </a:lnTo>
                    <a:lnTo>
                      <a:pt x="116" y="19"/>
                    </a:lnTo>
                    <a:lnTo>
                      <a:pt x="116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6" name="Freeform 171"/>
              <p:cNvSpPr>
                <a:spLocks noEditPoints="1"/>
              </p:cNvSpPr>
              <p:nvPr/>
            </p:nvSpPr>
            <p:spPr bwMode="auto">
              <a:xfrm>
                <a:off x="3205" y="1952"/>
                <a:ext cx="120" cy="26"/>
              </a:xfrm>
              <a:custGeom>
                <a:avLst/>
                <a:gdLst>
                  <a:gd name="T0" fmla="*/ 9 w 51"/>
                  <a:gd name="T1" fmla="*/ 11 h 11"/>
                  <a:gd name="T2" fmla="*/ 1 w 51"/>
                  <a:gd name="T3" fmla="*/ 4 h 11"/>
                  <a:gd name="T4" fmla="*/ 0 w 51"/>
                  <a:gd name="T5" fmla="*/ 2 h 11"/>
                  <a:gd name="T6" fmla="*/ 0 w 51"/>
                  <a:gd name="T7" fmla="*/ 2 h 11"/>
                  <a:gd name="T8" fmla="*/ 1 w 51"/>
                  <a:gd name="T9" fmla="*/ 1 h 11"/>
                  <a:gd name="T10" fmla="*/ 1 w 51"/>
                  <a:gd name="T11" fmla="*/ 1 h 11"/>
                  <a:gd name="T12" fmla="*/ 50 w 51"/>
                  <a:gd name="T13" fmla="*/ 0 h 11"/>
                  <a:gd name="T14" fmla="*/ 51 w 51"/>
                  <a:gd name="T15" fmla="*/ 1 h 11"/>
                  <a:gd name="T16" fmla="*/ 51 w 51"/>
                  <a:gd name="T17" fmla="*/ 1 h 11"/>
                  <a:gd name="T18" fmla="*/ 51 w 51"/>
                  <a:gd name="T19" fmla="*/ 2 h 11"/>
                  <a:gd name="T20" fmla="*/ 51 w 51"/>
                  <a:gd name="T21" fmla="*/ 2 h 11"/>
                  <a:gd name="T22" fmla="*/ 51 w 51"/>
                  <a:gd name="T23" fmla="*/ 10 h 11"/>
                  <a:gd name="T24" fmla="*/ 50 w 51"/>
                  <a:gd name="T25" fmla="*/ 11 h 11"/>
                  <a:gd name="T26" fmla="*/ 50 w 51"/>
                  <a:gd name="T27" fmla="*/ 11 h 11"/>
                  <a:gd name="T28" fmla="*/ 10 w 51"/>
                  <a:gd name="T29" fmla="*/ 11 h 11"/>
                  <a:gd name="T30" fmla="*/ 9 w 51"/>
                  <a:gd name="T31" fmla="*/ 11 h 11"/>
                  <a:gd name="T32" fmla="*/ 11 w 51"/>
                  <a:gd name="T33" fmla="*/ 8 h 11"/>
                  <a:gd name="T34" fmla="*/ 48 w 51"/>
                  <a:gd name="T35" fmla="*/ 8 h 11"/>
                  <a:gd name="T36" fmla="*/ 48 w 51"/>
                  <a:gd name="T37" fmla="*/ 3 h 11"/>
                  <a:gd name="T38" fmla="*/ 6 w 51"/>
                  <a:gd name="T39" fmla="*/ 4 h 11"/>
                  <a:gd name="T40" fmla="*/ 11 w 51"/>
                  <a:gd name="T4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1" h="11">
                    <a:moveTo>
                      <a:pt x="9" y="11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0" y="3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51" y="1"/>
                      <a:pt x="51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1"/>
                      <a:pt x="51" y="2"/>
                      <a:pt x="51" y="2"/>
                    </a:cubicBezTo>
                    <a:cubicBezTo>
                      <a:pt x="51" y="2"/>
                      <a:pt x="51" y="2"/>
                      <a:pt x="51" y="2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11"/>
                      <a:pt x="50" y="11"/>
                      <a:pt x="50" y="11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9" y="11"/>
                      <a:pt x="9" y="11"/>
                      <a:pt x="9" y="11"/>
                    </a:cubicBezTo>
                    <a:close/>
                    <a:moveTo>
                      <a:pt x="11" y="8"/>
                    </a:moveTo>
                    <a:cubicBezTo>
                      <a:pt x="48" y="8"/>
                      <a:pt x="48" y="8"/>
                      <a:pt x="48" y="8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11" y="8"/>
                      <a:pt x="11" y="8"/>
                      <a:pt x="11" y="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7" name="Freeform 172"/>
              <p:cNvSpPr>
                <a:spLocks/>
              </p:cNvSpPr>
              <p:nvPr/>
            </p:nvSpPr>
            <p:spPr bwMode="auto">
              <a:xfrm>
                <a:off x="3366" y="1956"/>
                <a:ext cx="113" cy="109"/>
              </a:xfrm>
              <a:custGeom>
                <a:avLst/>
                <a:gdLst>
                  <a:gd name="T0" fmla="*/ 0 w 113"/>
                  <a:gd name="T1" fmla="*/ 3 h 109"/>
                  <a:gd name="T2" fmla="*/ 4 w 113"/>
                  <a:gd name="T3" fmla="*/ 109 h 109"/>
                  <a:gd name="T4" fmla="*/ 113 w 113"/>
                  <a:gd name="T5" fmla="*/ 109 h 109"/>
                  <a:gd name="T6" fmla="*/ 113 w 113"/>
                  <a:gd name="T7" fmla="*/ 0 h 109"/>
                  <a:gd name="T8" fmla="*/ 0 w 113"/>
                  <a:gd name="T9" fmla="*/ 3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09">
                    <a:moveTo>
                      <a:pt x="0" y="3"/>
                    </a:moveTo>
                    <a:lnTo>
                      <a:pt x="4" y="109"/>
                    </a:lnTo>
                    <a:lnTo>
                      <a:pt x="113" y="109"/>
                    </a:lnTo>
                    <a:lnTo>
                      <a:pt x="11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7E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8" name="Freeform 173"/>
              <p:cNvSpPr>
                <a:spLocks noEditPoints="1"/>
              </p:cNvSpPr>
              <p:nvPr/>
            </p:nvSpPr>
            <p:spPr bwMode="auto">
              <a:xfrm>
                <a:off x="3361" y="1954"/>
                <a:ext cx="123" cy="116"/>
              </a:xfrm>
              <a:custGeom>
                <a:avLst/>
                <a:gdLst>
                  <a:gd name="T0" fmla="*/ 50 w 52"/>
                  <a:gd name="T1" fmla="*/ 49 h 49"/>
                  <a:gd name="T2" fmla="*/ 4 w 52"/>
                  <a:gd name="T3" fmla="*/ 48 h 49"/>
                  <a:gd name="T4" fmla="*/ 3 w 52"/>
                  <a:gd name="T5" fmla="*/ 47 h 49"/>
                  <a:gd name="T6" fmla="*/ 3 w 52"/>
                  <a:gd name="T7" fmla="*/ 47 h 49"/>
                  <a:gd name="T8" fmla="*/ 0 w 52"/>
                  <a:gd name="T9" fmla="*/ 2 h 49"/>
                  <a:gd name="T10" fmla="*/ 1 w 52"/>
                  <a:gd name="T11" fmla="*/ 1 h 49"/>
                  <a:gd name="T12" fmla="*/ 1 w 52"/>
                  <a:gd name="T13" fmla="*/ 1 h 49"/>
                  <a:gd name="T14" fmla="*/ 2 w 52"/>
                  <a:gd name="T15" fmla="*/ 1 h 49"/>
                  <a:gd name="T16" fmla="*/ 2 w 52"/>
                  <a:gd name="T17" fmla="*/ 1 h 49"/>
                  <a:gd name="T18" fmla="*/ 50 w 52"/>
                  <a:gd name="T19" fmla="*/ 0 h 49"/>
                  <a:gd name="T20" fmla="*/ 51 w 52"/>
                  <a:gd name="T21" fmla="*/ 0 h 49"/>
                  <a:gd name="T22" fmla="*/ 51 w 52"/>
                  <a:gd name="T23" fmla="*/ 0 h 49"/>
                  <a:gd name="T24" fmla="*/ 52 w 52"/>
                  <a:gd name="T25" fmla="*/ 1 h 49"/>
                  <a:gd name="T26" fmla="*/ 52 w 52"/>
                  <a:gd name="T27" fmla="*/ 1 h 49"/>
                  <a:gd name="T28" fmla="*/ 51 w 52"/>
                  <a:gd name="T29" fmla="*/ 47 h 49"/>
                  <a:gd name="T30" fmla="*/ 50 w 52"/>
                  <a:gd name="T31" fmla="*/ 49 h 49"/>
                  <a:gd name="T32" fmla="*/ 50 w 52"/>
                  <a:gd name="T33" fmla="*/ 49 h 49"/>
                  <a:gd name="T34" fmla="*/ 50 w 52"/>
                  <a:gd name="T35" fmla="*/ 49 h 49"/>
                  <a:gd name="T36" fmla="*/ 5 w 52"/>
                  <a:gd name="T37" fmla="*/ 45 h 49"/>
                  <a:gd name="T38" fmla="*/ 48 w 52"/>
                  <a:gd name="T39" fmla="*/ 46 h 49"/>
                  <a:gd name="T40" fmla="*/ 49 w 52"/>
                  <a:gd name="T41" fmla="*/ 3 h 49"/>
                  <a:gd name="T42" fmla="*/ 3 w 52"/>
                  <a:gd name="T43" fmla="*/ 4 h 49"/>
                  <a:gd name="T44" fmla="*/ 5 w 52"/>
                  <a:gd name="T45" fmla="*/ 45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2" h="49">
                    <a:moveTo>
                      <a:pt x="50" y="49"/>
                    </a:moveTo>
                    <a:cubicBezTo>
                      <a:pt x="4" y="48"/>
                      <a:pt x="4" y="48"/>
                      <a:pt x="4" y="48"/>
                    </a:cubicBezTo>
                    <a:cubicBezTo>
                      <a:pt x="3" y="48"/>
                      <a:pt x="3" y="48"/>
                      <a:pt x="3" y="47"/>
                    </a:cubicBezTo>
                    <a:cubicBezTo>
                      <a:pt x="3" y="47"/>
                      <a:pt x="3" y="47"/>
                      <a:pt x="3" y="4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2" y="0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1" y="48"/>
                      <a:pt x="50" y="49"/>
                      <a:pt x="50" y="49"/>
                    </a:cubicBezTo>
                    <a:cubicBezTo>
                      <a:pt x="50" y="49"/>
                      <a:pt x="50" y="49"/>
                      <a:pt x="50" y="49"/>
                    </a:cubicBezTo>
                    <a:cubicBezTo>
                      <a:pt x="50" y="49"/>
                      <a:pt x="50" y="49"/>
                      <a:pt x="50" y="49"/>
                    </a:cubicBezTo>
                    <a:close/>
                    <a:moveTo>
                      <a:pt x="5" y="45"/>
                    </a:moveTo>
                    <a:cubicBezTo>
                      <a:pt x="48" y="46"/>
                      <a:pt x="48" y="46"/>
                      <a:pt x="48" y="46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5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9" name="Freeform 174"/>
              <p:cNvSpPr>
                <a:spLocks/>
              </p:cNvSpPr>
              <p:nvPr/>
            </p:nvSpPr>
            <p:spPr bwMode="auto">
              <a:xfrm>
                <a:off x="3366" y="1959"/>
                <a:ext cx="23" cy="106"/>
              </a:xfrm>
              <a:custGeom>
                <a:avLst/>
                <a:gdLst>
                  <a:gd name="T0" fmla="*/ 0 w 23"/>
                  <a:gd name="T1" fmla="*/ 0 h 106"/>
                  <a:gd name="T2" fmla="*/ 19 w 23"/>
                  <a:gd name="T3" fmla="*/ 16 h 106"/>
                  <a:gd name="T4" fmla="*/ 23 w 23"/>
                  <a:gd name="T5" fmla="*/ 106 h 106"/>
                  <a:gd name="T6" fmla="*/ 4 w 23"/>
                  <a:gd name="T7" fmla="*/ 106 h 106"/>
                  <a:gd name="T8" fmla="*/ 0 w 23"/>
                  <a:gd name="T9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06">
                    <a:moveTo>
                      <a:pt x="0" y="0"/>
                    </a:moveTo>
                    <a:lnTo>
                      <a:pt x="19" y="16"/>
                    </a:lnTo>
                    <a:lnTo>
                      <a:pt x="23" y="106"/>
                    </a:lnTo>
                    <a:lnTo>
                      <a:pt x="4" y="1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0" name="Freeform 175"/>
              <p:cNvSpPr>
                <a:spLocks noEditPoints="1"/>
              </p:cNvSpPr>
              <p:nvPr/>
            </p:nvSpPr>
            <p:spPr bwMode="auto">
              <a:xfrm>
                <a:off x="3361" y="1954"/>
                <a:ext cx="33" cy="114"/>
              </a:xfrm>
              <a:custGeom>
                <a:avLst/>
                <a:gdLst>
                  <a:gd name="T0" fmla="*/ 4 w 14"/>
                  <a:gd name="T1" fmla="*/ 48 h 48"/>
                  <a:gd name="T2" fmla="*/ 3 w 14"/>
                  <a:gd name="T3" fmla="*/ 47 h 48"/>
                  <a:gd name="T4" fmla="*/ 3 w 14"/>
                  <a:gd name="T5" fmla="*/ 47 h 48"/>
                  <a:gd name="T6" fmla="*/ 0 w 14"/>
                  <a:gd name="T7" fmla="*/ 2 h 48"/>
                  <a:gd name="T8" fmla="*/ 2 w 14"/>
                  <a:gd name="T9" fmla="*/ 2 h 48"/>
                  <a:gd name="T10" fmla="*/ 0 w 14"/>
                  <a:gd name="T11" fmla="*/ 2 h 48"/>
                  <a:gd name="T12" fmla="*/ 1 w 14"/>
                  <a:gd name="T13" fmla="*/ 1 h 48"/>
                  <a:gd name="T14" fmla="*/ 1 w 14"/>
                  <a:gd name="T15" fmla="*/ 1 h 48"/>
                  <a:gd name="T16" fmla="*/ 3 w 14"/>
                  <a:gd name="T17" fmla="*/ 1 h 48"/>
                  <a:gd name="T18" fmla="*/ 3 w 14"/>
                  <a:gd name="T19" fmla="*/ 1 h 48"/>
                  <a:gd name="T20" fmla="*/ 11 w 14"/>
                  <a:gd name="T21" fmla="*/ 8 h 48"/>
                  <a:gd name="T22" fmla="*/ 12 w 14"/>
                  <a:gd name="T23" fmla="*/ 9 h 48"/>
                  <a:gd name="T24" fmla="*/ 12 w 14"/>
                  <a:gd name="T25" fmla="*/ 9 h 48"/>
                  <a:gd name="T26" fmla="*/ 14 w 14"/>
                  <a:gd name="T27" fmla="*/ 47 h 48"/>
                  <a:gd name="T28" fmla="*/ 13 w 14"/>
                  <a:gd name="T29" fmla="*/ 48 h 48"/>
                  <a:gd name="T30" fmla="*/ 13 w 14"/>
                  <a:gd name="T31" fmla="*/ 48 h 48"/>
                  <a:gd name="T32" fmla="*/ 12 w 14"/>
                  <a:gd name="T33" fmla="*/ 48 h 48"/>
                  <a:gd name="T34" fmla="*/ 12 w 14"/>
                  <a:gd name="T35" fmla="*/ 48 h 48"/>
                  <a:gd name="T36" fmla="*/ 4 w 14"/>
                  <a:gd name="T37" fmla="*/ 48 h 48"/>
                  <a:gd name="T38" fmla="*/ 5 w 14"/>
                  <a:gd name="T39" fmla="*/ 45 h 48"/>
                  <a:gd name="T40" fmla="*/ 11 w 14"/>
                  <a:gd name="T41" fmla="*/ 45 h 48"/>
                  <a:gd name="T42" fmla="*/ 9 w 14"/>
                  <a:gd name="T43" fmla="*/ 10 h 48"/>
                  <a:gd name="T44" fmla="*/ 4 w 14"/>
                  <a:gd name="T45" fmla="*/ 5 h 48"/>
                  <a:gd name="T46" fmla="*/ 5 w 14"/>
                  <a:gd name="T47" fmla="*/ 4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4" h="48">
                    <a:moveTo>
                      <a:pt x="4" y="48"/>
                    </a:moveTo>
                    <a:cubicBezTo>
                      <a:pt x="3" y="48"/>
                      <a:pt x="3" y="48"/>
                      <a:pt x="3" y="47"/>
                    </a:cubicBezTo>
                    <a:cubicBezTo>
                      <a:pt x="3" y="47"/>
                      <a:pt x="3" y="47"/>
                      <a:pt x="3" y="4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0"/>
                      <a:pt x="2" y="0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2" y="8"/>
                      <a:pt x="12" y="9"/>
                      <a:pt x="12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4" y="47"/>
                      <a:pt x="14" y="47"/>
                      <a:pt x="14" y="47"/>
                    </a:cubicBezTo>
                    <a:cubicBezTo>
                      <a:pt x="14" y="47"/>
                      <a:pt x="14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8"/>
                      <a:pt x="12" y="48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4" y="48"/>
                      <a:pt x="4" y="48"/>
                      <a:pt x="4" y="48"/>
                    </a:cubicBezTo>
                    <a:close/>
                    <a:moveTo>
                      <a:pt x="5" y="45"/>
                    </a:moveTo>
                    <a:cubicBezTo>
                      <a:pt x="11" y="45"/>
                      <a:pt x="11" y="45"/>
                      <a:pt x="11" y="45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1" name="Freeform 176"/>
              <p:cNvSpPr>
                <a:spLocks/>
              </p:cNvSpPr>
              <p:nvPr/>
            </p:nvSpPr>
            <p:spPr bwMode="auto">
              <a:xfrm>
                <a:off x="3366" y="1956"/>
                <a:ext cx="113" cy="19"/>
              </a:xfrm>
              <a:custGeom>
                <a:avLst/>
                <a:gdLst>
                  <a:gd name="T0" fmla="*/ 0 w 113"/>
                  <a:gd name="T1" fmla="*/ 3 h 19"/>
                  <a:gd name="T2" fmla="*/ 19 w 113"/>
                  <a:gd name="T3" fmla="*/ 19 h 19"/>
                  <a:gd name="T4" fmla="*/ 113 w 113"/>
                  <a:gd name="T5" fmla="*/ 19 h 19"/>
                  <a:gd name="T6" fmla="*/ 113 w 113"/>
                  <a:gd name="T7" fmla="*/ 0 h 19"/>
                  <a:gd name="T8" fmla="*/ 0 w 113"/>
                  <a:gd name="T9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9">
                    <a:moveTo>
                      <a:pt x="0" y="3"/>
                    </a:moveTo>
                    <a:lnTo>
                      <a:pt x="19" y="19"/>
                    </a:lnTo>
                    <a:lnTo>
                      <a:pt x="113" y="19"/>
                    </a:lnTo>
                    <a:lnTo>
                      <a:pt x="11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2" name="Freeform 177"/>
              <p:cNvSpPr>
                <a:spLocks noEditPoints="1"/>
              </p:cNvSpPr>
              <p:nvPr/>
            </p:nvSpPr>
            <p:spPr bwMode="auto">
              <a:xfrm>
                <a:off x="3361" y="1954"/>
                <a:ext cx="123" cy="26"/>
              </a:xfrm>
              <a:custGeom>
                <a:avLst/>
                <a:gdLst>
                  <a:gd name="T0" fmla="*/ 10 w 52"/>
                  <a:gd name="T1" fmla="*/ 10 h 11"/>
                  <a:gd name="T2" fmla="*/ 1 w 52"/>
                  <a:gd name="T3" fmla="*/ 3 h 11"/>
                  <a:gd name="T4" fmla="*/ 0 w 52"/>
                  <a:gd name="T5" fmla="*/ 1 h 11"/>
                  <a:gd name="T6" fmla="*/ 0 w 52"/>
                  <a:gd name="T7" fmla="*/ 1 h 11"/>
                  <a:gd name="T8" fmla="*/ 2 w 52"/>
                  <a:gd name="T9" fmla="*/ 0 h 11"/>
                  <a:gd name="T10" fmla="*/ 2 w 52"/>
                  <a:gd name="T11" fmla="*/ 0 h 11"/>
                  <a:gd name="T12" fmla="*/ 50 w 52"/>
                  <a:gd name="T13" fmla="*/ 0 h 11"/>
                  <a:gd name="T14" fmla="*/ 51 w 52"/>
                  <a:gd name="T15" fmla="*/ 0 h 11"/>
                  <a:gd name="T16" fmla="*/ 51 w 52"/>
                  <a:gd name="T17" fmla="*/ 0 h 11"/>
                  <a:gd name="T18" fmla="*/ 52 w 52"/>
                  <a:gd name="T19" fmla="*/ 1 h 11"/>
                  <a:gd name="T20" fmla="*/ 52 w 52"/>
                  <a:gd name="T21" fmla="*/ 1 h 11"/>
                  <a:gd name="T22" fmla="*/ 52 w 52"/>
                  <a:gd name="T23" fmla="*/ 9 h 11"/>
                  <a:gd name="T24" fmla="*/ 50 w 52"/>
                  <a:gd name="T25" fmla="*/ 10 h 11"/>
                  <a:gd name="T26" fmla="*/ 50 w 52"/>
                  <a:gd name="T27" fmla="*/ 10 h 11"/>
                  <a:gd name="T28" fmla="*/ 10 w 52"/>
                  <a:gd name="T29" fmla="*/ 11 h 11"/>
                  <a:gd name="T30" fmla="*/ 10 w 52"/>
                  <a:gd name="T31" fmla="*/ 10 h 11"/>
                  <a:gd name="T32" fmla="*/ 11 w 52"/>
                  <a:gd name="T33" fmla="*/ 8 h 11"/>
                  <a:gd name="T34" fmla="*/ 49 w 52"/>
                  <a:gd name="T35" fmla="*/ 7 h 11"/>
                  <a:gd name="T36" fmla="*/ 49 w 52"/>
                  <a:gd name="T37" fmla="*/ 3 h 11"/>
                  <a:gd name="T38" fmla="*/ 6 w 52"/>
                  <a:gd name="T39" fmla="*/ 3 h 11"/>
                  <a:gd name="T40" fmla="*/ 11 w 52"/>
                  <a:gd name="T4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2" h="11">
                    <a:moveTo>
                      <a:pt x="10" y="1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2" y="0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52" y="10"/>
                      <a:pt x="51" y="10"/>
                      <a:pt x="50" y="10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0"/>
                      <a:pt x="10" y="10"/>
                      <a:pt x="10" y="10"/>
                    </a:cubicBezTo>
                    <a:close/>
                    <a:moveTo>
                      <a:pt x="11" y="8"/>
                    </a:moveTo>
                    <a:cubicBezTo>
                      <a:pt x="49" y="7"/>
                      <a:pt x="49" y="7"/>
                      <a:pt x="49" y="7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11" y="8"/>
                      <a:pt x="11" y="8"/>
                      <a:pt x="11" y="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3" name="Freeform 178"/>
              <p:cNvSpPr>
                <a:spLocks/>
              </p:cNvSpPr>
              <p:nvPr/>
            </p:nvSpPr>
            <p:spPr bwMode="auto">
              <a:xfrm>
                <a:off x="3782" y="1149"/>
                <a:ext cx="170" cy="156"/>
              </a:xfrm>
              <a:custGeom>
                <a:avLst/>
                <a:gdLst>
                  <a:gd name="T0" fmla="*/ 62 w 170"/>
                  <a:gd name="T1" fmla="*/ 0 h 156"/>
                  <a:gd name="T2" fmla="*/ 59 w 170"/>
                  <a:gd name="T3" fmla="*/ 59 h 156"/>
                  <a:gd name="T4" fmla="*/ 0 w 170"/>
                  <a:gd name="T5" fmla="*/ 61 h 156"/>
                  <a:gd name="T6" fmla="*/ 5 w 170"/>
                  <a:gd name="T7" fmla="*/ 109 h 156"/>
                  <a:gd name="T8" fmla="*/ 59 w 170"/>
                  <a:gd name="T9" fmla="*/ 106 h 156"/>
                  <a:gd name="T10" fmla="*/ 64 w 170"/>
                  <a:gd name="T11" fmla="*/ 156 h 156"/>
                  <a:gd name="T12" fmla="*/ 114 w 170"/>
                  <a:gd name="T13" fmla="*/ 156 h 156"/>
                  <a:gd name="T14" fmla="*/ 114 w 170"/>
                  <a:gd name="T15" fmla="*/ 109 h 156"/>
                  <a:gd name="T16" fmla="*/ 170 w 170"/>
                  <a:gd name="T17" fmla="*/ 106 h 156"/>
                  <a:gd name="T18" fmla="*/ 170 w 170"/>
                  <a:gd name="T19" fmla="*/ 59 h 156"/>
                  <a:gd name="T20" fmla="*/ 109 w 170"/>
                  <a:gd name="T21" fmla="*/ 59 h 156"/>
                  <a:gd name="T22" fmla="*/ 104 w 170"/>
                  <a:gd name="T23" fmla="*/ 4 h 156"/>
                  <a:gd name="T24" fmla="*/ 62 w 170"/>
                  <a:gd name="T25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0" h="156">
                    <a:moveTo>
                      <a:pt x="62" y="0"/>
                    </a:moveTo>
                    <a:lnTo>
                      <a:pt x="59" y="59"/>
                    </a:lnTo>
                    <a:lnTo>
                      <a:pt x="0" y="61"/>
                    </a:lnTo>
                    <a:lnTo>
                      <a:pt x="5" y="109"/>
                    </a:lnTo>
                    <a:lnTo>
                      <a:pt x="59" y="106"/>
                    </a:lnTo>
                    <a:lnTo>
                      <a:pt x="64" y="156"/>
                    </a:lnTo>
                    <a:lnTo>
                      <a:pt x="114" y="156"/>
                    </a:lnTo>
                    <a:lnTo>
                      <a:pt x="114" y="109"/>
                    </a:lnTo>
                    <a:lnTo>
                      <a:pt x="170" y="106"/>
                    </a:lnTo>
                    <a:lnTo>
                      <a:pt x="170" y="59"/>
                    </a:lnTo>
                    <a:lnTo>
                      <a:pt x="109" y="59"/>
                    </a:lnTo>
                    <a:lnTo>
                      <a:pt x="104" y="4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FE5A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4" name="Freeform 179"/>
              <p:cNvSpPr>
                <a:spLocks noEditPoints="1"/>
              </p:cNvSpPr>
              <p:nvPr/>
            </p:nvSpPr>
            <p:spPr bwMode="auto">
              <a:xfrm>
                <a:off x="3777" y="1144"/>
                <a:ext cx="180" cy="166"/>
              </a:xfrm>
              <a:custGeom>
                <a:avLst/>
                <a:gdLst>
                  <a:gd name="T0" fmla="*/ 29 w 76"/>
                  <a:gd name="T1" fmla="*/ 70 h 70"/>
                  <a:gd name="T2" fmla="*/ 27 w 76"/>
                  <a:gd name="T3" fmla="*/ 68 h 70"/>
                  <a:gd name="T4" fmla="*/ 27 w 76"/>
                  <a:gd name="T5" fmla="*/ 68 h 70"/>
                  <a:gd name="T6" fmla="*/ 25 w 76"/>
                  <a:gd name="T7" fmla="*/ 48 h 70"/>
                  <a:gd name="T8" fmla="*/ 4 w 76"/>
                  <a:gd name="T9" fmla="*/ 49 h 70"/>
                  <a:gd name="T10" fmla="*/ 2 w 76"/>
                  <a:gd name="T11" fmla="*/ 48 h 70"/>
                  <a:gd name="T12" fmla="*/ 2 w 76"/>
                  <a:gd name="T13" fmla="*/ 48 h 70"/>
                  <a:gd name="T14" fmla="*/ 0 w 76"/>
                  <a:gd name="T15" fmla="*/ 28 h 70"/>
                  <a:gd name="T16" fmla="*/ 1 w 76"/>
                  <a:gd name="T17" fmla="*/ 27 h 70"/>
                  <a:gd name="T18" fmla="*/ 1 w 76"/>
                  <a:gd name="T19" fmla="*/ 27 h 70"/>
                  <a:gd name="T20" fmla="*/ 2 w 76"/>
                  <a:gd name="T21" fmla="*/ 26 h 70"/>
                  <a:gd name="T22" fmla="*/ 2 w 76"/>
                  <a:gd name="T23" fmla="*/ 26 h 70"/>
                  <a:gd name="T24" fmla="*/ 25 w 76"/>
                  <a:gd name="T25" fmla="*/ 25 h 70"/>
                  <a:gd name="T26" fmla="*/ 26 w 76"/>
                  <a:gd name="T27" fmla="*/ 2 h 70"/>
                  <a:gd name="T28" fmla="*/ 27 w 76"/>
                  <a:gd name="T29" fmla="*/ 1 h 70"/>
                  <a:gd name="T30" fmla="*/ 27 w 76"/>
                  <a:gd name="T31" fmla="*/ 1 h 70"/>
                  <a:gd name="T32" fmla="*/ 28 w 76"/>
                  <a:gd name="T33" fmla="*/ 0 h 70"/>
                  <a:gd name="T34" fmla="*/ 28 w 76"/>
                  <a:gd name="T35" fmla="*/ 0 h 70"/>
                  <a:gd name="T36" fmla="*/ 47 w 76"/>
                  <a:gd name="T37" fmla="*/ 2 h 70"/>
                  <a:gd name="T38" fmla="*/ 48 w 76"/>
                  <a:gd name="T39" fmla="*/ 4 h 70"/>
                  <a:gd name="T40" fmla="*/ 48 w 76"/>
                  <a:gd name="T41" fmla="*/ 4 h 70"/>
                  <a:gd name="T42" fmla="*/ 49 w 76"/>
                  <a:gd name="T43" fmla="*/ 26 h 70"/>
                  <a:gd name="T44" fmla="*/ 74 w 76"/>
                  <a:gd name="T45" fmla="*/ 25 h 70"/>
                  <a:gd name="T46" fmla="*/ 75 w 76"/>
                  <a:gd name="T47" fmla="*/ 26 h 70"/>
                  <a:gd name="T48" fmla="*/ 75 w 76"/>
                  <a:gd name="T49" fmla="*/ 26 h 70"/>
                  <a:gd name="T50" fmla="*/ 76 w 76"/>
                  <a:gd name="T51" fmla="*/ 27 h 70"/>
                  <a:gd name="T52" fmla="*/ 76 w 76"/>
                  <a:gd name="T53" fmla="*/ 27 h 70"/>
                  <a:gd name="T54" fmla="*/ 75 w 76"/>
                  <a:gd name="T55" fmla="*/ 47 h 70"/>
                  <a:gd name="T56" fmla="*/ 74 w 76"/>
                  <a:gd name="T57" fmla="*/ 49 h 70"/>
                  <a:gd name="T58" fmla="*/ 74 w 76"/>
                  <a:gd name="T59" fmla="*/ 49 h 70"/>
                  <a:gd name="T60" fmla="*/ 52 w 76"/>
                  <a:gd name="T61" fmla="*/ 49 h 70"/>
                  <a:gd name="T62" fmla="*/ 52 w 76"/>
                  <a:gd name="T63" fmla="*/ 68 h 70"/>
                  <a:gd name="T64" fmla="*/ 51 w 76"/>
                  <a:gd name="T65" fmla="*/ 69 h 70"/>
                  <a:gd name="T66" fmla="*/ 51 w 76"/>
                  <a:gd name="T67" fmla="*/ 69 h 70"/>
                  <a:gd name="T68" fmla="*/ 50 w 76"/>
                  <a:gd name="T69" fmla="*/ 70 h 70"/>
                  <a:gd name="T70" fmla="*/ 50 w 76"/>
                  <a:gd name="T71" fmla="*/ 70 h 70"/>
                  <a:gd name="T72" fmla="*/ 29 w 76"/>
                  <a:gd name="T73" fmla="*/ 70 h 70"/>
                  <a:gd name="T74" fmla="*/ 28 w 76"/>
                  <a:gd name="T75" fmla="*/ 47 h 70"/>
                  <a:gd name="T76" fmla="*/ 30 w 76"/>
                  <a:gd name="T77" fmla="*/ 67 h 70"/>
                  <a:gd name="T78" fmla="*/ 49 w 76"/>
                  <a:gd name="T79" fmla="*/ 67 h 70"/>
                  <a:gd name="T80" fmla="*/ 49 w 76"/>
                  <a:gd name="T81" fmla="*/ 48 h 70"/>
                  <a:gd name="T82" fmla="*/ 50 w 76"/>
                  <a:gd name="T83" fmla="*/ 46 h 70"/>
                  <a:gd name="T84" fmla="*/ 50 w 76"/>
                  <a:gd name="T85" fmla="*/ 46 h 70"/>
                  <a:gd name="T86" fmla="*/ 73 w 76"/>
                  <a:gd name="T87" fmla="*/ 46 h 70"/>
                  <a:gd name="T88" fmla="*/ 73 w 76"/>
                  <a:gd name="T89" fmla="*/ 28 h 70"/>
                  <a:gd name="T90" fmla="*/ 48 w 76"/>
                  <a:gd name="T91" fmla="*/ 29 h 70"/>
                  <a:gd name="T92" fmla="*/ 46 w 76"/>
                  <a:gd name="T93" fmla="*/ 27 h 70"/>
                  <a:gd name="T94" fmla="*/ 46 w 76"/>
                  <a:gd name="T95" fmla="*/ 27 h 70"/>
                  <a:gd name="T96" fmla="*/ 45 w 76"/>
                  <a:gd name="T97" fmla="*/ 5 h 70"/>
                  <a:gd name="T98" fmla="*/ 29 w 76"/>
                  <a:gd name="T99" fmla="*/ 3 h 70"/>
                  <a:gd name="T100" fmla="*/ 28 w 76"/>
                  <a:gd name="T101" fmla="*/ 27 h 70"/>
                  <a:gd name="T102" fmla="*/ 27 w 76"/>
                  <a:gd name="T103" fmla="*/ 28 h 70"/>
                  <a:gd name="T104" fmla="*/ 27 w 76"/>
                  <a:gd name="T105" fmla="*/ 28 h 70"/>
                  <a:gd name="T106" fmla="*/ 3 w 76"/>
                  <a:gd name="T107" fmla="*/ 29 h 70"/>
                  <a:gd name="T108" fmla="*/ 5 w 76"/>
                  <a:gd name="T109" fmla="*/ 46 h 70"/>
                  <a:gd name="T110" fmla="*/ 27 w 76"/>
                  <a:gd name="T111" fmla="*/ 45 h 70"/>
                  <a:gd name="T112" fmla="*/ 27 w 76"/>
                  <a:gd name="T113" fmla="*/ 45 h 70"/>
                  <a:gd name="T114" fmla="*/ 27 w 76"/>
                  <a:gd name="T115" fmla="*/ 45 h 70"/>
                  <a:gd name="T116" fmla="*/ 28 w 76"/>
                  <a:gd name="T117" fmla="*/ 47 h 70"/>
                  <a:gd name="T118" fmla="*/ 28 w 76"/>
                  <a:gd name="T119" fmla="*/ 3 h 70"/>
                  <a:gd name="T120" fmla="*/ 28 w 76"/>
                  <a:gd name="T121" fmla="*/ 2 h 70"/>
                  <a:gd name="T122" fmla="*/ 28 w 76"/>
                  <a:gd name="T123" fmla="*/ 3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6" h="70">
                    <a:moveTo>
                      <a:pt x="29" y="70"/>
                    </a:moveTo>
                    <a:cubicBezTo>
                      <a:pt x="28" y="70"/>
                      <a:pt x="27" y="69"/>
                      <a:pt x="27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3" y="49"/>
                      <a:pt x="2" y="49"/>
                      <a:pt x="2" y="48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7"/>
                      <a:pt x="0" y="27"/>
                      <a:pt x="1" y="27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1" y="26"/>
                      <a:pt x="1" y="26"/>
                      <a:pt x="2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6" y="1"/>
                      <a:pt x="27" y="1"/>
                      <a:pt x="27" y="1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7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47" y="2"/>
                      <a:pt x="48" y="3"/>
                      <a:pt x="48" y="4"/>
                    </a:cubicBezTo>
                    <a:cubicBezTo>
                      <a:pt x="48" y="4"/>
                      <a:pt x="48" y="4"/>
                      <a:pt x="48" y="4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74" y="25"/>
                      <a:pt x="74" y="25"/>
                      <a:pt x="74" y="25"/>
                    </a:cubicBezTo>
                    <a:cubicBezTo>
                      <a:pt x="75" y="25"/>
                      <a:pt x="75" y="25"/>
                      <a:pt x="75" y="26"/>
                    </a:cubicBezTo>
                    <a:cubicBezTo>
                      <a:pt x="75" y="26"/>
                      <a:pt x="75" y="26"/>
                      <a:pt x="75" y="26"/>
                    </a:cubicBezTo>
                    <a:cubicBezTo>
                      <a:pt x="76" y="26"/>
                      <a:pt x="76" y="26"/>
                      <a:pt x="76" y="27"/>
                    </a:cubicBezTo>
                    <a:cubicBezTo>
                      <a:pt x="76" y="27"/>
                      <a:pt x="76" y="27"/>
                      <a:pt x="76" y="27"/>
                    </a:cubicBezTo>
                    <a:cubicBezTo>
                      <a:pt x="75" y="47"/>
                      <a:pt x="75" y="47"/>
                      <a:pt x="75" y="47"/>
                    </a:cubicBezTo>
                    <a:cubicBezTo>
                      <a:pt x="75" y="48"/>
                      <a:pt x="75" y="49"/>
                      <a:pt x="74" y="49"/>
                    </a:cubicBezTo>
                    <a:cubicBezTo>
                      <a:pt x="74" y="49"/>
                      <a:pt x="74" y="49"/>
                      <a:pt x="74" y="49"/>
                    </a:cubicBezTo>
                    <a:cubicBezTo>
                      <a:pt x="52" y="49"/>
                      <a:pt x="52" y="49"/>
                      <a:pt x="52" y="49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52" y="69"/>
                      <a:pt x="51" y="69"/>
                      <a:pt x="51" y="69"/>
                    </a:cubicBezTo>
                    <a:cubicBezTo>
                      <a:pt x="51" y="69"/>
                      <a:pt x="51" y="69"/>
                      <a:pt x="51" y="69"/>
                    </a:cubicBezTo>
                    <a:cubicBezTo>
                      <a:pt x="51" y="69"/>
                      <a:pt x="51" y="70"/>
                      <a:pt x="50" y="70"/>
                    </a:cubicBezTo>
                    <a:cubicBezTo>
                      <a:pt x="50" y="70"/>
                      <a:pt x="50" y="70"/>
                      <a:pt x="50" y="70"/>
                    </a:cubicBezTo>
                    <a:cubicBezTo>
                      <a:pt x="29" y="70"/>
                      <a:pt x="29" y="70"/>
                      <a:pt x="29" y="70"/>
                    </a:cubicBezTo>
                    <a:close/>
                    <a:moveTo>
                      <a:pt x="28" y="47"/>
                    </a:moveTo>
                    <a:cubicBezTo>
                      <a:pt x="30" y="67"/>
                      <a:pt x="30" y="67"/>
                      <a:pt x="30" y="67"/>
                    </a:cubicBezTo>
                    <a:cubicBezTo>
                      <a:pt x="49" y="67"/>
                      <a:pt x="49" y="67"/>
                      <a:pt x="49" y="67"/>
                    </a:cubicBezTo>
                    <a:cubicBezTo>
                      <a:pt x="49" y="48"/>
                      <a:pt x="49" y="48"/>
                      <a:pt x="49" y="48"/>
                    </a:cubicBezTo>
                    <a:cubicBezTo>
                      <a:pt x="49" y="47"/>
                      <a:pt x="49" y="46"/>
                      <a:pt x="50" y="46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73" y="46"/>
                      <a:pt x="73" y="46"/>
                      <a:pt x="73" y="46"/>
                    </a:cubicBezTo>
                    <a:cubicBezTo>
                      <a:pt x="73" y="28"/>
                      <a:pt x="73" y="28"/>
                      <a:pt x="73" y="28"/>
                    </a:cubicBezTo>
                    <a:cubicBezTo>
                      <a:pt x="48" y="29"/>
                      <a:pt x="48" y="29"/>
                      <a:pt x="48" y="29"/>
                    </a:cubicBezTo>
                    <a:cubicBezTo>
                      <a:pt x="47" y="29"/>
                      <a:pt x="46" y="28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8" y="28"/>
                      <a:pt x="28" y="28"/>
                      <a:pt x="27" y="28"/>
                    </a:cubicBezTo>
                    <a:cubicBezTo>
                      <a:pt x="27" y="28"/>
                      <a:pt x="27" y="28"/>
                      <a:pt x="27" y="28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5" y="46"/>
                      <a:pt x="5" y="46"/>
                      <a:pt x="5" y="46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28" y="45"/>
                      <a:pt x="28" y="46"/>
                      <a:pt x="28" y="47"/>
                    </a:cubicBezTo>
                    <a:close/>
                    <a:moveTo>
                      <a:pt x="28" y="3"/>
                    </a:moveTo>
                    <a:cubicBezTo>
                      <a:pt x="28" y="2"/>
                      <a:pt x="28" y="2"/>
                      <a:pt x="28" y="2"/>
                    </a:cubicBezTo>
                    <a:cubicBezTo>
                      <a:pt x="28" y="3"/>
                      <a:pt x="28" y="3"/>
                      <a:pt x="28" y="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5" name="Freeform 180"/>
              <p:cNvSpPr>
                <a:spLocks/>
              </p:cNvSpPr>
              <p:nvPr/>
            </p:nvSpPr>
            <p:spPr bwMode="auto">
              <a:xfrm>
                <a:off x="3735" y="1876"/>
                <a:ext cx="222" cy="282"/>
              </a:xfrm>
              <a:custGeom>
                <a:avLst/>
                <a:gdLst>
                  <a:gd name="T0" fmla="*/ 0 w 222"/>
                  <a:gd name="T1" fmla="*/ 282 h 282"/>
                  <a:gd name="T2" fmla="*/ 2 w 222"/>
                  <a:gd name="T3" fmla="*/ 2 h 282"/>
                  <a:gd name="T4" fmla="*/ 217 w 222"/>
                  <a:gd name="T5" fmla="*/ 0 h 282"/>
                  <a:gd name="T6" fmla="*/ 222 w 222"/>
                  <a:gd name="T7" fmla="*/ 282 h 282"/>
                  <a:gd name="T8" fmla="*/ 0 w 222"/>
                  <a:gd name="T9" fmla="*/ 28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" h="282">
                    <a:moveTo>
                      <a:pt x="0" y="282"/>
                    </a:moveTo>
                    <a:lnTo>
                      <a:pt x="2" y="2"/>
                    </a:lnTo>
                    <a:lnTo>
                      <a:pt x="217" y="0"/>
                    </a:lnTo>
                    <a:lnTo>
                      <a:pt x="222" y="282"/>
                    </a:lnTo>
                    <a:lnTo>
                      <a:pt x="0" y="282"/>
                    </a:lnTo>
                    <a:close/>
                  </a:path>
                </a:pathLst>
              </a:custGeom>
              <a:solidFill>
                <a:srgbClr val="8E8C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6" name="Freeform 181"/>
              <p:cNvSpPr>
                <a:spLocks noEditPoints="1"/>
              </p:cNvSpPr>
              <p:nvPr/>
            </p:nvSpPr>
            <p:spPr bwMode="auto">
              <a:xfrm>
                <a:off x="3732" y="1873"/>
                <a:ext cx="228" cy="287"/>
              </a:xfrm>
              <a:custGeom>
                <a:avLst/>
                <a:gdLst>
                  <a:gd name="T0" fmla="*/ 1 w 96"/>
                  <a:gd name="T1" fmla="*/ 121 h 121"/>
                  <a:gd name="T2" fmla="*/ 1 w 96"/>
                  <a:gd name="T3" fmla="*/ 120 h 121"/>
                  <a:gd name="T4" fmla="*/ 3 w 96"/>
                  <a:gd name="T5" fmla="*/ 120 h 121"/>
                  <a:gd name="T6" fmla="*/ 1 w 96"/>
                  <a:gd name="T7" fmla="*/ 120 h 121"/>
                  <a:gd name="T8" fmla="*/ 1 w 96"/>
                  <a:gd name="T9" fmla="*/ 121 h 121"/>
                  <a:gd name="T10" fmla="*/ 0 w 96"/>
                  <a:gd name="T11" fmla="*/ 121 h 121"/>
                  <a:gd name="T12" fmla="*/ 0 w 96"/>
                  <a:gd name="T13" fmla="*/ 121 h 121"/>
                  <a:gd name="T14" fmla="*/ 0 w 96"/>
                  <a:gd name="T15" fmla="*/ 120 h 121"/>
                  <a:gd name="T16" fmla="*/ 0 w 96"/>
                  <a:gd name="T17" fmla="*/ 120 h 121"/>
                  <a:gd name="T18" fmla="*/ 0 w 96"/>
                  <a:gd name="T19" fmla="*/ 2 h 121"/>
                  <a:gd name="T20" fmla="*/ 2 w 96"/>
                  <a:gd name="T21" fmla="*/ 0 h 121"/>
                  <a:gd name="T22" fmla="*/ 2 w 96"/>
                  <a:gd name="T23" fmla="*/ 0 h 121"/>
                  <a:gd name="T24" fmla="*/ 93 w 96"/>
                  <a:gd name="T25" fmla="*/ 0 h 121"/>
                  <a:gd name="T26" fmla="*/ 94 w 96"/>
                  <a:gd name="T27" fmla="*/ 1 h 121"/>
                  <a:gd name="T28" fmla="*/ 94 w 96"/>
                  <a:gd name="T29" fmla="*/ 1 h 121"/>
                  <a:gd name="T30" fmla="*/ 96 w 96"/>
                  <a:gd name="T31" fmla="*/ 120 h 121"/>
                  <a:gd name="T32" fmla="*/ 96 w 96"/>
                  <a:gd name="T33" fmla="*/ 121 h 121"/>
                  <a:gd name="T34" fmla="*/ 96 w 96"/>
                  <a:gd name="T35" fmla="*/ 121 h 121"/>
                  <a:gd name="T36" fmla="*/ 95 w 96"/>
                  <a:gd name="T37" fmla="*/ 121 h 121"/>
                  <a:gd name="T38" fmla="*/ 95 w 96"/>
                  <a:gd name="T39" fmla="*/ 121 h 121"/>
                  <a:gd name="T40" fmla="*/ 1 w 96"/>
                  <a:gd name="T41" fmla="*/ 121 h 121"/>
                  <a:gd name="T42" fmla="*/ 93 w 96"/>
                  <a:gd name="T43" fmla="*/ 119 h 121"/>
                  <a:gd name="T44" fmla="*/ 91 w 96"/>
                  <a:gd name="T45" fmla="*/ 3 h 121"/>
                  <a:gd name="T46" fmla="*/ 3 w 96"/>
                  <a:gd name="T47" fmla="*/ 3 h 121"/>
                  <a:gd name="T48" fmla="*/ 3 w 96"/>
                  <a:gd name="T49" fmla="*/ 119 h 121"/>
                  <a:gd name="T50" fmla="*/ 93 w 96"/>
                  <a:gd name="T51" fmla="*/ 119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6" h="121">
                    <a:moveTo>
                      <a:pt x="1" y="121"/>
                    </a:moveTo>
                    <a:cubicBezTo>
                      <a:pt x="1" y="120"/>
                      <a:pt x="1" y="120"/>
                      <a:pt x="1" y="120"/>
                    </a:cubicBezTo>
                    <a:cubicBezTo>
                      <a:pt x="3" y="120"/>
                      <a:pt x="3" y="120"/>
                      <a:pt x="3" y="120"/>
                    </a:cubicBezTo>
                    <a:cubicBezTo>
                      <a:pt x="1" y="120"/>
                      <a:pt x="1" y="120"/>
                      <a:pt x="1" y="120"/>
                    </a:cubicBezTo>
                    <a:cubicBezTo>
                      <a:pt x="1" y="121"/>
                      <a:pt x="1" y="121"/>
                      <a:pt x="1" y="121"/>
                    </a:cubicBezTo>
                    <a:cubicBezTo>
                      <a:pt x="1" y="121"/>
                      <a:pt x="0" y="121"/>
                      <a:pt x="0" y="121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0" y="121"/>
                      <a:pt x="0" y="120"/>
                      <a:pt x="0" y="120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94" y="0"/>
                      <a:pt x="94" y="0"/>
                      <a:pt x="94" y="1"/>
                    </a:cubicBezTo>
                    <a:cubicBezTo>
                      <a:pt x="94" y="1"/>
                      <a:pt x="94" y="1"/>
                      <a:pt x="94" y="1"/>
                    </a:cubicBezTo>
                    <a:cubicBezTo>
                      <a:pt x="96" y="120"/>
                      <a:pt x="96" y="120"/>
                      <a:pt x="96" y="120"/>
                    </a:cubicBezTo>
                    <a:cubicBezTo>
                      <a:pt x="96" y="120"/>
                      <a:pt x="96" y="121"/>
                      <a:pt x="96" y="121"/>
                    </a:cubicBezTo>
                    <a:cubicBezTo>
                      <a:pt x="96" y="121"/>
                      <a:pt x="96" y="121"/>
                      <a:pt x="96" y="121"/>
                    </a:cubicBezTo>
                    <a:cubicBezTo>
                      <a:pt x="95" y="121"/>
                      <a:pt x="95" y="121"/>
                      <a:pt x="95" y="121"/>
                    </a:cubicBezTo>
                    <a:cubicBezTo>
                      <a:pt x="95" y="121"/>
                      <a:pt x="95" y="121"/>
                      <a:pt x="95" y="121"/>
                    </a:cubicBezTo>
                    <a:cubicBezTo>
                      <a:pt x="1" y="121"/>
                      <a:pt x="1" y="121"/>
                      <a:pt x="1" y="121"/>
                    </a:cubicBezTo>
                    <a:close/>
                    <a:moveTo>
                      <a:pt x="93" y="119"/>
                    </a:moveTo>
                    <a:cubicBezTo>
                      <a:pt x="91" y="3"/>
                      <a:pt x="91" y="3"/>
                      <a:pt x="91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119"/>
                      <a:pt x="3" y="119"/>
                      <a:pt x="3" y="119"/>
                    </a:cubicBezTo>
                    <a:cubicBezTo>
                      <a:pt x="93" y="119"/>
                      <a:pt x="93" y="119"/>
                      <a:pt x="93" y="119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7" name="Freeform 182"/>
              <p:cNvSpPr>
                <a:spLocks/>
              </p:cNvSpPr>
              <p:nvPr/>
            </p:nvSpPr>
            <p:spPr bwMode="auto">
              <a:xfrm>
                <a:off x="4390" y="1968"/>
                <a:ext cx="360" cy="291"/>
              </a:xfrm>
              <a:custGeom>
                <a:avLst/>
                <a:gdLst>
                  <a:gd name="T0" fmla="*/ 42 w 152"/>
                  <a:gd name="T1" fmla="*/ 39 h 123"/>
                  <a:gd name="T2" fmla="*/ 59 w 152"/>
                  <a:gd name="T3" fmla="*/ 6 h 123"/>
                  <a:gd name="T4" fmla="*/ 94 w 152"/>
                  <a:gd name="T5" fmla="*/ 21 h 123"/>
                  <a:gd name="T6" fmla="*/ 132 w 152"/>
                  <a:gd name="T7" fmla="*/ 12 h 123"/>
                  <a:gd name="T8" fmla="*/ 132 w 152"/>
                  <a:gd name="T9" fmla="*/ 48 h 123"/>
                  <a:gd name="T10" fmla="*/ 146 w 152"/>
                  <a:gd name="T11" fmla="*/ 83 h 123"/>
                  <a:gd name="T12" fmla="*/ 100 w 152"/>
                  <a:gd name="T13" fmla="*/ 87 h 123"/>
                  <a:gd name="T14" fmla="*/ 37 w 152"/>
                  <a:gd name="T15" fmla="*/ 81 h 123"/>
                  <a:gd name="T16" fmla="*/ 7 w 152"/>
                  <a:gd name="T17" fmla="*/ 48 h 123"/>
                  <a:gd name="T18" fmla="*/ 26 w 152"/>
                  <a:gd name="T19" fmla="*/ 35 h 123"/>
                  <a:gd name="T20" fmla="*/ 42 w 152"/>
                  <a:gd name="T21" fmla="*/ 39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2" h="123">
                    <a:moveTo>
                      <a:pt x="42" y="39"/>
                    </a:moveTo>
                    <a:cubicBezTo>
                      <a:pt x="38" y="16"/>
                      <a:pt x="59" y="6"/>
                      <a:pt x="59" y="6"/>
                    </a:cubicBezTo>
                    <a:cubicBezTo>
                      <a:pt x="76" y="0"/>
                      <a:pt x="89" y="5"/>
                      <a:pt x="94" y="21"/>
                    </a:cubicBezTo>
                    <a:cubicBezTo>
                      <a:pt x="103" y="12"/>
                      <a:pt x="121" y="6"/>
                      <a:pt x="132" y="12"/>
                    </a:cubicBezTo>
                    <a:cubicBezTo>
                      <a:pt x="146" y="19"/>
                      <a:pt x="144" y="41"/>
                      <a:pt x="132" y="48"/>
                    </a:cubicBezTo>
                    <a:cubicBezTo>
                      <a:pt x="151" y="45"/>
                      <a:pt x="152" y="71"/>
                      <a:pt x="146" y="83"/>
                    </a:cubicBezTo>
                    <a:cubicBezTo>
                      <a:pt x="140" y="95"/>
                      <a:pt x="116" y="100"/>
                      <a:pt x="100" y="87"/>
                    </a:cubicBezTo>
                    <a:cubicBezTo>
                      <a:pt x="100" y="115"/>
                      <a:pt x="36" y="123"/>
                      <a:pt x="37" y="81"/>
                    </a:cubicBezTo>
                    <a:cubicBezTo>
                      <a:pt x="20" y="85"/>
                      <a:pt x="0" y="66"/>
                      <a:pt x="7" y="48"/>
                    </a:cubicBezTo>
                    <a:cubicBezTo>
                      <a:pt x="7" y="48"/>
                      <a:pt x="13" y="36"/>
                      <a:pt x="26" y="35"/>
                    </a:cubicBezTo>
                    <a:cubicBezTo>
                      <a:pt x="38" y="35"/>
                      <a:pt x="42" y="39"/>
                      <a:pt x="42" y="39"/>
                    </a:cubicBezTo>
                    <a:close/>
                  </a:path>
                </a:pathLst>
              </a:custGeom>
              <a:solidFill>
                <a:srgbClr val="AFCA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8" name="Freeform 183"/>
              <p:cNvSpPr>
                <a:spLocks noEditPoints="1"/>
              </p:cNvSpPr>
              <p:nvPr/>
            </p:nvSpPr>
            <p:spPr bwMode="auto">
              <a:xfrm>
                <a:off x="4400" y="1973"/>
                <a:ext cx="345" cy="260"/>
              </a:xfrm>
              <a:custGeom>
                <a:avLst/>
                <a:gdLst>
                  <a:gd name="T0" fmla="*/ 32 w 146"/>
                  <a:gd name="T1" fmla="*/ 81 h 110"/>
                  <a:gd name="T2" fmla="*/ 29 w 146"/>
                  <a:gd name="T3" fmla="*/ 81 h 110"/>
                  <a:gd name="T4" fmla="*/ 0 w 146"/>
                  <a:gd name="T5" fmla="*/ 54 h 110"/>
                  <a:gd name="T6" fmla="*/ 2 w 146"/>
                  <a:gd name="T7" fmla="*/ 45 h 110"/>
                  <a:gd name="T8" fmla="*/ 21 w 146"/>
                  <a:gd name="T9" fmla="*/ 32 h 110"/>
                  <a:gd name="T10" fmla="*/ 24 w 146"/>
                  <a:gd name="T11" fmla="*/ 32 h 110"/>
                  <a:gd name="T12" fmla="*/ 36 w 146"/>
                  <a:gd name="T13" fmla="*/ 34 h 110"/>
                  <a:gd name="T14" fmla="*/ 36 w 146"/>
                  <a:gd name="T15" fmla="*/ 32 h 110"/>
                  <a:gd name="T16" fmla="*/ 54 w 146"/>
                  <a:gd name="T17" fmla="*/ 3 h 110"/>
                  <a:gd name="T18" fmla="*/ 68 w 146"/>
                  <a:gd name="T19" fmla="*/ 0 h 110"/>
                  <a:gd name="T20" fmla="*/ 91 w 146"/>
                  <a:gd name="T21" fmla="*/ 16 h 110"/>
                  <a:gd name="T22" fmla="*/ 118 w 146"/>
                  <a:gd name="T23" fmla="*/ 6 h 110"/>
                  <a:gd name="T24" fmla="*/ 129 w 146"/>
                  <a:gd name="T25" fmla="*/ 8 h 110"/>
                  <a:gd name="T26" fmla="*/ 139 w 146"/>
                  <a:gd name="T27" fmla="*/ 27 h 110"/>
                  <a:gd name="T28" fmla="*/ 133 w 146"/>
                  <a:gd name="T29" fmla="*/ 44 h 110"/>
                  <a:gd name="T30" fmla="*/ 146 w 146"/>
                  <a:gd name="T31" fmla="*/ 66 h 110"/>
                  <a:gd name="T32" fmla="*/ 143 w 146"/>
                  <a:gd name="T33" fmla="*/ 81 h 110"/>
                  <a:gd name="T34" fmla="*/ 117 w 146"/>
                  <a:gd name="T35" fmla="*/ 94 h 110"/>
                  <a:gd name="T36" fmla="*/ 97 w 146"/>
                  <a:gd name="T37" fmla="*/ 88 h 110"/>
                  <a:gd name="T38" fmla="*/ 63 w 146"/>
                  <a:gd name="T39" fmla="*/ 110 h 110"/>
                  <a:gd name="T40" fmla="*/ 42 w 146"/>
                  <a:gd name="T41" fmla="*/ 103 h 110"/>
                  <a:gd name="T42" fmla="*/ 35 w 146"/>
                  <a:gd name="T43" fmla="*/ 79 h 110"/>
                  <a:gd name="T44" fmla="*/ 35 w 146"/>
                  <a:gd name="T45" fmla="*/ 80 h 110"/>
                  <a:gd name="T46" fmla="*/ 63 w 146"/>
                  <a:gd name="T47" fmla="*/ 107 h 110"/>
                  <a:gd name="T48" fmla="*/ 94 w 146"/>
                  <a:gd name="T49" fmla="*/ 85 h 110"/>
                  <a:gd name="T50" fmla="*/ 95 w 146"/>
                  <a:gd name="T51" fmla="*/ 84 h 110"/>
                  <a:gd name="T52" fmla="*/ 97 w 146"/>
                  <a:gd name="T53" fmla="*/ 84 h 110"/>
                  <a:gd name="T54" fmla="*/ 117 w 146"/>
                  <a:gd name="T55" fmla="*/ 91 h 110"/>
                  <a:gd name="T56" fmla="*/ 140 w 146"/>
                  <a:gd name="T57" fmla="*/ 80 h 110"/>
                  <a:gd name="T58" fmla="*/ 143 w 146"/>
                  <a:gd name="T59" fmla="*/ 66 h 110"/>
                  <a:gd name="T60" fmla="*/ 131 w 146"/>
                  <a:gd name="T61" fmla="*/ 47 h 110"/>
                  <a:gd name="T62" fmla="*/ 129 w 146"/>
                  <a:gd name="T63" fmla="*/ 47 h 110"/>
                  <a:gd name="T64" fmla="*/ 127 w 146"/>
                  <a:gd name="T65" fmla="*/ 46 h 110"/>
                  <a:gd name="T66" fmla="*/ 128 w 146"/>
                  <a:gd name="T67" fmla="*/ 45 h 110"/>
                  <a:gd name="T68" fmla="*/ 136 w 146"/>
                  <a:gd name="T69" fmla="*/ 27 h 110"/>
                  <a:gd name="T70" fmla="*/ 128 w 146"/>
                  <a:gd name="T71" fmla="*/ 11 h 110"/>
                  <a:gd name="T72" fmla="*/ 118 w 146"/>
                  <a:gd name="T73" fmla="*/ 9 h 110"/>
                  <a:gd name="T74" fmla="*/ 91 w 146"/>
                  <a:gd name="T75" fmla="*/ 20 h 110"/>
                  <a:gd name="T76" fmla="*/ 90 w 146"/>
                  <a:gd name="T77" fmla="*/ 20 h 110"/>
                  <a:gd name="T78" fmla="*/ 89 w 146"/>
                  <a:gd name="T79" fmla="*/ 19 h 110"/>
                  <a:gd name="T80" fmla="*/ 68 w 146"/>
                  <a:gd name="T81" fmla="*/ 3 h 110"/>
                  <a:gd name="T82" fmla="*/ 55 w 146"/>
                  <a:gd name="T83" fmla="*/ 5 h 110"/>
                  <a:gd name="T84" fmla="*/ 47 w 146"/>
                  <a:gd name="T85" fmla="*/ 12 h 110"/>
                  <a:gd name="T86" fmla="*/ 39 w 146"/>
                  <a:gd name="T87" fmla="*/ 32 h 110"/>
                  <a:gd name="T88" fmla="*/ 39 w 146"/>
                  <a:gd name="T89" fmla="*/ 37 h 110"/>
                  <a:gd name="T90" fmla="*/ 38 w 146"/>
                  <a:gd name="T91" fmla="*/ 37 h 110"/>
                  <a:gd name="T92" fmla="*/ 38 w 146"/>
                  <a:gd name="T93" fmla="*/ 37 h 110"/>
                  <a:gd name="T94" fmla="*/ 38 w 146"/>
                  <a:gd name="T95" fmla="*/ 38 h 110"/>
                  <a:gd name="T96" fmla="*/ 36 w 146"/>
                  <a:gd name="T97" fmla="*/ 38 h 110"/>
                  <a:gd name="T98" fmla="*/ 36 w 146"/>
                  <a:gd name="T99" fmla="*/ 38 h 110"/>
                  <a:gd name="T100" fmla="*/ 34 w 146"/>
                  <a:gd name="T101" fmla="*/ 36 h 110"/>
                  <a:gd name="T102" fmla="*/ 24 w 146"/>
                  <a:gd name="T103" fmla="*/ 35 h 110"/>
                  <a:gd name="T104" fmla="*/ 22 w 146"/>
                  <a:gd name="T105" fmla="*/ 35 h 110"/>
                  <a:gd name="T106" fmla="*/ 9 w 146"/>
                  <a:gd name="T107" fmla="*/ 41 h 110"/>
                  <a:gd name="T108" fmla="*/ 5 w 146"/>
                  <a:gd name="T109" fmla="*/ 47 h 110"/>
                  <a:gd name="T110" fmla="*/ 3 w 146"/>
                  <a:gd name="T111" fmla="*/ 54 h 110"/>
                  <a:gd name="T112" fmla="*/ 29 w 146"/>
                  <a:gd name="T113" fmla="*/ 78 h 110"/>
                  <a:gd name="T114" fmla="*/ 33 w 146"/>
                  <a:gd name="T115" fmla="*/ 77 h 110"/>
                  <a:gd name="T116" fmla="*/ 33 w 146"/>
                  <a:gd name="T117" fmla="*/ 77 h 110"/>
                  <a:gd name="T118" fmla="*/ 34 w 146"/>
                  <a:gd name="T119" fmla="*/ 78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46" h="110">
                    <a:moveTo>
                      <a:pt x="42" y="103"/>
                    </a:moveTo>
                    <a:cubicBezTo>
                      <a:pt x="36" y="98"/>
                      <a:pt x="32" y="91"/>
                      <a:pt x="32" y="81"/>
                    </a:cubicBezTo>
                    <a:cubicBezTo>
                      <a:pt x="32" y="81"/>
                      <a:pt x="32" y="81"/>
                      <a:pt x="32" y="81"/>
                    </a:cubicBezTo>
                    <a:cubicBezTo>
                      <a:pt x="31" y="81"/>
                      <a:pt x="30" y="81"/>
                      <a:pt x="29" y="81"/>
                    </a:cubicBezTo>
                    <a:cubicBezTo>
                      <a:pt x="29" y="81"/>
                      <a:pt x="29" y="81"/>
                      <a:pt x="29" y="81"/>
                    </a:cubicBezTo>
                    <a:cubicBezTo>
                      <a:pt x="15" y="81"/>
                      <a:pt x="1" y="68"/>
                      <a:pt x="0" y="54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1"/>
                      <a:pt x="1" y="48"/>
                      <a:pt x="2" y="45"/>
                    </a:cubicBezTo>
                    <a:cubicBezTo>
                      <a:pt x="2" y="45"/>
                      <a:pt x="2" y="45"/>
                      <a:pt x="2" y="45"/>
                    </a:cubicBezTo>
                    <a:cubicBezTo>
                      <a:pt x="2" y="45"/>
                      <a:pt x="8" y="32"/>
                      <a:pt x="21" y="32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2" y="32"/>
                      <a:pt x="23" y="32"/>
                      <a:pt x="24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30" y="32"/>
                      <a:pt x="33" y="33"/>
                      <a:pt x="36" y="34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6" y="33"/>
                      <a:pt x="36" y="32"/>
                      <a:pt x="36" y="3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36" y="12"/>
                      <a:pt x="54" y="3"/>
                      <a:pt x="54" y="3"/>
                    </a:cubicBezTo>
                    <a:cubicBezTo>
                      <a:pt x="54" y="3"/>
                      <a:pt x="54" y="3"/>
                      <a:pt x="54" y="3"/>
                    </a:cubicBezTo>
                    <a:cubicBezTo>
                      <a:pt x="59" y="1"/>
                      <a:pt x="64" y="0"/>
                      <a:pt x="68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78" y="0"/>
                      <a:pt x="87" y="5"/>
                      <a:pt x="91" y="16"/>
                    </a:cubicBezTo>
                    <a:cubicBezTo>
                      <a:pt x="91" y="16"/>
                      <a:pt x="91" y="16"/>
                      <a:pt x="91" y="16"/>
                    </a:cubicBezTo>
                    <a:cubicBezTo>
                      <a:pt x="97" y="10"/>
                      <a:pt x="108" y="6"/>
                      <a:pt x="118" y="6"/>
                    </a:cubicBezTo>
                    <a:cubicBezTo>
                      <a:pt x="118" y="6"/>
                      <a:pt x="118" y="6"/>
                      <a:pt x="118" y="6"/>
                    </a:cubicBezTo>
                    <a:cubicBezTo>
                      <a:pt x="122" y="6"/>
                      <a:pt x="126" y="7"/>
                      <a:pt x="129" y="8"/>
                    </a:cubicBezTo>
                    <a:cubicBezTo>
                      <a:pt x="129" y="8"/>
                      <a:pt x="129" y="8"/>
                      <a:pt x="129" y="8"/>
                    </a:cubicBezTo>
                    <a:cubicBezTo>
                      <a:pt x="136" y="12"/>
                      <a:pt x="139" y="20"/>
                      <a:pt x="139" y="27"/>
                    </a:cubicBezTo>
                    <a:cubicBezTo>
                      <a:pt x="139" y="27"/>
                      <a:pt x="139" y="27"/>
                      <a:pt x="139" y="27"/>
                    </a:cubicBezTo>
                    <a:cubicBezTo>
                      <a:pt x="139" y="33"/>
                      <a:pt x="137" y="40"/>
                      <a:pt x="133" y="44"/>
                    </a:cubicBezTo>
                    <a:cubicBezTo>
                      <a:pt x="133" y="44"/>
                      <a:pt x="133" y="44"/>
                      <a:pt x="133" y="44"/>
                    </a:cubicBezTo>
                    <a:cubicBezTo>
                      <a:pt x="143" y="46"/>
                      <a:pt x="146" y="56"/>
                      <a:pt x="146" y="66"/>
                    </a:cubicBezTo>
                    <a:cubicBezTo>
                      <a:pt x="146" y="66"/>
                      <a:pt x="146" y="66"/>
                      <a:pt x="146" y="66"/>
                    </a:cubicBezTo>
                    <a:cubicBezTo>
                      <a:pt x="146" y="71"/>
                      <a:pt x="145" y="77"/>
                      <a:pt x="143" y="81"/>
                    </a:cubicBezTo>
                    <a:cubicBezTo>
                      <a:pt x="143" y="81"/>
                      <a:pt x="143" y="81"/>
                      <a:pt x="143" y="81"/>
                    </a:cubicBezTo>
                    <a:cubicBezTo>
                      <a:pt x="139" y="89"/>
                      <a:pt x="128" y="94"/>
                      <a:pt x="117" y="94"/>
                    </a:cubicBezTo>
                    <a:cubicBezTo>
                      <a:pt x="117" y="94"/>
                      <a:pt x="117" y="94"/>
                      <a:pt x="117" y="94"/>
                    </a:cubicBezTo>
                    <a:cubicBezTo>
                      <a:pt x="110" y="94"/>
                      <a:pt x="103" y="92"/>
                      <a:pt x="97" y="88"/>
                    </a:cubicBezTo>
                    <a:cubicBezTo>
                      <a:pt x="97" y="88"/>
                      <a:pt x="97" y="88"/>
                      <a:pt x="97" y="88"/>
                    </a:cubicBezTo>
                    <a:cubicBezTo>
                      <a:pt x="95" y="102"/>
                      <a:pt x="79" y="110"/>
                      <a:pt x="63" y="110"/>
                    </a:cubicBezTo>
                    <a:cubicBezTo>
                      <a:pt x="63" y="110"/>
                      <a:pt x="63" y="110"/>
                      <a:pt x="63" y="110"/>
                    </a:cubicBezTo>
                    <a:cubicBezTo>
                      <a:pt x="56" y="110"/>
                      <a:pt x="48" y="108"/>
                      <a:pt x="42" y="103"/>
                    </a:cubicBezTo>
                    <a:close/>
                    <a:moveTo>
                      <a:pt x="34" y="78"/>
                    </a:moveTo>
                    <a:cubicBezTo>
                      <a:pt x="35" y="78"/>
                      <a:pt x="35" y="78"/>
                      <a:pt x="35" y="79"/>
                    </a:cubicBezTo>
                    <a:cubicBezTo>
                      <a:pt x="35" y="79"/>
                      <a:pt x="35" y="79"/>
                      <a:pt x="35" y="79"/>
                    </a:cubicBezTo>
                    <a:cubicBezTo>
                      <a:pt x="35" y="79"/>
                      <a:pt x="35" y="80"/>
                      <a:pt x="35" y="80"/>
                    </a:cubicBezTo>
                    <a:cubicBezTo>
                      <a:pt x="35" y="80"/>
                      <a:pt x="35" y="80"/>
                      <a:pt x="35" y="80"/>
                    </a:cubicBezTo>
                    <a:cubicBezTo>
                      <a:pt x="35" y="99"/>
                      <a:pt x="49" y="107"/>
                      <a:pt x="63" y="107"/>
                    </a:cubicBezTo>
                    <a:cubicBezTo>
                      <a:pt x="63" y="107"/>
                      <a:pt x="63" y="107"/>
                      <a:pt x="63" y="107"/>
                    </a:cubicBezTo>
                    <a:cubicBezTo>
                      <a:pt x="79" y="107"/>
                      <a:pt x="94" y="98"/>
                      <a:pt x="94" y="85"/>
                    </a:cubicBezTo>
                    <a:cubicBezTo>
                      <a:pt x="94" y="85"/>
                      <a:pt x="94" y="85"/>
                      <a:pt x="94" y="85"/>
                    </a:cubicBezTo>
                    <a:cubicBezTo>
                      <a:pt x="94" y="85"/>
                      <a:pt x="95" y="84"/>
                      <a:pt x="95" y="84"/>
                    </a:cubicBezTo>
                    <a:cubicBezTo>
                      <a:pt x="95" y="84"/>
                      <a:pt x="95" y="84"/>
                      <a:pt x="95" y="84"/>
                    </a:cubicBezTo>
                    <a:cubicBezTo>
                      <a:pt x="96" y="84"/>
                      <a:pt x="96" y="84"/>
                      <a:pt x="97" y="84"/>
                    </a:cubicBezTo>
                    <a:cubicBezTo>
                      <a:pt x="97" y="84"/>
                      <a:pt x="97" y="84"/>
                      <a:pt x="97" y="84"/>
                    </a:cubicBezTo>
                    <a:cubicBezTo>
                      <a:pt x="103" y="89"/>
                      <a:pt x="110" y="91"/>
                      <a:pt x="117" y="91"/>
                    </a:cubicBezTo>
                    <a:cubicBezTo>
                      <a:pt x="117" y="91"/>
                      <a:pt x="117" y="91"/>
                      <a:pt x="117" y="91"/>
                    </a:cubicBezTo>
                    <a:cubicBezTo>
                      <a:pt x="128" y="91"/>
                      <a:pt x="137" y="86"/>
                      <a:pt x="140" y="80"/>
                    </a:cubicBezTo>
                    <a:cubicBezTo>
                      <a:pt x="140" y="80"/>
                      <a:pt x="140" y="80"/>
                      <a:pt x="140" y="80"/>
                    </a:cubicBezTo>
                    <a:cubicBezTo>
                      <a:pt x="142" y="76"/>
                      <a:pt x="143" y="71"/>
                      <a:pt x="143" y="66"/>
                    </a:cubicBezTo>
                    <a:cubicBezTo>
                      <a:pt x="143" y="66"/>
                      <a:pt x="143" y="66"/>
                      <a:pt x="143" y="66"/>
                    </a:cubicBezTo>
                    <a:cubicBezTo>
                      <a:pt x="143" y="56"/>
                      <a:pt x="140" y="47"/>
                      <a:pt x="131" y="47"/>
                    </a:cubicBezTo>
                    <a:cubicBezTo>
                      <a:pt x="131" y="47"/>
                      <a:pt x="131" y="47"/>
                      <a:pt x="131" y="47"/>
                    </a:cubicBezTo>
                    <a:cubicBezTo>
                      <a:pt x="130" y="47"/>
                      <a:pt x="129" y="47"/>
                      <a:pt x="129" y="47"/>
                    </a:cubicBezTo>
                    <a:cubicBezTo>
                      <a:pt x="129" y="47"/>
                      <a:pt x="129" y="47"/>
                      <a:pt x="129" y="47"/>
                    </a:cubicBezTo>
                    <a:cubicBezTo>
                      <a:pt x="128" y="47"/>
                      <a:pt x="127" y="47"/>
                      <a:pt x="127" y="46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27" y="46"/>
                      <a:pt x="127" y="45"/>
                      <a:pt x="128" y="45"/>
                    </a:cubicBezTo>
                    <a:cubicBezTo>
                      <a:pt x="128" y="45"/>
                      <a:pt x="128" y="45"/>
                      <a:pt x="128" y="45"/>
                    </a:cubicBezTo>
                    <a:cubicBezTo>
                      <a:pt x="133" y="41"/>
                      <a:pt x="136" y="34"/>
                      <a:pt x="136" y="27"/>
                    </a:cubicBezTo>
                    <a:cubicBezTo>
                      <a:pt x="136" y="27"/>
                      <a:pt x="136" y="27"/>
                      <a:pt x="136" y="27"/>
                    </a:cubicBezTo>
                    <a:cubicBezTo>
                      <a:pt x="136" y="20"/>
                      <a:pt x="134" y="14"/>
                      <a:pt x="128" y="11"/>
                    </a:cubicBezTo>
                    <a:cubicBezTo>
                      <a:pt x="128" y="11"/>
                      <a:pt x="128" y="11"/>
                      <a:pt x="128" y="11"/>
                    </a:cubicBezTo>
                    <a:cubicBezTo>
                      <a:pt x="125" y="10"/>
                      <a:pt x="121" y="9"/>
                      <a:pt x="118" y="9"/>
                    </a:cubicBezTo>
                    <a:cubicBezTo>
                      <a:pt x="118" y="9"/>
                      <a:pt x="118" y="9"/>
                      <a:pt x="118" y="9"/>
                    </a:cubicBezTo>
                    <a:cubicBezTo>
                      <a:pt x="108" y="9"/>
                      <a:pt x="97" y="14"/>
                      <a:pt x="91" y="20"/>
                    </a:cubicBezTo>
                    <a:cubicBezTo>
                      <a:pt x="91" y="20"/>
                      <a:pt x="91" y="20"/>
                      <a:pt x="91" y="20"/>
                    </a:cubicBezTo>
                    <a:cubicBezTo>
                      <a:pt x="91" y="20"/>
                      <a:pt x="90" y="20"/>
                      <a:pt x="90" y="20"/>
                    </a:cubicBezTo>
                    <a:cubicBezTo>
                      <a:pt x="90" y="20"/>
                      <a:pt x="90" y="20"/>
                      <a:pt x="90" y="20"/>
                    </a:cubicBezTo>
                    <a:cubicBezTo>
                      <a:pt x="89" y="20"/>
                      <a:pt x="89" y="20"/>
                      <a:pt x="89" y="19"/>
                    </a:cubicBezTo>
                    <a:cubicBezTo>
                      <a:pt x="89" y="19"/>
                      <a:pt x="89" y="19"/>
                      <a:pt x="89" y="19"/>
                    </a:cubicBezTo>
                    <a:cubicBezTo>
                      <a:pt x="85" y="8"/>
                      <a:pt x="78" y="3"/>
                      <a:pt x="68" y="3"/>
                    </a:cubicBezTo>
                    <a:cubicBezTo>
                      <a:pt x="68" y="3"/>
                      <a:pt x="68" y="3"/>
                      <a:pt x="68" y="3"/>
                    </a:cubicBezTo>
                    <a:cubicBezTo>
                      <a:pt x="64" y="3"/>
                      <a:pt x="60" y="4"/>
                      <a:pt x="55" y="5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5" y="5"/>
                      <a:pt x="51" y="7"/>
                      <a:pt x="47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3" y="16"/>
                      <a:pt x="39" y="23"/>
                      <a:pt x="39" y="32"/>
                    </a:cubicBezTo>
                    <a:cubicBezTo>
                      <a:pt x="39" y="32"/>
                      <a:pt x="39" y="32"/>
                      <a:pt x="39" y="32"/>
                    </a:cubicBezTo>
                    <a:cubicBezTo>
                      <a:pt x="39" y="33"/>
                      <a:pt x="39" y="35"/>
                      <a:pt x="39" y="37"/>
                    </a:cubicBezTo>
                    <a:cubicBezTo>
                      <a:pt x="39" y="37"/>
                      <a:pt x="39" y="37"/>
                      <a:pt x="39" y="37"/>
                    </a:cubicBezTo>
                    <a:cubicBezTo>
                      <a:pt x="38" y="37"/>
                      <a:pt x="38" y="37"/>
                      <a:pt x="38" y="37"/>
                    </a:cubicBezTo>
                    <a:cubicBezTo>
                      <a:pt x="39" y="36"/>
                      <a:pt x="39" y="36"/>
                      <a:pt x="39" y="36"/>
                    </a:cubicBezTo>
                    <a:cubicBezTo>
                      <a:pt x="38" y="37"/>
                      <a:pt x="38" y="37"/>
                      <a:pt x="38" y="37"/>
                    </a:cubicBezTo>
                    <a:cubicBezTo>
                      <a:pt x="39" y="37"/>
                      <a:pt x="39" y="37"/>
                      <a:pt x="39" y="37"/>
                    </a:cubicBezTo>
                    <a:cubicBezTo>
                      <a:pt x="39" y="38"/>
                      <a:pt x="39" y="38"/>
                      <a:pt x="38" y="38"/>
                    </a:cubicBezTo>
                    <a:cubicBezTo>
                      <a:pt x="38" y="38"/>
                      <a:pt x="38" y="38"/>
                      <a:pt x="38" y="38"/>
                    </a:cubicBezTo>
                    <a:cubicBezTo>
                      <a:pt x="38" y="39"/>
                      <a:pt x="37" y="39"/>
                      <a:pt x="36" y="38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36" y="37"/>
                      <a:pt x="35" y="37"/>
                      <a:pt x="34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2" y="36"/>
                      <a:pt x="29" y="35"/>
                      <a:pt x="24" y="35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3" y="35"/>
                      <a:pt x="22" y="35"/>
                      <a:pt x="22" y="35"/>
                    </a:cubicBezTo>
                    <a:cubicBezTo>
                      <a:pt x="22" y="35"/>
                      <a:pt x="22" y="35"/>
                      <a:pt x="22" y="35"/>
                    </a:cubicBezTo>
                    <a:cubicBezTo>
                      <a:pt x="16" y="35"/>
                      <a:pt x="12" y="38"/>
                      <a:pt x="9" y="41"/>
                    </a:cubicBezTo>
                    <a:cubicBezTo>
                      <a:pt x="9" y="41"/>
                      <a:pt x="9" y="41"/>
                      <a:pt x="9" y="41"/>
                    </a:cubicBezTo>
                    <a:cubicBezTo>
                      <a:pt x="6" y="44"/>
                      <a:pt x="5" y="47"/>
                      <a:pt x="5" y="47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4" y="49"/>
                      <a:pt x="3" y="51"/>
                      <a:pt x="3" y="54"/>
                    </a:cubicBezTo>
                    <a:cubicBezTo>
                      <a:pt x="3" y="54"/>
                      <a:pt x="3" y="54"/>
                      <a:pt x="3" y="54"/>
                    </a:cubicBezTo>
                    <a:cubicBezTo>
                      <a:pt x="3" y="66"/>
                      <a:pt x="16" y="78"/>
                      <a:pt x="29" y="78"/>
                    </a:cubicBezTo>
                    <a:cubicBezTo>
                      <a:pt x="29" y="78"/>
                      <a:pt x="29" y="78"/>
                      <a:pt x="29" y="78"/>
                    </a:cubicBezTo>
                    <a:cubicBezTo>
                      <a:pt x="30" y="78"/>
                      <a:pt x="31" y="78"/>
                      <a:pt x="33" y="77"/>
                    </a:cubicBezTo>
                    <a:cubicBezTo>
                      <a:pt x="33" y="77"/>
                      <a:pt x="33" y="77"/>
                      <a:pt x="33" y="77"/>
                    </a:cubicBezTo>
                    <a:cubicBezTo>
                      <a:pt x="33" y="77"/>
                      <a:pt x="33" y="77"/>
                      <a:pt x="33" y="77"/>
                    </a:cubicBezTo>
                    <a:cubicBezTo>
                      <a:pt x="33" y="77"/>
                      <a:pt x="33" y="77"/>
                      <a:pt x="33" y="77"/>
                    </a:cubicBezTo>
                    <a:cubicBezTo>
                      <a:pt x="34" y="77"/>
                      <a:pt x="34" y="77"/>
                      <a:pt x="34" y="7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9" name="Freeform 184"/>
              <p:cNvSpPr>
                <a:spLocks/>
              </p:cNvSpPr>
              <p:nvPr/>
            </p:nvSpPr>
            <p:spPr bwMode="auto">
              <a:xfrm>
                <a:off x="4447" y="2018"/>
                <a:ext cx="251" cy="201"/>
              </a:xfrm>
              <a:custGeom>
                <a:avLst/>
                <a:gdLst>
                  <a:gd name="T0" fmla="*/ 29 w 106"/>
                  <a:gd name="T1" fmla="*/ 27 h 85"/>
                  <a:gd name="T2" fmla="*/ 41 w 106"/>
                  <a:gd name="T3" fmla="*/ 4 h 85"/>
                  <a:gd name="T4" fmla="*/ 66 w 106"/>
                  <a:gd name="T5" fmla="*/ 14 h 85"/>
                  <a:gd name="T6" fmla="*/ 92 w 106"/>
                  <a:gd name="T7" fmla="*/ 8 h 85"/>
                  <a:gd name="T8" fmla="*/ 93 w 106"/>
                  <a:gd name="T9" fmla="*/ 33 h 85"/>
                  <a:gd name="T10" fmla="*/ 102 w 106"/>
                  <a:gd name="T11" fmla="*/ 57 h 85"/>
                  <a:gd name="T12" fmla="*/ 70 w 106"/>
                  <a:gd name="T13" fmla="*/ 61 h 85"/>
                  <a:gd name="T14" fmla="*/ 26 w 106"/>
                  <a:gd name="T15" fmla="*/ 56 h 85"/>
                  <a:gd name="T16" fmla="*/ 5 w 106"/>
                  <a:gd name="T17" fmla="*/ 33 h 85"/>
                  <a:gd name="T18" fmla="*/ 18 w 106"/>
                  <a:gd name="T19" fmla="*/ 24 h 85"/>
                  <a:gd name="T20" fmla="*/ 29 w 106"/>
                  <a:gd name="T21" fmla="*/ 27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6" h="85">
                    <a:moveTo>
                      <a:pt x="29" y="27"/>
                    </a:moveTo>
                    <a:cubicBezTo>
                      <a:pt x="27" y="11"/>
                      <a:pt x="41" y="4"/>
                      <a:pt x="41" y="4"/>
                    </a:cubicBezTo>
                    <a:cubicBezTo>
                      <a:pt x="53" y="0"/>
                      <a:pt x="62" y="3"/>
                      <a:pt x="66" y="14"/>
                    </a:cubicBezTo>
                    <a:cubicBezTo>
                      <a:pt x="72" y="8"/>
                      <a:pt x="84" y="4"/>
                      <a:pt x="92" y="8"/>
                    </a:cubicBezTo>
                    <a:cubicBezTo>
                      <a:pt x="102" y="13"/>
                      <a:pt x="101" y="28"/>
                      <a:pt x="93" y="33"/>
                    </a:cubicBezTo>
                    <a:cubicBezTo>
                      <a:pt x="105" y="32"/>
                      <a:pt x="106" y="49"/>
                      <a:pt x="102" y="57"/>
                    </a:cubicBezTo>
                    <a:cubicBezTo>
                      <a:pt x="98" y="66"/>
                      <a:pt x="81" y="70"/>
                      <a:pt x="70" y="61"/>
                    </a:cubicBezTo>
                    <a:cubicBezTo>
                      <a:pt x="70" y="80"/>
                      <a:pt x="25" y="85"/>
                      <a:pt x="26" y="56"/>
                    </a:cubicBezTo>
                    <a:cubicBezTo>
                      <a:pt x="14" y="59"/>
                      <a:pt x="0" y="46"/>
                      <a:pt x="5" y="33"/>
                    </a:cubicBezTo>
                    <a:cubicBezTo>
                      <a:pt x="5" y="33"/>
                      <a:pt x="9" y="25"/>
                      <a:pt x="18" y="24"/>
                    </a:cubicBezTo>
                    <a:cubicBezTo>
                      <a:pt x="27" y="24"/>
                      <a:pt x="29" y="27"/>
                      <a:pt x="29" y="27"/>
                    </a:cubicBezTo>
                    <a:close/>
                  </a:path>
                </a:pathLst>
              </a:custGeom>
              <a:solidFill>
                <a:srgbClr val="C2E8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0" name="Freeform 185"/>
              <p:cNvSpPr>
                <a:spLocks noEditPoints="1"/>
              </p:cNvSpPr>
              <p:nvPr/>
            </p:nvSpPr>
            <p:spPr bwMode="auto">
              <a:xfrm>
                <a:off x="4454" y="2020"/>
                <a:ext cx="244" cy="183"/>
              </a:xfrm>
              <a:custGeom>
                <a:avLst/>
                <a:gdLst>
                  <a:gd name="T0" fmla="*/ 22 w 103"/>
                  <a:gd name="T1" fmla="*/ 57 h 77"/>
                  <a:gd name="T2" fmla="*/ 20 w 103"/>
                  <a:gd name="T3" fmla="*/ 57 h 77"/>
                  <a:gd name="T4" fmla="*/ 0 w 103"/>
                  <a:gd name="T5" fmla="*/ 38 h 77"/>
                  <a:gd name="T6" fmla="*/ 1 w 103"/>
                  <a:gd name="T7" fmla="*/ 32 h 77"/>
                  <a:gd name="T8" fmla="*/ 15 w 103"/>
                  <a:gd name="T9" fmla="*/ 22 h 77"/>
                  <a:gd name="T10" fmla="*/ 16 w 103"/>
                  <a:gd name="T11" fmla="*/ 22 h 77"/>
                  <a:gd name="T12" fmla="*/ 24 w 103"/>
                  <a:gd name="T13" fmla="*/ 23 h 77"/>
                  <a:gd name="T14" fmla="*/ 24 w 103"/>
                  <a:gd name="T15" fmla="*/ 22 h 77"/>
                  <a:gd name="T16" fmla="*/ 38 w 103"/>
                  <a:gd name="T17" fmla="*/ 2 h 77"/>
                  <a:gd name="T18" fmla="*/ 47 w 103"/>
                  <a:gd name="T19" fmla="*/ 0 h 77"/>
                  <a:gd name="T20" fmla="*/ 64 w 103"/>
                  <a:gd name="T21" fmla="*/ 11 h 77"/>
                  <a:gd name="T22" fmla="*/ 82 w 103"/>
                  <a:gd name="T23" fmla="*/ 4 h 77"/>
                  <a:gd name="T24" fmla="*/ 90 w 103"/>
                  <a:gd name="T25" fmla="*/ 6 h 77"/>
                  <a:gd name="T26" fmla="*/ 98 w 103"/>
                  <a:gd name="T27" fmla="*/ 19 h 77"/>
                  <a:gd name="T28" fmla="*/ 93 w 103"/>
                  <a:gd name="T29" fmla="*/ 31 h 77"/>
                  <a:gd name="T30" fmla="*/ 103 w 103"/>
                  <a:gd name="T31" fmla="*/ 46 h 77"/>
                  <a:gd name="T32" fmla="*/ 100 w 103"/>
                  <a:gd name="T33" fmla="*/ 57 h 77"/>
                  <a:gd name="T34" fmla="*/ 82 w 103"/>
                  <a:gd name="T35" fmla="*/ 66 h 77"/>
                  <a:gd name="T36" fmla="*/ 68 w 103"/>
                  <a:gd name="T37" fmla="*/ 62 h 77"/>
                  <a:gd name="T38" fmla="*/ 44 w 103"/>
                  <a:gd name="T39" fmla="*/ 77 h 77"/>
                  <a:gd name="T40" fmla="*/ 29 w 103"/>
                  <a:gd name="T41" fmla="*/ 72 h 77"/>
                  <a:gd name="T42" fmla="*/ 25 w 103"/>
                  <a:gd name="T43" fmla="*/ 55 h 77"/>
                  <a:gd name="T44" fmla="*/ 25 w 103"/>
                  <a:gd name="T45" fmla="*/ 56 h 77"/>
                  <a:gd name="T46" fmla="*/ 44 w 103"/>
                  <a:gd name="T47" fmla="*/ 74 h 77"/>
                  <a:gd name="T48" fmla="*/ 65 w 103"/>
                  <a:gd name="T49" fmla="*/ 60 h 77"/>
                  <a:gd name="T50" fmla="*/ 66 w 103"/>
                  <a:gd name="T51" fmla="*/ 58 h 77"/>
                  <a:gd name="T52" fmla="*/ 68 w 103"/>
                  <a:gd name="T53" fmla="*/ 58 h 77"/>
                  <a:gd name="T54" fmla="*/ 82 w 103"/>
                  <a:gd name="T55" fmla="*/ 63 h 77"/>
                  <a:gd name="T56" fmla="*/ 98 w 103"/>
                  <a:gd name="T57" fmla="*/ 56 h 77"/>
                  <a:gd name="T58" fmla="*/ 100 w 103"/>
                  <a:gd name="T59" fmla="*/ 46 h 77"/>
                  <a:gd name="T60" fmla="*/ 91 w 103"/>
                  <a:gd name="T61" fmla="*/ 34 h 77"/>
                  <a:gd name="T62" fmla="*/ 90 w 103"/>
                  <a:gd name="T63" fmla="*/ 34 h 77"/>
                  <a:gd name="T64" fmla="*/ 88 w 103"/>
                  <a:gd name="T65" fmla="*/ 33 h 77"/>
                  <a:gd name="T66" fmla="*/ 89 w 103"/>
                  <a:gd name="T67" fmla="*/ 31 h 77"/>
                  <a:gd name="T68" fmla="*/ 95 w 103"/>
                  <a:gd name="T69" fmla="*/ 19 h 77"/>
                  <a:gd name="T70" fmla="*/ 89 w 103"/>
                  <a:gd name="T71" fmla="*/ 8 h 77"/>
                  <a:gd name="T72" fmla="*/ 82 w 103"/>
                  <a:gd name="T73" fmla="*/ 7 h 77"/>
                  <a:gd name="T74" fmla="*/ 64 w 103"/>
                  <a:gd name="T75" fmla="*/ 14 h 77"/>
                  <a:gd name="T76" fmla="*/ 62 w 103"/>
                  <a:gd name="T77" fmla="*/ 15 h 77"/>
                  <a:gd name="T78" fmla="*/ 61 w 103"/>
                  <a:gd name="T79" fmla="*/ 14 h 77"/>
                  <a:gd name="T80" fmla="*/ 47 w 103"/>
                  <a:gd name="T81" fmla="*/ 3 h 77"/>
                  <a:gd name="T82" fmla="*/ 39 w 103"/>
                  <a:gd name="T83" fmla="*/ 4 h 77"/>
                  <a:gd name="T84" fmla="*/ 33 w 103"/>
                  <a:gd name="T85" fmla="*/ 9 h 77"/>
                  <a:gd name="T86" fmla="*/ 27 w 103"/>
                  <a:gd name="T87" fmla="*/ 22 h 77"/>
                  <a:gd name="T88" fmla="*/ 28 w 103"/>
                  <a:gd name="T89" fmla="*/ 26 h 77"/>
                  <a:gd name="T90" fmla="*/ 26 w 103"/>
                  <a:gd name="T91" fmla="*/ 26 h 77"/>
                  <a:gd name="T92" fmla="*/ 26 w 103"/>
                  <a:gd name="T93" fmla="*/ 26 h 77"/>
                  <a:gd name="T94" fmla="*/ 27 w 103"/>
                  <a:gd name="T95" fmla="*/ 27 h 77"/>
                  <a:gd name="T96" fmla="*/ 25 w 103"/>
                  <a:gd name="T97" fmla="*/ 27 h 77"/>
                  <a:gd name="T98" fmla="*/ 25 w 103"/>
                  <a:gd name="T99" fmla="*/ 27 h 77"/>
                  <a:gd name="T100" fmla="*/ 24 w 103"/>
                  <a:gd name="T101" fmla="*/ 26 h 77"/>
                  <a:gd name="T102" fmla="*/ 16 w 103"/>
                  <a:gd name="T103" fmla="*/ 25 h 77"/>
                  <a:gd name="T104" fmla="*/ 15 w 103"/>
                  <a:gd name="T105" fmla="*/ 25 h 77"/>
                  <a:gd name="T106" fmla="*/ 7 w 103"/>
                  <a:gd name="T107" fmla="*/ 29 h 77"/>
                  <a:gd name="T108" fmla="*/ 4 w 103"/>
                  <a:gd name="T109" fmla="*/ 33 h 77"/>
                  <a:gd name="T110" fmla="*/ 3 w 103"/>
                  <a:gd name="T111" fmla="*/ 38 h 77"/>
                  <a:gd name="T112" fmla="*/ 20 w 103"/>
                  <a:gd name="T113" fmla="*/ 54 h 77"/>
                  <a:gd name="T114" fmla="*/ 23 w 103"/>
                  <a:gd name="T115" fmla="*/ 54 h 77"/>
                  <a:gd name="T116" fmla="*/ 23 w 103"/>
                  <a:gd name="T117" fmla="*/ 54 h 77"/>
                  <a:gd name="T118" fmla="*/ 24 w 103"/>
                  <a:gd name="T119" fmla="*/ 54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3" h="77">
                    <a:moveTo>
                      <a:pt x="29" y="72"/>
                    </a:moveTo>
                    <a:cubicBezTo>
                      <a:pt x="25" y="69"/>
                      <a:pt x="22" y="64"/>
                      <a:pt x="22" y="57"/>
                    </a:cubicBezTo>
                    <a:cubicBezTo>
                      <a:pt x="22" y="57"/>
                      <a:pt x="22" y="57"/>
                      <a:pt x="22" y="57"/>
                    </a:cubicBezTo>
                    <a:cubicBezTo>
                      <a:pt x="21" y="57"/>
                      <a:pt x="20" y="57"/>
                      <a:pt x="20" y="57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10" y="57"/>
                      <a:pt x="0" y="4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6"/>
                      <a:pt x="0" y="34"/>
                      <a:pt x="1" y="32"/>
                    </a:cubicBezTo>
                    <a:cubicBezTo>
                      <a:pt x="1" y="32"/>
                      <a:pt x="1" y="32"/>
                      <a:pt x="1" y="32"/>
                    </a:cubicBezTo>
                    <a:cubicBezTo>
                      <a:pt x="1" y="32"/>
                      <a:pt x="5" y="22"/>
                      <a:pt x="15" y="22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5" y="22"/>
                      <a:pt x="16" y="22"/>
                      <a:pt x="16" y="22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20" y="22"/>
                      <a:pt x="23" y="22"/>
                      <a:pt x="24" y="23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24" y="23"/>
                      <a:pt x="24" y="23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8"/>
                      <a:pt x="37" y="2"/>
                      <a:pt x="38" y="2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41" y="0"/>
                      <a:pt x="44" y="0"/>
                      <a:pt x="4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5" y="0"/>
                      <a:pt x="61" y="3"/>
                      <a:pt x="64" y="11"/>
                    </a:cubicBezTo>
                    <a:cubicBezTo>
                      <a:pt x="64" y="11"/>
                      <a:pt x="64" y="11"/>
                      <a:pt x="64" y="11"/>
                    </a:cubicBezTo>
                    <a:cubicBezTo>
                      <a:pt x="68" y="7"/>
                      <a:pt x="75" y="4"/>
                      <a:pt x="82" y="4"/>
                    </a:cubicBezTo>
                    <a:cubicBezTo>
                      <a:pt x="82" y="4"/>
                      <a:pt x="82" y="4"/>
                      <a:pt x="82" y="4"/>
                    </a:cubicBezTo>
                    <a:cubicBezTo>
                      <a:pt x="85" y="4"/>
                      <a:pt x="88" y="4"/>
                      <a:pt x="90" y="6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5" y="8"/>
                      <a:pt x="98" y="14"/>
                      <a:pt x="98" y="19"/>
                    </a:cubicBezTo>
                    <a:cubicBezTo>
                      <a:pt x="98" y="19"/>
                      <a:pt x="98" y="19"/>
                      <a:pt x="98" y="19"/>
                    </a:cubicBezTo>
                    <a:cubicBezTo>
                      <a:pt x="98" y="23"/>
                      <a:pt x="96" y="28"/>
                      <a:pt x="93" y="31"/>
                    </a:cubicBezTo>
                    <a:cubicBezTo>
                      <a:pt x="93" y="31"/>
                      <a:pt x="93" y="31"/>
                      <a:pt x="93" y="31"/>
                    </a:cubicBezTo>
                    <a:cubicBezTo>
                      <a:pt x="100" y="32"/>
                      <a:pt x="103" y="39"/>
                      <a:pt x="103" y="46"/>
                    </a:cubicBezTo>
                    <a:cubicBezTo>
                      <a:pt x="103" y="46"/>
                      <a:pt x="103" y="46"/>
                      <a:pt x="103" y="46"/>
                    </a:cubicBezTo>
                    <a:cubicBezTo>
                      <a:pt x="103" y="50"/>
                      <a:pt x="102" y="54"/>
                      <a:pt x="100" y="57"/>
                    </a:cubicBezTo>
                    <a:cubicBezTo>
                      <a:pt x="100" y="57"/>
                      <a:pt x="100" y="57"/>
                      <a:pt x="100" y="57"/>
                    </a:cubicBezTo>
                    <a:cubicBezTo>
                      <a:pt x="97" y="63"/>
                      <a:pt x="90" y="66"/>
                      <a:pt x="82" y="66"/>
                    </a:cubicBezTo>
                    <a:cubicBezTo>
                      <a:pt x="82" y="66"/>
                      <a:pt x="82" y="66"/>
                      <a:pt x="82" y="66"/>
                    </a:cubicBezTo>
                    <a:cubicBezTo>
                      <a:pt x="77" y="66"/>
                      <a:pt x="72" y="65"/>
                      <a:pt x="68" y="62"/>
                    </a:cubicBezTo>
                    <a:cubicBezTo>
                      <a:pt x="68" y="62"/>
                      <a:pt x="68" y="62"/>
                      <a:pt x="68" y="62"/>
                    </a:cubicBezTo>
                    <a:cubicBezTo>
                      <a:pt x="66" y="72"/>
                      <a:pt x="55" y="77"/>
                      <a:pt x="44" y="77"/>
                    </a:cubicBezTo>
                    <a:cubicBezTo>
                      <a:pt x="44" y="77"/>
                      <a:pt x="44" y="77"/>
                      <a:pt x="44" y="77"/>
                    </a:cubicBezTo>
                    <a:cubicBezTo>
                      <a:pt x="39" y="77"/>
                      <a:pt x="33" y="76"/>
                      <a:pt x="29" y="72"/>
                    </a:cubicBezTo>
                    <a:close/>
                    <a:moveTo>
                      <a:pt x="24" y="54"/>
                    </a:moveTo>
                    <a:cubicBezTo>
                      <a:pt x="24" y="54"/>
                      <a:pt x="25" y="55"/>
                      <a:pt x="25" y="55"/>
                    </a:cubicBezTo>
                    <a:cubicBezTo>
                      <a:pt x="25" y="55"/>
                      <a:pt x="25" y="55"/>
                      <a:pt x="25" y="55"/>
                    </a:cubicBezTo>
                    <a:cubicBezTo>
                      <a:pt x="25" y="56"/>
                      <a:pt x="25" y="56"/>
                      <a:pt x="25" y="56"/>
                    </a:cubicBezTo>
                    <a:cubicBezTo>
                      <a:pt x="25" y="56"/>
                      <a:pt x="25" y="56"/>
                      <a:pt x="25" y="56"/>
                    </a:cubicBezTo>
                    <a:cubicBezTo>
                      <a:pt x="25" y="69"/>
                      <a:pt x="34" y="74"/>
                      <a:pt x="44" y="74"/>
                    </a:cubicBezTo>
                    <a:cubicBezTo>
                      <a:pt x="44" y="74"/>
                      <a:pt x="44" y="74"/>
                      <a:pt x="44" y="74"/>
                    </a:cubicBezTo>
                    <a:cubicBezTo>
                      <a:pt x="55" y="74"/>
                      <a:pt x="65" y="68"/>
                      <a:pt x="65" y="60"/>
                    </a:cubicBezTo>
                    <a:cubicBezTo>
                      <a:pt x="65" y="60"/>
                      <a:pt x="65" y="60"/>
                      <a:pt x="65" y="60"/>
                    </a:cubicBezTo>
                    <a:cubicBezTo>
                      <a:pt x="65" y="59"/>
                      <a:pt x="66" y="59"/>
                      <a:pt x="66" y="58"/>
                    </a:cubicBezTo>
                    <a:cubicBezTo>
                      <a:pt x="66" y="58"/>
                      <a:pt x="66" y="58"/>
                      <a:pt x="66" y="58"/>
                    </a:cubicBezTo>
                    <a:cubicBezTo>
                      <a:pt x="67" y="58"/>
                      <a:pt x="67" y="58"/>
                      <a:pt x="68" y="58"/>
                    </a:cubicBezTo>
                    <a:cubicBezTo>
                      <a:pt x="68" y="58"/>
                      <a:pt x="68" y="58"/>
                      <a:pt x="68" y="58"/>
                    </a:cubicBezTo>
                    <a:cubicBezTo>
                      <a:pt x="72" y="62"/>
                      <a:pt x="77" y="63"/>
                      <a:pt x="82" y="63"/>
                    </a:cubicBezTo>
                    <a:cubicBezTo>
                      <a:pt x="82" y="63"/>
                      <a:pt x="82" y="63"/>
                      <a:pt x="82" y="63"/>
                    </a:cubicBezTo>
                    <a:cubicBezTo>
                      <a:pt x="89" y="63"/>
                      <a:pt x="95" y="60"/>
                      <a:pt x="98" y="56"/>
                    </a:cubicBezTo>
                    <a:cubicBezTo>
                      <a:pt x="98" y="56"/>
                      <a:pt x="98" y="56"/>
                      <a:pt x="98" y="56"/>
                    </a:cubicBezTo>
                    <a:cubicBezTo>
                      <a:pt x="99" y="53"/>
                      <a:pt x="100" y="50"/>
                      <a:pt x="100" y="46"/>
                    </a:cubicBezTo>
                    <a:cubicBezTo>
                      <a:pt x="100" y="46"/>
                      <a:pt x="100" y="46"/>
                      <a:pt x="100" y="46"/>
                    </a:cubicBezTo>
                    <a:cubicBezTo>
                      <a:pt x="99" y="39"/>
                      <a:pt x="97" y="34"/>
                      <a:pt x="91" y="34"/>
                    </a:cubicBezTo>
                    <a:cubicBezTo>
                      <a:pt x="91" y="34"/>
                      <a:pt x="91" y="34"/>
                      <a:pt x="91" y="34"/>
                    </a:cubicBezTo>
                    <a:cubicBezTo>
                      <a:pt x="91" y="34"/>
                      <a:pt x="90" y="34"/>
                      <a:pt x="90" y="34"/>
                    </a:cubicBezTo>
                    <a:cubicBezTo>
                      <a:pt x="90" y="34"/>
                      <a:pt x="90" y="34"/>
                      <a:pt x="90" y="34"/>
                    </a:cubicBezTo>
                    <a:cubicBezTo>
                      <a:pt x="89" y="34"/>
                      <a:pt x="88" y="33"/>
                      <a:pt x="88" y="33"/>
                    </a:cubicBezTo>
                    <a:cubicBezTo>
                      <a:pt x="88" y="33"/>
                      <a:pt x="88" y="33"/>
                      <a:pt x="88" y="33"/>
                    </a:cubicBezTo>
                    <a:cubicBezTo>
                      <a:pt x="88" y="32"/>
                      <a:pt x="88" y="31"/>
                      <a:pt x="89" y="31"/>
                    </a:cubicBezTo>
                    <a:cubicBezTo>
                      <a:pt x="89" y="31"/>
                      <a:pt x="89" y="31"/>
                      <a:pt x="89" y="31"/>
                    </a:cubicBezTo>
                    <a:cubicBezTo>
                      <a:pt x="92" y="29"/>
                      <a:pt x="95" y="24"/>
                      <a:pt x="95" y="19"/>
                    </a:cubicBezTo>
                    <a:cubicBezTo>
                      <a:pt x="95" y="19"/>
                      <a:pt x="95" y="19"/>
                      <a:pt x="95" y="19"/>
                    </a:cubicBezTo>
                    <a:cubicBezTo>
                      <a:pt x="95" y="15"/>
                      <a:pt x="93" y="10"/>
                      <a:pt x="89" y="8"/>
                    </a:cubicBezTo>
                    <a:cubicBezTo>
                      <a:pt x="89" y="8"/>
                      <a:pt x="89" y="8"/>
                      <a:pt x="89" y="8"/>
                    </a:cubicBezTo>
                    <a:cubicBezTo>
                      <a:pt x="87" y="7"/>
                      <a:pt x="85" y="7"/>
                      <a:pt x="82" y="7"/>
                    </a:cubicBezTo>
                    <a:cubicBezTo>
                      <a:pt x="82" y="7"/>
                      <a:pt x="82" y="7"/>
                      <a:pt x="82" y="7"/>
                    </a:cubicBezTo>
                    <a:cubicBezTo>
                      <a:pt x="75" y="7"/>
                      <a:pt x="68" y="10"/>
                      <a:pt x="64" y="14"/>
                    </a:cubicBezTo>
                    <a:cubicBezTo>
                      <a:pt x="64" y="14"/>
                      <a:pt x="64" y="14"/>
                      <a:pt x="64" y="14"/>
                    </a:cubicBezTo>
                    <a:cubicBezTo>
                      <a:pt x="64" y="15"/>
                      <a:pt x="63" y="15"/>
                      <a:pt x="62" y="15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5"/>
                      <a:pt x="62" y="14"/>
                      <a:pt x="61" y="14"/>
                    </a:cubicBezTo>
                    <a:cubicBezTo>
                      <a:pt x="61" y="14"/>
                      <a:pt x="61" y="14"/>
                      <a:pt x="61" y="14"/>
                    </a:cubicBezTo>
                    <a:cubicBezTo>
                      <a:pt x="59" y="6"/>
                      <a:pt x="54" y="3"/>
                      <a:pt x="47" y="3"/>
                    </a:cubicBezTo>
                    <a:cubicBezTo>
                      <a:pt x="47" y="3"/>
                      <a:pt x="47" y="3"/>
                      <a:pt x="47" y="3"/>
                    </a:cubicBezTo>
                    <a:cubicBezTo>
                      <a:pt x="45" y="3"/>
                      <a:pt x="42" y="3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6" y="6"/>
                      <a:pt x="33" y="9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0" y="12"/>
                      <a:pt x="27" y="16"/>
                      <a:pt x="27" y="22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7" y="23"/>
                      <a:pt x="27" y="25"/>
                      <a:pt x="28" y="26"/>
                    </a:cubicBezTo>
                    <a:cubicBezTo>
                      <a:pt x="28" y="26"/>
                      <a:pt x="28" y="26"/>
                      <a:pt x="28" y="26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8" y="26"/>
                      <a:pt x="28" y="26"/>
                      <a:pt x="28" y="26"/>
                    </a:cubicBezTo>
                    <a:cubicBezTo>
                      <a:pt x="28" y="27"/>
                      <a:pt x="27" y="27"/>
                      <a:pt x="27" y="27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6" y="28"/>
                      <a:pt x="25" y="28"/>
                      <a:pt x="25" y="27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5" y="27"/>
                      <a:pt x="24" y="26"/>
                      <a:pt x="24" y="26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2" y="25"/>
                      <a:pt x="20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1" y="25"/>
                      <a:pt x="8" y="27"/>
                      <a:pt x="7" y="29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5" y="31"/>
                      <a:pt x="4" y="33"/>
                      <a:pt x="4" y="33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3" y="35"/>
                      <a:pt x="3" y="36"/>
                      <a:pt x="3" y="38"/>
                    </a:cubicBezTo>
                    <a:cubicBezTo>
                      <a:pt x="3" y="38"/>
                      <a:pt x="3" y="38"/>
                      <a:pt x="3" y="38"/>
                    </a:cubicBezTo>
                    <a:cubicBezTo>
                      <a:pt x="3" y="46"/>
                      <a:pt x="12" y="54"/>
                      <a:pt x="20" y="54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21" y="54"/>
                      <a:pt x="22" y="54"/>
                      <a:pt x="23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4"/>
                      <a:pt x="24" y="54"/>
                      <a:pt x="24" y="54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1" name="Freeform 186"/>
              <p:cNvSpPr>
                <a:spLocks/>
              </p:cNvSpPr>
              <p:nvPr/>
            </p:nvSpPr>
            <p:spPr bwMode="auto">
              <a:xfrm>
                <a:off x="2925" y="1949"/>
                <a:ext cx="386" cy="296"/>
              </a:xfrm>
              <a:custGeom>
                <a:avLst/>
                <a:gdLst>
                  <a:gd name="T0" fmla="*/ 50 w 163"/>
                  <a:gd name="T1" fmla="*/ 33 h 125"/>
                  <a:gd name="T2" fmla="*/ 75 w 163"/>
                  <a:gd name="T3" fmla="*/ 3 h 125"/>
                  <a:gd name="T4" fmla="*/ 108 w 163"/>
                  <a:gd name="T5" fmla="*/ 26 h 125"/>
                  <a:gd name="T6" fmla="*/ 150 w 163"/>
                  <a:gd name="T7" fmla="*/ 25 h 125"/>
                  <a:gd name="T8" fmla="*/ 142 w 163"/>
                  <a:gd name="T9" fmla="*/ 63 h 125"/>
                  <a:gd name="T10" fmla="*/ 147 w 163"/>
                  <a:gd name="T11" fmla="*/ 102 h 125"/>
                  <a:gd name="T12" fmla="*/ 99 w 163"/>
                  <a:gd name="T13" fmla="*/ 96 h 125"/>
                  <a:gd name="T14" fmla="*/ 35 w 163"/>
                  <a:gd name="T15" fmla="*/ 75 h 125"/>
                  <a:gd name="T16" fmla="*/ 12 w 163"/>
                  <a:gd name="T17" fmla="*/ 35 h 125"/>
                  <a:gd name="T18" fmla="*/ 34 w 163"/>
                  <a:gd name="T19" fmla="*/ 25 h 125"/>
                  <a:gd name="T20" fmla="*/ 50 w 163"/>
                  <a:gd name="T21" fmla="*/ 3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3" h="125">
                    <a:moveTo>
                      <a:pt x="50" y="33"/>
                    </a:moveTo>
                    <a:cubicBezTo>
                      <a:pt x="51" y="9"/>
                      <a:pt x="75" y="3"/>
                      <a:pt x="75" y="3"/>
                    </a:cubicBezTo>
                    <a:cubicBezTo>
                      <a:pt x="94" y="0"/>
                      <a:pt x="107" y="8"/>
                      <a:pt x="108" y="26"/>
                    </a:cubicBezTo>
                    <a:cubicBezTo>
                      <a:pt x="119" y="19"/>
                      <a:pt x="139" y="16"/>
                      <a:pt x="150" y="25"/>
                    </a:cubicBezTo>
                    <a:cubicBezTo>
                      <a:pt x="163" y="36"/>
                      <a:pt x="156" y="58"/>
                      <a:pt x="142" y="63"/>
                    </a:cubicBezTo>
                    <a:cubicBezTo>
                      <a:pt x="161" y="64"/>
                      <a:pt x="156" y="91"/>
                      <a:pt x="147" y="102"/>
                    </a:cubicBezTo>
                    <a:cubicBezTo>
                      <a:pt x="138" y="113"/>
                      <a:pt x="112" y="113"/>
                      <a:pt x="99" y="96"/>
                    </a:cubicBezTo>
                    <a:cubicBezTo>
                      <a:pt x="92" y="125"/>
                      <a:pt x="23" y="118"/>
                      <a:pt x="35" y="75"/>
                    </a:cubicBezTo>
                    <a:cubicBezTo>
                      <a:pt x="17" y="76"/>
                      <a:pt x="0" y="52"/>
                      <a:pt x="12" y="35"/>
                    </a:cubicBezTo>
                    <a:cubicBezTo>
                      <a:pt x="12" y="35"/>
                      <a:pt x="21" y="23"/>
                      <a:pt x="34" y="25"/>
                    </a:cubicBezTo>
                    <a:cubicBezTo>
                      <a:pt x="47" y="28"/>
                      <a:pt x="50" y="33"/>
                      <a:pt x="50" y="33"/>
                    </a:cubicBezTo>
                    <a:close/>
                  </a:path>
                </a:pathLst>
              </a:custGeom>
              <a:solidFill>
                <a:srgbClr val="D9C3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2" name="Freeform 187"/>
              <p:cNvSpPr>
                <a:spLocks noEditPoints="1"/>
              </p:cNvSpPr>
              <p:nvPr/>
            </p:nvSpPr>
            <p:spPr bwMode="auto">
              <a:xfrm>
                <a:off x="2940" y="1952"/>
                <a:ext cx="359" cy="270"/>
              </a:xfrm>
              <a:custGeom>
                <a:avLst/>
                <a:gdLst>
                  <a:gd name="T0" fmla="*/ 27 w 152"/>
                  <a:gd name="T1" fmla="*/ 76 h 114"/>
                  <a:gd name="T2" fmla="*/ 0 w 152"/>
                  <a:gd name="T3" fmla="*/ 46 h 114"/>
                  <a:gd name="T4" fmla="*/ 5 w 152"/>
                  <a:gd name="T5" fmla="*/ 33 h 114"/>
                  <a:gd name="T6" fmla="*/ 24 w 152"/>
                  <a:gd name="T7" fmla="*/ 23 h 114"/>
                  <a:gd name="T8" fmla="*/ 28 w 152"/>
                  <a:gd name="T9" fmla="*/ 23 h 114"/>
                  <a:gd name="T10" fmla="*/ 42 w 152"/>
                  <a:gd name="T11" fmla="*/ 29 h 114"/>
                  <a:gd name="T12" fmla="*/ 69 w 152"/>
                  <a:gd name="T13" fmla="*/ 0 h 114"/>
                  <a:gd name="T14" fmla="*/ 75 w 152"/>
                  <a:gd name="T15" fmla="*/ 0 h 114"/>
                  <a:gd name="T16" fmla="*/ 104 w 152"/>
                  <a:gd name="T17" fmla="*/ 22 h 114"/>
                  <a:gd name="T18" fmla="*/ 126 w 152"/>
                  <a:gd name="T19" fmla="*/ 17 h 114"/>
                  <a:gd name="T20" fmla="*/ 145 w 152"/>
                  <a:gd name="T21" fmla="*/ 23 h 114"/>
                  <a:gd name="T22" fmla="*/ 152 w 152"/>
                  <a:gd name="T23" fmla="*/ 39 h 114"/>
                  <a:gd name="T24" fmla="*/ 140 w 152"/>
                  <a:gd name="T25" fmla="*/ 61 h 114"/>
                  <a:gd name="T26" fmla="*/ 151 w 152"/>
                  <a:gd name="T27" fmla="*/ 78 h 114"/>
                  <a:gd name="T28" fmla="*/ 142 w 152"/>
                  <a:gd name="T29" fmla="*/ 102 h 114"/>
                  <a:gd name="T30" fmla="*/ 121 w 152"/>
                  <a:gd name="T31" fmla="*/ 110 h 114"/>
                  <a:gd name="T32" fmla="*/ 93 w 152"/>
                  <a:gd name="T33" fmla="*/ 98 h 114"/>
                  <a:gd name="T34" fmla="*/ 64 w 152"/>
                  <a:gd name="T35" fmla="*/ 114 h 114"/>
                  <a:gd name="T36" fmla="*/ 26 w 152"/>
                  <a:gd name="T37" fmla="*/ 84 h 114"/>
                  <a:gd name="T38" fmla="*/ 29 w 152"/>
                  <a:gd name="T39" fmla="*/ 73 h 114"/>
                  <a:gd name="T40" fmla="*/ 29 w 152"/>
                  <a:gd name="T41" fmla="*/ 73 h 114"/>
                  <a:gd name="T42" fmla="*/ 30 w 152"/>
                  <a:gd name="T43" fmla="*/ 73 h 114"/>
                  <a:gd name="T44" fmla="*/ 31 w 152"/>
                  <a:gd name="T45" fmla="*/ 75 h 114"/>
                  <a:gd name="T46" fmla="*/ 29 w 152"/>
                  <a:gd name="T47" fmla="*/ 84 h 114"/>
                  <a:gd name="T48" fmla="*/ 64 w 152"/>
                  <a:gd name="T49" fmla="*/ 111 h 114"/>
                  <a:gd name="T50" fmla="*/ 91 w 152"/>
                  <a:gd name="T51" fmla="*/ 95 h 114"/>
                  <a:gd name="T52" fmla="*/ 92 w 152"/>
                  <a:gd name="T53" fmla="*/ 94 h 114"/>
                  <a:gd name="T54" fmla="*/ 94 w 152"/>
                  <a:gd name="T55" fmla="*/ 94 h 114"/>
                  <a:gd name="T56" fmla="*/ 121 w 152"/>
                  <a:gd name="T57" fmla="*/ 107 h 114"/>
                  <a:gd name="T58" fmla="*/ 140 w 152"/>
                  <a:gd name="T59" fmla="*/ 100 h 114"/>
                  <a:gd name="T60" fmla="*/ 148 w 152"/>
                  <a:gd name="T61" fmla="*/ 78 h 114"/>
                  <a:gd name="T62" fmla="*/ 135 w 152"/>
                  <a:gd name="T63" fmla="*/ 63 h 114"/>
                  <a:gd name="T64" fmla="*/ 134 w 152"/>
                  <a:gd name="T65" fmla="*/ 62 h 114"/>
                  <a:gd name="T66" fmla="*/ 135 w 152"/>
                  <a:gd name="T67" fmla="*/ 60 h 114"/>
                  <a:gd name="T68" fmla="*/ 149 w 152"/>
                  <a:gd name="T69" fmla="*/ 39 h 114"/>
                  <a:gd name="T70" fmla="*/ 143 w 152"/>
                  <a:gd name="T71" fmla="*/ 25 h 114"/>
                  <a:gd name="T72" fmla="*/ 126 w 152"/>
                  <a:gd name="T73" fmla="*/ 20 h 114"/>
                  <a:gd name="T74" fmla="*/ 103 w 152"/>
                  <a:gd name="T75" fmla="*/ 26 h 114"/>
                  <a:gd name="T76" fmla="*/ 102 w 152"/>
                  <a:gd name="T77" fmla="*/ 26 h 114"/>
                  <a:gd name="T78" fmla="*/ 101 w 152"/>
                  <a:gd name="T79" fmla="*/ 25 h 114"/>
                  <a:gd name="T80" fmla="*/ 75 w 152"/>
                  <a:gd name="T81" fmla="*/ 3 h 114"/>
                  <a:gd name="T82" fmla="*/ 69 w 152"/>
                  <a:gd name="T83" fmla="*/ 3 h 114"/>
                  <a:gd name="T84" fmla="*/ 58 w 152"/>
                  <a:gd name="T85" fmla="*/ 9 h 114"/>
                  <a:gd name="T86" fmla="*/ 45 w 152"/>
                  <a:gd name="T87" fmla="*/ 32 h 114"/>
                  <a:gd name="T88" fmla="*/ 44 w 152"/>
                  <a:gd name="T89" fmla="*/ 34 h 114"/>
                  <a:gd name="T90" fmla="*/ 42 w 152"/>
                  <a:gd name="T91" fmla="*/ 33 h 114"/>
                  <a:gd name="T92" fmla="*/ 42 w 152"/>
                  <a:gd name="T93" fmla="*/ 32 h 114"/>
                  <a:gd name="T94" fmla="*/ 40 w 152"/>
                  <a:gd name="T95" fmla="*/ 30 h 114"/>
                  <a:gd name="T96" fmla="*/ 27 w 152"/>
                  <a:gd name="T97" fmla="*/ 26 h 114"/>
                  <a:gd name="T98" fmla="*/ 24 w 152"/>
                  <a:gd name="T99" fmla="*/ 26 h 114"/>
                  <a:gd name="T100" fmla="*/ 12 w 152"/>
                  <a:gd name="T101" fmla="*/ 30 h 114"/>
                  <a:gd name="T102" fmla="*/ 7 w 152"/>
                  <a:gd name="T103" fmla="*/ 35 h 114"/>
                  <a:gd name="T104" fmla="*/ 3 w 152"/>
                  <a:gd name="T105" fmla="*/ 46 h 114"/>
                  <a:gd name="T106" fmla="*/ 45 w 152"/>
                  <a:gd name="T107" fmla="*/ 31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52" h="114">
                    <a:moveTo>
                      <a:pt x="26" y="84"/>
                    </a:moveTo>
                    <a:cubicBezTo>
                      <a:pt x="26" y="81"/>
                      <a:pt x="27" y="79"/>
                      <a:pt x="27" y="76"/>
                    </a:cubicBezTo>
                    <a:cubicBezTo>
                      <a:pt x="27" y="76"/>
                      <a:pt x="27" y="76"/>
                      <a:pt x="27" y="76"/>
                    </a:cubicBezTo>
                    <a:cubicBezTo>
                      <a:pt x="13" y="75"/>
                      <a:pt x="1" y="61"/>
                      <a:pt x="0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42"/>
                      <a:pt x="2" y="37"/>
                      <a:pt x="5" y="33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5" y="33"/>
                      <a:pt x="12" y="23"/>
                      <a:pt x="24" y="23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26" y="23"/>
                      <a:pt x="27" y="23"/>
                      <a:pt x="28" y="23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36" y="24"/>
                      <a:pt x="40" y="27"/>
                      <a:pt x="42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6" y="6"/>
                      <a:pt x="69" y="0"/>
                      <a:pt x="69" y="0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71" y="0"/>
                      <a:pt x="73" y="0"/>
                      <a:pt x="75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90" y="0"/>
                      <a:pt x="102" y="7"/>
                      <a:pt x="104" y="22"/>
                    </a:cubicBezTo>
                    <a:cubicBezTo>
                      <a:pt x="104" y="22"/>
                      <a:pt x="104" y="22"/>
                      <a:pt x="104" y="22"/>
                    </a:cubicBezTo>
                    <a:cubicBezTo>
                      <a:pt x="110" y="19"/>
                      <a:pt x="118" y="17"/>
                      <a:pt x="126" y="17"/>
                    </a:cubicBezTo>
                    <a:cubicBezTo>
                      <a:pt x="126" y="17"/>
                      <a:pt x="126" y="17"/>
                      <a:pt x="126" y="17"/>
                    </a:cubicBezTo>
                    <a:cubicBezTo>
                      <a:pt x="133" y="17"/>
                      <a:pt x="140" y="19"/>
                      <a:pt x="145" y="23"/>
                    </a:cubicBezTo>
                    <a:cubicBezTo>
                      <a:pt x="145" y="23"/>
                      <a:pt x="145" y="23"/>
                      <a:pt x="145" y="23"/>
                    </a:cubicBezTo>
                    <a:cubicBezTo>
                      <a:pt x="150" y="27"/>
                      <a:pt x="152" y="33"/>
                      <a:pt x="152" y="39"/>
                    </a:cubicBezTo>
                    <a:cubicBezTo>
                      <a:pt x="152" y="39"/>
                      <a:pt x="152" y="39"/>
                      <a:pt x="152" y="39"/>
                    </a:cubicBezTo>
                    <a:cubicBezTo>
                      <a:pt x="152" y="48"/>
                      <a:pt x="148" y="57"/>
                      <a:pt x="140" y="61"/>
                    </a:cubicBezTo>
                    <a:cubicBezTo>
                      <a:pt x="140" y="61"/>
                      <a:pt x="140" y="61"/>
                      <a:pt x="140" y="61"/>
                    </a:cubicBezTo>
                    <a:cubicBezTo>
                      <a:pt x="148" y="64"/>
                      <a:pt x="151" y="71"/>
                      <a:pt x="151" y="78"/>
                    </a:cubicBezTo>
                    <a:cubicBezTo>
                      <a:pt x="151" y="78"/>
                      <a:pt x="151" y="78"/>
                      <a:pt x="151" y="78"/>
                    </a:cubicBezTo>
                    <a:cubicBezTo>
                      <a:pt x="151" y="87"/>
                      <a:pt x="147" y="96"/>
                      <a:pt x="142" y="102"/>
                    </a:cubicBezTo>
                    <a:cubicBezTo>
                      <a:pt x="142" y="102"/>
                      <a:pt x="142" y="102"/>
                      <a:pt x="142" y="102"/>
                    </a:cubicBezTo>
                    <a:cubicBezTo>
                      <a:pt x="138" y="107"/>
                      <a:pt x="130" y="110"/>
                      <a:pt x="121" y="110"/>
                    </a:cubicBezTo>
                    <a:cubicBezTo>
                      <a:pt x="121" y="110"/>
                      <a:pt x="121" y="110"/>
                      <a:pt x="121" y="110"/>
                    </a:cubicBezTo>
                    <a:cubicBezTo>
                      <a:pt x="111" y="110"/>
                      <a:pt x="101" y="107"/>
                      <a:pt x="93" y="98"/>
                    </a:cubicBezTo>
                    <a:cubicBezTo>
                      <a:pt x="93" y="98"/>
                      <a:pt x="93" y="98"/>
                      <a:pt x="93" y="98"/>
                    </a:cubicBezTo>
                    <a:cubicBezTo>
                      <a:pt x="89" y="109"/>
                      <a:pt x="76" y="114"/>
                      <a:pt x="64" y="114"/>
                    </a:cubicBezTo>
                    <a:cubicBezTo>
                      <a:pt x="64" y="114"/>
                      <a:pt x="64" y="114"/>
                      <a:pt x="64" y="114"/>
                    </a:cubicBezTo>
                    <a:cubicBezTo>
                      <a:pt x="46" y="114"/>
                      <a:pt x="26" y="104"/>
                      <a:pt x="26" y="84"/>
                    </a:cubicBezTo>
                    <a:close/>
                    <a:moveTo>
                      <a:pt x="3" y="46"/>
                    </a:moveTo>
                    <a:cubicBezTo>
                      <a:pt x="4" y="60"/>
                      <a:pt x="16" y="73"/>
                      <a:pt x="29" y="73"/>
                    </a:cubicBezTo>
                    <a:cubicBezTo>
                      <a:pt x="29" y="73"/>
                      <a:pt x="29" y="73"/>
                      <a:pt x="29" y="73"/>
                    </a:cubicBezTo>
                    <a:cubicBezTo>
                      <a:pt x="29" y="73"/>
                      <a:pt x="29" y="73"/>
                      <a:pt x="29" y="73"/>
                    </a:cubicBezTo>
                    <a:cubicBezTo>
                      <a:pt x="29" y="73"/>
                      <a:pt x="29" y="73"/>
                      <a:pt x="29" y="73"/>
                    </a:cubicBezTo>
                    <a:cubicBezTo>
                      <a:pt x="30" y="73"/>
                      <a:pt x="30" y="73"/>
                      <a:pt x="30" y="73"/>
                    </a:cubicBezTo>
                    <a:cubicBezTo>
                      <a:pt x="30" y="73"/>
                      <a:pt x="30" y="73"/>
                      <a:pt x="30" y="73"/>
                    </a:cubicBezTo>
                    <a:cubicBezTo>
                      <a:pt x="31" y="74"/>
                      <a:pt x="31" y="74"/>
                      <a:pt x="31" y="75"/>
                    </a:cubicBezTo>
                    <a:cubicBezTo>
                      <a:pt x="31" y="75"/>
                      <a:pt x="31" y="75"/>
                      <a:pt x="31" y="75"/>
                    </a:cubicBezTo>
                    <a:cubicBezTo>
                      <a:pt x="30" y="78"/>
                      <a:pt x="29" y="81"/>
                      <a:pt x="29" y="84"/>
                    </a:cubicBezTo>
                    <a:cubicBezTo>
                      <a:pt x="29" y="84"/>
                      <a:pt x="29" y="84"/>
                      <a:pt x="29" y="84"/>
                    </a:cubicBezTo>
                    <a:cubicBezTo>
                      <a:pt x="29" y="102"/>
                      <a:pt x="47" y="111"/>
                      <a:pt x="64" y="111"/>
                    </a:cubicBezTo>
                    <a:cubicBezTo>
                      <a:pt x="64" y="111"/>
                      <a:pt x="64" y="111"/>
                      <a:pt x="64" y="111"/>
                    </a:cubicBezTo>
                    <a:cubicBezTo>
                      <a:pt x="77" y="111"/>
                      <a:pt x="89" y="106"/>
                      <a:pt x="91" y="95"/>
                    </a:cubicBezTo>
                    <a:cubicBezTo>
                      <a:pt x="91" y="95"/>
                      <a:pt x="91" y="95"/>
                      <a:pt x="91" y="95"/>
                    </a:cubicBezTo>
                    <a:cubicBezTo>
                      <a:pt x="91" y="94"/>
                      <a:pt x="92" y="94"/>
                      <a:pt x="92" y="94"/>
                    </a:cubicBezTo>
                    <a:cubicBezTo>
                      <a:pt x="92" y="94"/>
                      <a:pt x="92" y="94"/>
                      <a:pt x="92" y="94"/>
                    </a:cubicBezTo>
                    <a:cubicBezTo>
                      <a:pt x="93" y="94"/>
                      <a:pt x="94" y="94"/>
                      <a:pt x="94" y="94"/>
                    </a:cubicBezTo>
                    <a:cubicBezTo>
                      <a:pt x="94" y="94"/>
                      <a:pt x="94" y="94"/>
                      <a:pt x="94" y="94"/>
                    </a:cubicBezTo>
                    <a:cubicBezTo>
                      <a:pt x="101" y="103"/>
                      <a:pt x="111" y="107"/>
                      <a:pt x="121" y="107"/>
                    </a:cubicBezTo>
                    <a:cubicBezTo>
                      <a:pt x="121" y="107"/>
                      <a:pt x="121" y="107"/>
                      <a:pt x="121" y="107"/>
                    </a:cubicBezTo>
                    <a:cubicBezTo>
                      <a:pt x="129" y="107"/>
                      <a:pt x="136" y="104"/>
                      <a:pt x="140" y="100"/>
                    </a:cubicBezTo>
                    <a:cubicBezTo>
                      <a:pt x="140" y="100"/>
                      <a:pt x="140" y="100"/>
                      <a:pt x="140" y="100"/>
                    </a:cubicBezTo>
                    <a:cubicBezTo>
                      <a:pt x="144" y="95"/>
                      <a:pt x="148" y="86"/>
                      <a:pt x="148" y="78"/>
                    </a:cubicBezTo>
                    <a:cubicBezTo>
                      <a:pt x="148" y="78"/>
                      <a:pt x="148" y="78"/>
                      <a:pt x="148" y="78"/>
                    </a:cubicBezTo>
                    <a:cubicBezTo>
                      <a:pt x="147" y="70"/>
                      <a:pt x="145" y="64"/>
                      <a:pt x="135" y="63"/>
                    </a:cubicBezTo>
                    <a:cubicBezTo>
                      <a:pt x="135" y="63"/>
                      <a:pt x="135" y="63"/>
                      <a:pt x="135" y="63"/>
                    </a:cubicBezTo>
                    <a:cubicBezTo>
                      <a:pt x="135" y="63"/>
                      <a:pt x="134" y="63"/>
                      <a:pt x="134" y="62"/>
                    </a:cubicBezTo>
                    <a:cubicBezTo>
                      <a:pt x="134" y="62"/>
                      <a:pt x="134" y="62"/>
                      <a:pt x="134" y="62"/>
                    </a:cubicBezTo>
                    <a:cubicBezTo>
                      <a:pt x="134" y="61"/>
                      <a:pt x="134" y="61"/>
                      <a:pt x="135" y="60"/>
                    </a:cubicBezTo>
                    <a:cubicBezTo>
                      <a:pt x="135" y="60"/>
                      <a:pt x="135" y="60"/>
                      <a:pt x="135" y="60"/>
                    </a:cubicBezTo>
                    <a:cubicBezTo>
                      <a:pt x="143" y="58"/>
                      <a:pt x="149" y="48"/>
                      <a:pt x="149" y="39"/>
                    </a:cubicBezTo>
                    <a:cubicBezTo>
                      <a:pt x="149" y="39"/>
                      <a:pt x="149" y="39"/>
                      <a:pt x="149" y="39"/>
                    </a:cubicBezTo>
                    <a:cubicBezTo>
                      <a:pt x="149" y="34"/>
                      <a:pt x="147" y="29"/>
                      <a:pt x="143" y="25"/>
                    </a:cubicBezTo>
                    <a:cubicBezTo>
                      <a:pt x="143" y="25"/>
                      <a:pt x="143" y="25"/>
                      <a:pt x="143" y="25"/>
                    </a:cubicBezTo>
                    <a:cubicBezTo>
                      <a:pt x="139" y="22"/>
                      <a:pt x="132" y="20"/>
                      <a:pt x="126" y="20"/>
                    </a:cubicBezTo>
                    <a:cubicBezTo>
                      <a:pt x="126" y="20"/>
                      <a:pt x="126" y="20"/>
                      <a:pt x="126" y="20"/>
                    </a:cubicBezTo>
                    <a:cubicBezTo>
                      <a:pt x="117" y="20"/>
                      <a:pt x="109" y="23"/>
                      <a:pt x="103" y="26"/>
                    </a:cubicBezTo>
                    <a:cubicBezTo>
                      <a:pt x="103" y="26"/>
                      <a:pt x="103" y="26"/>
                      <a:pt x="103" y="26"/>
                    </a:cubicBezTo>
                    <a:cubicBezTo>
                      <a:pt x="103" y="26"/>
                      <a:pt x="102" y="26"/>
                      <a:pt x="102" y="26"/>
                    </a:cubicBezTo>
                    <a:cubicBezTo>
                      <a:pt x="102" y="26"/>
                      <a:pt x="102" y="26"/>
                      <a:pt x="102" y="26"/>
                    </a:cubicBezTo>
                    <a:cubicBezTo>
                      <a:pt x="101" y="26"/>
                      <a:pt x="101" y="25"/>
                      <a:pt x="101" y="25"/>
                    </a:cubicBezTo>
                    <a:cubicBezTo>
                      <a:pt x="101" y="25"/>
                      <a:pt x="101" y="25"/>
                      <a:pt x="101" y="25"/>
                    </a:cubicBezTo>
                    <a:cubicBezTo>
                      <a:pt x="100" y="10"/>
                      <a:pt x="90" y="3"/>
                      <a:pt x="75" y="3"/>
                    </a:cubicBezTo>
                    <a:cubicBezTo>
                      <a:pt x="75" y="3"/>
                      <a:pt x="75" y="3"/>
                      <a:pt x="75" y="3"/>
                    </a:cubicBezTo>
                    <a:cubicBezTo>
                      <a:pt x="73" y="3"/>
                      <a:pt x="71" y="3"/>
                      <a:pt x="69" y="3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9" y="3"/>
                      <a:pt x="64" y="4"/>
                      <a:pt x="58" y="9"/>
                    </a:cubicBezTo>
                    <a:cubicBezTo>
                      <a:pt x="58" y="9"/>
                      <a:pt x="58" y="9"/>
                      <a:pt x="58" y="9"/>
                    </a:cubicBezTo>
                    <a:cubicBezTo>
                      <a:pt x="52" y="13"/>
                      <a:pt x="46" y="20"/>
                      <a:pt x="45" y="32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5" y="33"/>
                      <a:pt x="44" y="33"/>
                      <a:pt x="44" y="34"/>
                    </a:cubicBezTo>
                    <a:cubicBezTo>
                      <a:pt x="44" y="34"/>
                      <a:pt x="44" y="34"/>
                      <a:pt x="44" y="34"/>
                    </a:cubicBezTo>
                    <a:cubicBezTo>
                      <a:pt x="43" y="34"/>
                      <a:pt x="42" y="33"/>
                      <a:pt x="42" y="33"/>
                    </a:cubicBezTo>
                    <a:cubicBezTo>
                      <a:pt x="42" y="33"/>
                      <a:pt x="42" y="33"/>
                      <a:pt x="42" y="33"/>
                    </a:cubicBezTo>
                    <a:cubicBezTo>
                      <a:pt x="42" y="33"/>
                      <a:pt x="42" y="33"/>
                      <a:pt x="42" y="32"/>
                    </a:cubicBezTo>
                    <a:cubicBezTo>
                      <a:pt x="42" y="32"/>
                      <a:pt x="42" y="32"/>
                      <a:pt x="42" y="32"/>
                    </a:cubicBezTo>
                    <a:cubicBezTo>
                      <a:pt x="41" y="32"/>
                      <a:pt x="41" y="31"/>
                      <a:pt x="40" y="30"/>
                    </a:cubicBezTo>
                    <a:cubicBezTo>
                      <a:pt x="40" y="30"/>
                      <a:pt x="40" y="30"/>
                      <a:pt x="40" y="30"/>
                    </a:cubicBezTo>
                    <a:cubicBezTo>
                      <a:pt x="38" y="29"/>
                      <a:pt x="34" y="27"/>
                      <a:pt x="27" y="26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26" y="26"/>
                      <a:pt x="25" y="26"/>
                      <a:pt x="24" y="26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19" y="26"/>
                      <a:pt x="15" y="28"/>
                      <a:pt x="12" y="30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9" y="32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5" y="38"/>
                      <a:pt x="3" y="42"/>
                      <a:pt x="3" y="46"/>
                    </a:cubicBezTo>
                    <a:close/>
                    <a:moveTo>
                      <a:pt x="44" y="32"/>
                    </a:moveTo>
                    <a:cubicBezTo>
                      <a:pt x="45" y="31"/>
                      <a:pt x="45" y="31"/>
                      <a:pt x="45" y="31"/>
                    </a:cubicBezTo>
                    <a:cubicBezTo>
                      <a:pt x="44" y="32"/>
                      <a:pt x="44" y="32"/>
                      <a:pt x="44" y="32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3" name="Freeform 188"/>
              <p:cNvSpPr>
                <a:spLocks/>
              </p:cNvSpPr>
              <p:nvPr/>
            </p:nvSpPr>
            <p:spPr bwMode="auto">
              <a:xfrm>
                <a:off x="2985" y="2001"/>
                <a:ext cx="267" cy="206"/>
              </a:xfrm>
              <a:custGeom>
                <a:avLst/>
                <a:gdLst>
                  <a:gd name="T0" fmla="*/ 34 w 113"/>
                  <a:gd name="T1" fmla="*/ 23 h 87"/>
                  <a:gd name="T2" fmla="*/ 52 w 113"/>
                  <a:gd name="T3" fmla="*/ 2 h 87"/>
                  <a:gd name="T4" fmla="*/ 75 w 113"/>
                  <a:gd name="T5" fmla="*/ 18 h 87"/>
                  <a:gd name="T6" fmla="*/ 105 w 113"/>
                  <a:gd name="T7" fmla="*/ 18 h 87"/>
                  <a:gd name="T8" fmla="*/ 99 w 113"/>
                  <a:gd name="T9" fmla="*/ 44 h 87"/>
                  <a:gd name="T10" fmla="*/ 103 w 113"/>
                  <a:gd name="T11" fmla="*/ 71 h 87"/>
                  <a:gd name="T12" fmla="*/ 69 w 113"/>
                  <a:gd name="T13" fmla="*/ 67 h 87"/>
                  <a:gd name="T14" fmla="*/ 24 w 113"/>
                  <a:gd name="T15" fmla="*/ 53 h 87"/>
                  <a:gd name="T16" fmla="*/ 8 w 113"/>
                  <a:gd name="T17" fmla="*/ 24 h 87"/>
                  <a:gd name="T18" fmla="*/ 23 w 113"/>
                  <a:gd name="T19" fmla="*/ 18 h 87"/>
                  <a:gd name="T20" fmla="*/ 34 w 113"/>
                  <a:gd name="T21" fmla="*/ 23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3" h="87">
                    <a:moveTo>
                      <a:pt x="34" y="23"/>
                    </a:moveTo>
                    <a:cubicBezTo>
                      <a:pt x="35" y="6"/>
                      <a:pt x="52" y="2"/>
                      <a:pt x="52" y="2"/>
                    </a:cubicBezTo>
                    <a:cubicBezTo>
                      <a:pt x="65" y="0"/>
                      <a:pt x="74" y="6"/>
                      <a:pt x="75" y="18"/>
                    </a:cubicBezTo>
                    <a:cubicBezTo>
                      <a:pt x="83" y="13"/>
                      <a:pt x="97" y="11"/>
                      <a:pt x="105" y="18"/>
                    </a:cubicBezTo>
                    <a:cubicBezTo>
                      <a:pt x="113" y="25"/>
                      <a:pt x="108" y="40"/>
                      <a:pt x="99" y="44"/>
                    </a:cubicBezTo>
                    <a:cubicBezTo>
                      <a:pt x="112" y="45"/>
                      <a:pt x="109" y="64"/>
                      <a:pt x="103" y="71"/>
                    </a:cubicBezTo>
                    <a:cubicBezTo>
                      <a:pt x="96" y="79"/>
                      <a:pt x="78" y="79"/>
                      <a:pt x="69" y="67"/>
                    </a:cubicBezTo>
                    <a:cubicBezTo>
                      <a:pt x="64" y="87"/>
                      <a:pt x="16" y="83"/>
                      <a:pt x="24" y="53"/>
                    </a:cubicBezTo>
                    <a:cubicBezTo>
                      <a:pt x="12" y="53"/>
                      <a:pt x="0" y="36"/>
                      <a:pt x="8" y="24"/>
                    </a:cubicBezTo>
                    <a:cubicBezTo>
                      <a:pt x="8" y="24"/>
                      <a:pt x="14" y="16"/>
                      <a:pt x="23" y="18"/>
                    </a:cubicBezTo>
                    <a:cubicBezTo>
                      <a:pt x="33" y="19"/>
                      <a:pt x="34" y="23"/>
                      <a:pt x="34" y="23"/>
                    </a:cubicBezTo>
                    <a:close/>
                  </a:path>
                </a:pathLst>
              </a:custGeom>
              <a:solidFill>
                <a:srgbClr val="E3E7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4" name="Freeform 189"/>
              <p:cNvSpPr>
                <a:spLocks noEditPoints="1"/>
              </p:cNvSpPr>
              <p:nvPr/>
            </p:nvSpPr>
            <p:spPr bwMode="auto">
              <a:xfrm>
                <a:off x="2994" y="2001"/>
                <a:ext cx="253" cy="192"/>
              </a:xfrm>
              <a:custGeom>
                <a:avLst/>
                <a:gdLst>
                  <a:gd name="T0" fmla="*/ 18 w 107"/>
                  <a:gd name="T1" fmla="*/ 59 h 81"/>
                  <a:gd name="T2" fmla="*/ 18 w 107"/>
                  <a:gd name="T3" fmla="*/ 54 h 81"/>
                  <a:gd name="T4" fmla="*/ 0 w 107"/>
                  <a:gd name="T5" fmla="*/ 33 h 81"/>
                  <a:gd name="T6" fmla="*/ 3 w 107"/>
                  <a:gd name="T7" fmla="*/ 23 h 81"/>
                  <a:gd name="T8" fmla="*/ 17 w 107"/>
                  <a:gd name="T9" fmla="*/ 16 h 81"/>
                  <a:gd name="T10" fmla="*/ 20 w 107"/>
                  <a:gd name="T11" fmla="*/ 16 h 81"/>
                  <a:gd name="T12" fmla="*/ 29 w 107"/>
                  <a:gd name="T13" fmla="*/ 20 h 81"/>
                  <a:gd name="T14" fmla="*/ 48 w 107"/>
                  <a:gd name="T15" fmla="*/ 0 h 81"/>
                  <a:gd name="T16" fmla="*/ 52 w 107"/>
                  <a:gd name="T17" fmla="*/ 0 h 81"/>
                  <a:gd name="T18" fmla="*/ 73 w 107"/>
                  <a:gd name="T19" fmla="*/ 16 h 81"/>
                  <a:gd name="T20" fmla="*/ 88 w 107"/>
                  <a:gd name="T21" fmla="*/ 12 h 81"/>
                  <a:gd name="T22" fmla="*/ 101 w 107"/>
                  <a:gd name="T23" fmla="*/ 16 h 81"/>
                  <a:gd name="T24" fmla="*/ 107 w 107"/>
                  <a:gd name="T25" fmla="*/ 28 h 81"/>
                  <a:gd name="T26" fmla="*/ 99 w 107"/>
                  <a:gd name="T27" fmla="*/ 43 h 81"/>
                  <a:gd name="T28" fmla="*/ 106 w 107"/>
                  <a:gd name="T29" fmla="*/ 55 h 81"/>
                  <a:gd name="T30" fmla="*/ 100 w 107"/>
                  <a:gd name="T31" fmla="*/ 72 h 81"/>
                  <a:gd name="T32" fmla="*/ 84 w 107"/>
                  <a:gd name="T33" fmla="*/ 78 h 81"/>
                  <a:gd name="T34" fmla="*/ 65 w 107"/>
                  <a:gd name="T35" fmla="*/ 70 h 81"/>
                  <a:gd name="T36" fmla="*/ 44 w 107"/>
                  <a:gd name="T37" fmla="*/ 81 h 81"/>
                  <a:gd name="T38" fmla="*/ 44 w 107"/>
                  <a:gd name="T39" fmla="*/ 81 h 81"/>
                  <a:gd name="T40" fmla="*/ 20 w 107"/>
                  <a:gd name="T41" fmla="*/ 51 h 81"/>
                  <a:gd name="T42" fmla="*/ 20 w 107"/>
                  <a:gd name="T43" fmla="*/ 51 h 81"/>
                  <a:gd name="T44" fmla="*/ 22 w 107"/>
                  <a:gd name="T45" fmla="*/ 52 h 81"/>
                  <a:gd name="T46" fmla="*/ 22 w 107"/>
                  <a:gd name="T47" fmla="*/ 53 h 81"/>
                  <a:gd name="T48" fmla="*/ 21 w 107"/>
                  <a:gd name="T49" fmla="*/ 59 h 81"/>
                  <a:gd name="T50" fmla="*/ 44 w 107"/>
                  <a:gd name="T51" fmla="*/ 78 h 81"/>
                  <a:gd name="T52" fmla="*/ 63 w 107"/>
                  <a:gd name="T53" fmla="*/ 67 h 81"/>
                  <a:gd name="T54" fmla="*/ 64 w 107"/>
                  <a:gd name="T55" fmla="*/ 66 h 81"/>
                  <a:gd name="T56" fmla="*/ 66 w 107"/>
                  <a:gd name="T57" fmla="*/ 66 h 81"/>
                  <a:gd name="T58" fmla="*/ 84 w 107"/>
                  <a:gd name="T59" fmla="*/ 75 h 81"/>
                  <a:gd name="T60" fmla="*/ 97 w 107"/>
                  <a:gd name="T61" fmla="*/ 70 h 81"/>
                  <a:gd name="T62" fmla="*/ 103 w 107"/>
                  <a:gd name="T63" fmla="*/ 55 h 81"/>
                  <a:gd name="T64" fmla="*/ 95 w 107"/>
                  <a:gd name="T65" fmla="*/ 45 h 81"/>
                  <a:gd name="T66" fmla="*/ 93 w 107"/>
                  <a:gd name="T67" fmla="*/ 44 h 81"/>
                  <a:gd name="T68" fmla="*/ 94 w 107"/>
                  <a:gd name="T69" fmla="*/ 42 h 81"/>
                  <a:gd name="T70" fmla="*/ 104 w 107"/>
                  <a:gd name="T71" fmla="*/ 28 h 81"/>
                  <a:gd name="T72" fmla="*/ 100 w 107"/>
                  <a:gd name="T73" fmla="*/ 19 h 81"/>
                  <a:gd name="T74" fmla="*/ 88 w 107"/>
                  <a:gd name="T75" fmla="*/ 15 h 81"/>
                  <a:gd name="T76" fmla="*/ 72 w 107"/>
                  <a:gd name="T77" fmla="*/ 19 h 81"/>
                  <a:gd name="T78" fmla="*/ 71 w 107"/>
                  <a:gd name="T79" fmla="*/ 19 h 81"/>
                  <a:gd name="T80" fmla="*/ 70 w 107"/>
                  <a:gd name="T81" fmla="*/ 18 h 81"/>
                  <a:gd name="T82" fmla="*/ 52 w 107"/>
                  <a:gd name="T83" fmla="*/ 3 h 81"/>
                  <a:gd name="T84" fmla="*/ 49 w 107"/>
                  <a:gd name="T85" fmla="*/ 3 h 81"/>
                  <a:gd name="T86" fmla="*/ 32 w 107"/>
                  <a:gd name="T87" fmla="*/ 23 h 81"/>
                  <a:gd name="T88" fmla="*/ 31 w 107"/>
                  <a:gd name="T89" fmla="*/ 25 h 81"/>
                  <a:gd name="T90" fmla="*/ 29 w 107"/>
                  <a:gd name="T91" fmla="*/ 24 h 81"/>
                  <a:gd name="T92" fmla="*/ 29 w 107"/>
                  <a:gd name="T93" fmla="*/ 23 h 81"/>
                  <a:gd name="T94" fmla="*/ 27 w 107"/>
                  <a:gd name="T95" fmla="*/ 22 h 81"/>
                  <a:gd name="T96" fmla="*/ 19 w 107"/>
                  <a:gd name="T97" fmla="*/ 19 h 81"/>
                  <a:gd name="T98" fmla="*/ 17 w 107"/>
                  <a:gd name="T99" fmla="*/ 19 h 81"/>
                  <a:gd name="T100" fmla="*/ 9 w 107"/>
                  <a:gd name="T101" fmla="*/ 22 h 81"/>
                  <a:gd name="T102" fmla="*/ 5 w 107"/>
                  <a:gd name="T103" fmla="*/ 25 h 81"/>
                  <a:gd name="T104" fmla="*/ 3 w 107"/>
                  <a:gd name="T105" fmla="*/ 33 h 81"/>
                  <a:gd name="T106" fmla="*/ 32 w 107"/>
                  <a:gd name="T107" fmla="*/ 2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07" h="81">
                    <a:moveTo>
                      <a:pt x="44" y="81"/>
                    </a:moveTo>
                    <a:cubicBezTo>
                      <a:pt x="32" y="81"/>
                      <a:pt x="18" y="74"/>
                      <a:pt x="18" y="59"/>
                    </a:cubicBezTo>
                    <a:cubicBezTo>
                      <a:pt x="18" y="59"/>
                      <a:pt x="18" y="59"/>
                      <a:pt x="18" y="59"/>
                    </a:cubicBezTo>
                    <a:cubicBezTo>
                      <a:pt x="18" y="57"/>
                      <a:pt x="18" y="56"/>
                      <a:pt x="18" y="54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8" y="53"/>
                      <a:pt x="0" y="43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0"/>
                      <a:pt x="1" y="26"/>
                      <a:pt x="3" y="23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3" y="23"/>
                      <a:pt x="8" y="16"/>
                      <a:pt x="17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8" y="16"/>
                      <a:pt x="19" y="16"/>
                      <a:pt x="20" y="16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4" y="17"/>
                      <a:pt x="27" y="18"/>
                      <a:pt x="29" y="20"/>
                    </a:cubicBezTo>
                    <a:cubicBezTo>
                      <a:pt x="29" y="20"/>
                      <a:pt x="29" y="20"/>
                      <a:pt x="29" y="20"/>
                    </a:cubicBezTo>
                    <a:cubicBezTo>
                      <a:pt x="32" y="4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0" y="0"/>
                      <a:pt x="51" y="0"/>
                      <a:pt x="52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63" y="0"/>
                      <a:pt x="71" y="5"/>
                      <a:pt x="73" y="16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7" y="13"/>
                      <a:pt x="82" y="12"/>
                      <a:pt x="88" y="12"/>
                    </a:cubicBezTo>
                    <a:cubicBezTo>
                      <a:pt x="88" y="12"/>
                      <a:pt x="88" y="12"/>
                      <a:pt x="88" y="12"/>
                    </a:cubicBezTo>
                    <a:cubicBezTo>
                      <a:pt x="93" y="12"/>
                      <a:pt x="98" y="13"/>
                      <a:pt x="101" y="1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05" y="19"/>
                      <a:pt x="107" y="24"/>
                      <a:pt x="107" y="28"/>
                    </a:cubicBezTo>
                    <a:cubicBezTo>
                      <a:pt x="107" y="28"/>
                      <a:pt x="107" y="28"/>
                      <a:pt x="107" y="28"/>
                    </a:cubicBezTo>
                    <a:cubicBezTo>
                      <a:pt x="107" y="34"/>
                      <a:pt x="104" y="40"/>
                      <a:pt x="99" y="43"/>
                    </a:cubicBezTo>
                    <a:cubicBezTo>
                      <a:pt x="99" y="43"/>
                      <a:pt x="99" y="43"/>
                      <a:pt x="99" y="43"/>
                    </a:cubicBezTo>
                    <a:cubicBezTo>
                      <a:pt x="104" y="45"/>
                      <a:pt x="106" y="50"/>
                      <a:pt x="106" y="55"/>
                    </a:cubicBezTo>
                    <a:cubicBezTo>
                      <a:pt x="106" y="55"/>
                      <a:pt x="106" y="55"/>
                      <a:pt x="106" y="55"/>
                    </a:cubicBezTo>
                    <a:cubicBezTo>
                      <a:pt x="105" y="61"/>
                      <a:pt x="103" y="68"/>
                      <a:pt x="100" y="72"/>
                    </a:cubicBezTo>
                    <a:cubicBezTo>
                      <a:pt x="100" y="72"/>
                      <a:pt x="100" y="72"/>
                      <a:pt x="100" y="72"/>
                    </a:cubicBezTo>
                    <a:cubicBezTo>
                      <a:pt x="96" y="76"/>
                      <a:pt x="91" y="78"/>
                      <a:pt x="84" y="78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78" y="78"/>
                      <a:pt x="70" y="76"/>
                      <a:pt x="65" y="70"/>
                    </a:cubicBezTo>
                    <a:cubicBezTo>
                      <a:pt x="65" y="70"/>
                      <a:pt x="65" y="70"/>
                      <a:pt x="65" y="70"/>
                    </a:cubicBezTo>
                    <a:cubicBezTo>
                      <a:pt x="62" y="77"/>
                      <a:pt x="53" y="81"/>
                      <a:pt x="44" y="81"/>
                    </a:cubicBezTo>
                    <a:cubicBezTo>
                      <a:pt x="44" y="81"/>
                      <a:pt x="44" y="81"/>
                      <a:pt x="44" y="81"/>
                    </a:cubicBezTo>
                    <a:cubicBezTo>
                      <a:pt x="44" y="81"/>
                      <a:pt x="44" y="81"/>
                      <a:pt x="44" y="81"/>
                    </a:cubicBezTo>
                    <a:close/>
                    <a:moveTo>
                      <a:pt x="3" y="33"/>
                    </a:moveTo>
                    <a:cubicBezTo>
                      <a:pt x="3" y="42"/>
                      <a:pt x="11" y="51"/>
                      <a:pt x="20" y="51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21" y="51"/>
                      <a:pt x="21" y="51"/>
                      <a:pt x="22" y="52"/>
                    </a:cubicBezTo>
                    <a:cubicBezTo>
                      <a:pt x="22" y="52"/>
                      <a:pt x="22" y="52"/>
                      <a:pt x="22" y="52"/>
                    </a:cubicBezTo>
                    <a:cubicBezTo>
                      <a:pt x="22" y="52"/>
                      <a:pt x="22" y="52"/>
                      <a:pt x="22" y="53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1" y="55"/>
                      <a:pt x="21" y="57"/>
                      <a:pt x="21" y="59"/>
                    </a:cubicBezTo>
                    <a:cubicBezTo>
                      <a:pt x="21" y="59"/>
                      <a:pt x="21" y="59"/>
                      <a:pt x="21" y="59"/>
                    </a:cubicBezTo>
                    <a:cubicBezTo>
                      <a:pt x="21" y="71"/>
                      <a:pt x="33" y="78"/>
                      <a:pt x="44" y="78"/>
                    </a:cubicBezTo>
                    <a:cubicBezTo>
                      <a:pt x="44" y="78"/>
                      <a:pt x="44" y="78"/>
                      <a:pt x="44" y="78"/>
                    </a:cubicBezTo>
                    <a:cubicBezTo>
                      <a:pt x="53" y="78"/>
                      <a:pt x="62" y="74"/>
                      <a:pt x="63" y="67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63" y="66"/>
                      <a:pt x="64" y="66"/>
                      <a:pt x="64" y="66"/>
                    </a:cubicBezTo>
                    <a:cubicBezTo>
                      <a:pt x="64" y="66"/>
                      <a:pt x="64" y="66"/>
                      <a:pt x="64" y="66"/>
                    </a:cubicBezTo>
                    <a:cubicBezTo>
                      <a:pt x="65" y="65"/>
                      <a:pt x="66" y="66"/>
                      <a:pt x="66" y="66"/>
                    </a:cubicBezTo>
                    <a:cubicBezTo>
                      <a:pt x="66" y="66"/>
                      <a:pt x="66" y="66"/>
                      <a:pt x="66" y="66"/>
                    </a:cubicBezTo>
                    <a:cubicBezTo>
                      <a:pt x="70" y="72"/>
                      <a:pt x="78" y="75"/>
                      <a:pt x="84" y="75"/>
                    </a:cubicBezTo>
                    <a:cubicBezTo>
                      <a:pt x="84" y="75"/>
                      <a:pt x="84" y="75"/>
                      <a:pt x="84" y="75"/>
                    </a:cubicBezTo>
                    <a:cubicBezTo>
                      <a:pt x="90" y="75"/>
                      <a:pt x="95" y="73"/>
                      <a:pt x="97" y="70"/>
                    </a:cubicBezTo>
                    <a:cubicBezTo>
                      <a:pt x="97" y="70"/>
                      <a:pt x="97" y="70"/>
                      <a:pt x="97" y="70"/>
                    </a:cubicBezTo>
                    <a:cubicBezTo>
                      <a:pt x="100" y="67"/>
                      <a:pt x="103" y="60"/>
                      <a:pt x="103" y="55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02" y="50"/>
                      <a:pt x="101" y="46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4" y="45"/>
                      <a:pt x="93" y="45"/>
                      <a:pt x="93" y="44"/>
                    </a:cubicBezTo>
                    <a:cubicBezTo>
                      <a:pt x="93" y="44"/>
                      <a:pt x="93" y="44"/>
                      <a:pt x="93" y="44"/>
                    </a:cubicBezTo>
                    <a:cubicBezTo>
                      <a:pt x="93" y="43"/>
                      <a:pt x="93" y="43"/>
                      <a:pt x="94" y="42"/>
                    </a:cubicBezTo>
                    <a:cubicBezTo>
                      <a:pt x="94" y="42"/>
                      <a:pt x="94" y="42"/>
                      <a:pt x="94" y="42"/>
                    </a:cubicBezTo>
                    <a:cubicBezTo>
                      <a:pt x="100" y="40"/>
                      <a:pt x="104" y="34"/>
                      <a:pt x="104" y="28"/>
                    </a:cubicBezTo>
                    <a:cubicBezTo>
                      <a:pt x="104" y="28"/>
                      <a:pt x="104" y="28"/>
                      <a:pt x="104" y="28"/>
                    </a:cubicBezTo>
                    <a:cubicBezTo>
                      <a:pt x="104" y="24"/>
                      <a:pt x="102" y="21"/>
                      <a:pt x="100" y="19"/>
                    </a:cubicBezTo>
                    <a:cubicBezTo>
                      <a:pt x="100" y="19"/>
                      <a:pt x="100" y="19"/>
                      <a:pt x="100" y="19"/>
                    </a:cubicBezTo>
                    <a:cubicBezTo>
                      <a:pt x="97" y="16"/>
                      <a:pt x="92" y="15"/>
                      <a:pt x="88" y="15"/>
                    </a:cubicBezTo>
                    <a:cubicBezTo>
                      <a:pt x="88" y="15"/>
                      <a:pt x="88" y="15"/>
                      <a:pt x="88" y="15"/>
                    </a:cubicBezTo>
                    <a:cubicBezTo>
                      <a:pt x="82" y="15"/>
                      <a:pt x="76" y="17"/>
                      <a:pt x="72" y="19"/>
                    </a:cubicBezTo>
                    <a:cubicBezTo>
                      <a:pt x="72" y="19"/>
                      <a:pt x="72" y="19"/>
                      <a:pt x="72" y="19"/>
                    </a:cubicBezTo>
                    <a:cubicBezTo>
                      <a:pt x="72" y="20"/>
                      <a:pt x="71" y="20"/>
                      <a:pt x="71" y="19"/>
                    </a:cubicBezTo>
                    <a:cubicBezTo>
                      <a:pt x="71" y="19"/>
                      <a:pt x="71" y="19"/>
                      <a:pt x="71" y="19"/>
                    </a:cubicBezTo>
                    <a:cubicBezTo>
                      <a:pt x="70" y="19"/>
                      <a:pt x="70" y="19"/>
                      <a:pt x="70" y="18"/>
                    </a:cubicBezTo>
                    <a:cubicBezTo>
                      <a:pt x="70" y="18"/>
                      <a:pt x="70" y="18"/>
                      <a:pt x="70" y="18"/>
                    </a:cubicBezTo>
                    <a:cubicBezTo>
                      <a:pt x="69" y="8"/>
                      <a:pt x="63" y="3"/>
                      <a:pt x="52" y="3"/>
                    </a:cubicBezTo>
                    <a:cubicBezTo>
                      <a:pt x="52" y="3"/>
                      <a:pt x="52" y="3"/>
                      <a:pt x="52" y="3"/>
                    </a:cubicBezTo>
                    <a:cubicBezTo>
                      <a:pt x="51" y="3"/>
                      <a:pt x="50" y="3"/>
                      <a:pt x="49" y="3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49" y="3"/>
                      <a:pt x="33" y="7"/>
                      <a:pt x="32" y="23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32" y="24"/>
                      <a:pt x="31" y="24"/>
                      <a:pt x="31" y="25"/>
                    </a:cubicBezTo>
                    <a:cubicBezTo>
                      <a:pt x="31" y="25"/>
                      <a:pt x="31" y="25"/>
                      <a:pt x="31" y="25"/>
                    </a:cubicBezTo>
                    <a:cubicBezTo>
                      <a:pt x="30" y="25"/>
                      <a:pt x="29" y="24"/>
                      <a:pt x="29" y="24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29" y="24"/>
                      <a:pt x="29" y="24"/>
                      <a:pt x="29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29" y="23"/>
                      <a:pt x="28" y="23"/>
                      <a:pt x="27" y="22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6" y="21"/>
                      <a:pt x="24" y="20"/>
                      <a:pt x="19" y="19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18" y="19"/>
                      <a:pt x="18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4" y="19"/>
                      <a:pt x="11" y="20"/>
                      <a:pt x="9" y="22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6" y="24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4" y="27"/>
                      <a:pt x="3" y="30"/>
                      <a:pt x="3" y="33"/>
                    </a:cubicBezTo>
                    <a:close/>
                    <a:moveTo>
                      <a:pt x="30" y="23"/>
                    </a:moveTo>
                    <a:cubicBezTo>
                      <a:pt x="32" y="22"/>
                      <a:pt x="32" y="22"/>
                      <a:pt x="32" y="22"/>
                    </a:cubicBezTo>
                    <a:cubicBezTo>
                      <a:pt x="30" y="23"/>
                      <a:pt x="30" y="23"/>
                      <a:pt x="30" y="2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5" name="Freeform 190"/>
              <p:cNvSpPr>
                <a:spLocks/>
              </p:cNvSpPr>
              <p:nvPr/>
            </p:nvSpPr>
            <p:spPr bwMode="auto">
              <a:xfrm>
                <a:off x="2734" y="2030"/>
                <a:ext cx="270" cy="203"/>
              </a:xfrm>
              <a:custGeom>
                <a:avLst/>
                <a:gdLst>
                  <a:gd name="T0" fmla="*/ 36 w 114"/>
                  <a:gd name="T1" fmla="*/ 19 h 86"/>
                  <a:gd name="T2" fmla="*/ 57 w 114"/>
                  <a:gd name="T3" fmla="*/ 0 h 86"/>
                  <a:gd name="T4" fmla="*/ 78 w 114"/>
                  <a:gd name="T5" fmla="*/ 19 h 86"/>
                  <a:gd name="T6" fmla="*/ 107 w 114"/>
                  <a:gd name="T7" fmla="*/ 23 h 86"/>
                  <a:gd name="T8" fmla="*/ 97 w 114"/>
                  <a:gd name="T9" fmla="*/ 48 h 86"/>
                  <a:gd name="T10" fmla="*/ 97 w 114"/>
                  <a:gd name="T11" fmla="*/ 75 h 86"/>
                  <a:gd name="T12" fmla="*/ 64 w 114"/>
                  <a:gd name="T13" fmla="*/ 67 h 86"/>
                  <a:gd name="T14" fmla="*/ 22 w 114"/>
                  <a:gd name="T15" fmla="*/ 47 h 86"/>
                  <a:gd name="T16" fmla="*/ 10 w 114"/>
                  <a:gd name="T17" fmla="*/ 17 h 86"/>
                  <a:gd name="T18" fmla="*/ 26 w 114"/>
                  <a:gd name="T19" fmla="*/ 12 h 86"/>
                  <a:gd name="T20" fmla="*/ 36 w 114"/>
                  <a:gd name="T21" fmla="*/ 19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4" h="86">
                    <a:moveTo>
                      <a:pt x="36" y="19"/>
                    </a:moveTo>
                    <a:cubicBezTo>
                      <a:pt x="40" y="2"/>
                      <a:pt x="57" y="0"/>
                      <a:pt x="57" y="0"/>
                    </a:cubicBezTo>
                    <a:cubicBezTo>
                      <a:pt x="70" y="0"/>
                      <a:pt x="78" y="7"/>
                      <a:pt x="78" y="19"/>
                    </a:cubicBezTo>
                    <a:cubicBezTo>
                      <a:pt x="86" y="16"/>
                      <a:pt x="100" y="15"/>
                      <a:pt x="107" y="23"/>
                    </a:cubicBezTo>
                    <a:cubicBezTo>
                      <a:pt x="114" y="31"/>
                      <a:pt x="107" y="46"/>
                      <a:pt x="97" y="48"/>
                    </a:cubicBezTo>
                    <a:cubicBezTo>
                      <a:pt x="111" y="51"/>
                      <a:pt x="104" y="69"/>
                      <a:pt x="97" y="75"/>
                    </a:cubicBezTo>
                    <a:cubicBezTo>
                      <a:pt x="90" y="82"/>
                      <a:pt x="72" y="80"/>
                      <a:pt x="64" y="67"/>
                    </a:cubicBezTo>
                    <a:cubicBezTo>
                      <a:pt x="57" y="86"/>
                      <a:pt x="10" y="76"/>
                      <a:pt x="22" y="47"/>
                    </a:cubicBezTo>
                    <a:cubicBezTo>
                      <a:pt x="10" y="45"/>
                      <a:pt x="0" y="27"/>
                      <a:pt x="10" y="17"/>
                    </a:cubicBezTo>
                    <a:cubicBezTo>
                      <a:pt x="10" y="17"/>
                      <a:pt x="17" y="10"/>
                      <a:pt x="26" y="12"/>
                    </a:cubicBezTo>
                    <a:cubicBezTo>
                      <a:pt x="35" y="15"/>
                      <a:pt x="36" y="19"/>
                      <a:pt x="36" y="19"/>
                    </a:cubicBezTo>
                    <a:close/>
                  </a:path>
                </a:pathLst>
              </a:custGeom>
              <a:solidFill>
                <a:srgbClr val="E3E7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6" name="Freeform 191"/>
              <p:cNvSpPr>
                <a:spLocks noEditPoints="1"/>
              </p:cNvSpPr>
              <p:nvPr/>
            </p:nvSpPr>
            <p:spPr bwMode="auto">
              <a:xfrm>
                <a:off x="2746" y="2027"/>
                <a:ext cx="250" cy="195"/>
              </a:xfrm>
              <a:custGeom>
                <a:avLst/>
                <a:gdLst>
                  <a:gd name="T0" fmla="*/ 42 w 106"/>
                  <a:gd name="T1" fmla="*/ 79 h 82"/>
                  <a:gd name="T2" fmla="*/ 14 w 106"/>
                  <a:gd name="T3" fmla="*/ 57 h 82"/>
                  <a:gd name="T4" fmla="*/ 15 w 106"/>
                  <a:gd name="T5" fmla="*/ 49 h 82"/>
                  <a:gd name="T6" fmla="*/ 0 w 106"/>
                  <a:gd name="T7" fmla="*/ 28 h 82"/>
                  <a:gd name="T8" fmla="*/ 4 w 106"/>
                  <a:gd name="T9" fmla="*/ 17 h 82"/>
                  <a:gd name="T10" fmla="*/ 17 w 106"/>
                  <a:gd name="T11" fmla="*/ 11 h 82"/>
                  <a:gd name="T12" fmla="*/ 22 w 106"/>
                  <a:gd name="T13" fmla="*/ 12 h 82"/>
                  <a:gd name="T14" fmla="*/ 31 w 106"/>
                  <a:gd name="T15" fmla="*/ 17 h 82"/>
                  <a:gd name="T16" fmla="*/ 52 w 106"/>
                  <a:gd name="T17" fmla="*/ 0 h 82"/>
                  <a:gd name="T18" fmla="*/ 74 w 106"/>
                  <a:gd name="T19" fmla="*/ 18 h 82"/>
                  <a:gd name="T20" fmla="*/ 85 w 106"/>
                  <a:gd name="T21" fmla="*/ 16 h 82"/>
                  <a:gd name="T22" fmla="*/ 103 w 106"/>
                  <a:gd name="T23" fmla="*/ 23 h 82"/>
                  <a:gd name="T24" fmla="*/ 106 w 106"/>
                  <a:gd name="T25" fmla="*/ 32 h 82"/>
                  <a:gd name="T26" fmla="*/ 96 w 106"/>
                  <a:gd name="T27" fmla="*/ 49 h 82"/>
                  <a:gd name="T28" fmla="*/ 102 w 106"/>
                  <a:gd name="T29" fmla="*/ 59 h 82"/>
                  <a:gd name="T30" fmla="*/ 93 w 106"/>
                  <a:gd name="T31" fmla="*/ 77 h 82"/>
                  <a:gd name="T32" fmla="*/ 81 w 106"/>
                  <a:gd name="T33" fmla="*/ 82 h 82"/>
                  <a:gd name="T34" fmla="*/ 60 w 106"/>
                  <a:gd name="T35" fmla="*/ 71 h 82"/>
                  <a:gd name="T36" fmla="*/ 81 w 106"/>
                  <a:gd name="T37" fmla="*/ 79 h 82"/>
                  <a:gd name="T38" fmla="*/ 91 w 106"/>
                  <a:gd name="T39" fmla="*/ 75 h 82"/>
                  <a:gd name="T40" fmla="*/ 99 w 106"/>
                  <a:gd name="T41" fmla="*/ 59 h 82"/>
                  <a:gd name="T42" fmla="*/ 92 w 106"/>
                  <a:gd name="T43" fmla="*/ 50 h 82"/>
                  <a:gd name="T44" fmla="*/ 91 w 106"/>
                  <a:gd name="T45" fmla="*/ 49 h 82"/>
                  <a:gd name="T46" fmla="*/ 92 w 106"/>
                  <a:gd name="T47" fmla="*/ 47 h 82"/>
                  <a:gd name="T48" fmla="*/ 103 w 106"/>
                  <a:gd name="T49" fmla="*/ 32 h 82"/>
                  <a:gd name="T50" fmla="*/ 100 w 106"/>
                  <a:gd name="T51" fmla="*/ 25 h 82"/>
                  <a:gd name="T52" fmla="*/ 85 w 106"/>
                  <a:gd name="T53" fmla="*/ 19 h 82"/>
                  <a:gd name="T54" fmla="*/ 73 w 106"/>
                  <a:gd name="T55" fmla="*/ 22 h 82"/>
                  <a:gd name="T56" fmla="*/ 72 w 106"/>
                  <a:gd name="T57" fmla="*/ 22 h 82"/>
                  <a:gd name="T58" fmla="*/ 71 w 106"/>
                  <a:gd name="T59" fmla="*/ 20 h 82"/>
                  <a:gd name="T60" fmla="*/ 71 w 106"/>
                  <a:gd name="T61" fmla="*/ 19 h 82"/>
                  <a:gd name="T62" fmla="*/ 52 w 106"/>
                  <a:gd name="T63" fmla="*/ 3 h 82"/>
                  <a:gd name="T64" fmla="*/ 33 w 106"/>
                  <a:gd name="T65" fmla="*/ 20 h 82"/>
                  <a:gd name="T66" fmla="*/ 31 w 106"/>
                  <a:gd name="T67" fmla="*/ 21 h 82"/>
                  <a:gd name="T68" fmla="*/ 30 w 106"/>
                  <a:gd name="T69" fmla="*/ 20 h 82"/>
                  <a:gd name="T70" fmla="*/ 30 w 106"/>
                  <a:gd name="T71" fmla="*/ 20 h 82"/>
                  <a:gd name="T72" fmla="*/ 29 w 106"/>
                  <a:gd name="T73" fmla="*/ 19 h 82"/>
                  <a:gd name="T74" fmla="*/ 21 w 106"/>
                  <a:gd name="T75" fmla="*/ 15 h 82"/>
                  <a:gd name="T76" fmla="*/ 17 w 106"/>
                  <a:gd name="T77" fmla="*/ 14 h 82"/>
                  <a:gd name="T78" fmla="*/ 9 w 106"/>
                  <a:gd name="T79" fmla="*/ 16 h 82"/>
                  <a:gd name="T80" fmla="*/ 6 w 106"/>
                  <a:gd name="T81" fmla="*/ 19 h 82"/>
                  <a:gd name="T82" fmla="*/ 3 w 106"/>
                  <a:gd name="T83" fmla="*/ 28 h 82"/>
                  <a:gd name="T84" fmla="*/ 18 w 106"/>
                  <a:gd name="T85" fmla="*/ 46 h 82"/>
                  <a:gd name="T86" fmla="*/ 19 w 106"/>
                  <a:gd name="T87" fmla="*/ 47 h 82"/>
                  <a:gd name="T88" fmla="*/ 19 w 106"/>
                  <a:gd name="T89" fmla="*/ 48 h 82"/>
                  <a:gd name="T90" fmla="*/ 17 w 106"/>
                  <a:gd name="T91" fmla="*/ 57 h 82"/>
                  <a:gd name="T92" fmla="*/ 42 w 106"/>
                  <a:gd name="T93" fmla="*/ 76 h 82"/>
                  <a:gd name="T94" fmla="*/ 58 w 106"/>
                  <a:gd name="T95" fmla="*/ 68 h 82"/>
                  <a:gd name="T96" fmla="*/ 59 w 106"/>
                  <a:gd name="T97" fmla="*/ 67 h 82"/>
                  <a:gd name="T98" fmla="*/ 59 w 106"/>
                  <a:gd name="T99" fmla="*/ 67 h 82"/>
                  <a:gd name="T100" fmla="*/ 61 w 106"/>
                  <a:gd name="T101" fmla="*/ 67 h 82"/>
                  <a:gd name="T102" fmla="*/ 33 w 106"/>
                  <a:gd name="T103" fmla="*/ 2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06" h="82">
                    <a:moveTo>
                      <a:pt x="60" y="71"/>
                    </a:moveTo>
                    <a:cubicBezTo>
                      <a:pt x="56" y="77"/>
                      <a:pt x="49" y="79"/>
                      <a:pt x="42" y="79"/>
                    </a:cubicBezTo>
                    <a:cubicBezTo>
                      <a:pt x="42" y="79"/>
                      <a:pt x="42" y="79"/>
                      <a:pt x="42" y="79"/>
                    </a:cubicBezTo>
                    <a:cubicBezTo>
                      <a:pt x="29" y="79"/>
                      <a:pt x="14" y="71"/>
                      <a:pt x="14" y="57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4" y="54"/>
                      <a:pt x="14" y="52"/>
                      <a:pt x="15" y="49"/>
                    </a:cubicBezTo>
                    <a:cubicBezTo>
                      <a:pt x="15" y="49"/>
                      <a:pt x="15" y="49"/>
                      <a:pt x="15" y="49"/>
                    </a:cubicBezTo>
                    <a:cubicBezTo>
                      <a:pt x="6" y="47"/>
                      <a:pt x="0" y="38"/>
                      <a:pt x="0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4"/>
                      <a:pt x="1" y="20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6"/>
                      <a:pt x="10" y="11"/>
                      <a:pt x="17" y="11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9" y="11"/>
                      <a:pt x="20" y="11"/>
                      <a:pt x="22" y="12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6" y="13"/>
                      <a:pt x="29" y="15"/>
                      <a:pt x="31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6" y="1"/>
                      <a:pt x="52" y="0"/>
                      <a:pt x="52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65" y="0"/>
                      <a:pt x="74" y="6"/>
                      <a:pt x="74" y="18"/>
                    </a:cubicBezTo>
                    <a:cubicBezTo>
                      <a:pt x="74" y="18"/>
                      <a:pt x="74" y="18"/>
                      <a:pt x="74" y="18"/>
                    </a:cubicBezTo>
                    <a:cubicBezTo>
                      <a:pt x="77" y="17"/>
                      <a:pt x="81" y="16"/>
                      <a:pt x="85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92" y="16"/>
                      <a:pt x="98" y="18"/>
                      <a:pt x="103" y="23"/>
                    </a:cubicBezTo>
                    <a:cubicBezTo>
                      <a:pt x="103" y="23"/>
                      <a:pt x="103" y="23"/>
                      <a:pt x="103" y="23"/>
                    </a:cubicBezTo>
                    <a:cubicBezTo>
                      <a:pt x="105" y="25"/>
                      <a:pt x="106" y="29"/>
                      <a:pt x="106" y="32"/>
                    </a:cubicBezTo>
                    <a:cubicBezTo>
                      <a:pt x="106" y="32"/>
                      <a:pt x="106" y="32"/>
                      <a:pt x="106" y="32"/>
                    </a:cubicBezTo>
                    <a:cubicBezTo>
                      <a:pt x="106" y="39"/>
                      <a:pt x="102" y="46"/>
                      <a:pt x="96" y="49"/>
                    </a:cubicBezTo>
                    <a:cubicBezTo>
                      <a:pt x="96" y="49"/>
                      <a:pt x="96" y="49"/>
                      <a:pt x="96" y="49"/>
                    </a:cubicBezTo>
                    <a:cubicBezTo>
                      <a:pt x="100" y="51"/>
                      <a:pt x="102" y="55"/>
                      <a:pt x="102" y="59"/>
                    </a:cubicBezTo>
                    <a:cubicBezTo>
                      <a:pt x="102" y="59"/>
                      <a:pt x="102" y="59"/>
                      <a:pt x="102" y="59"/>
                    </a:cubicBezTo>
                    <a:cubicBezTo>
                      <a:pt x="102" y="66"/>
                      <a:pt x="98" y="73"/>
                      <a:pt x="93" y="77"/>
                    </a:cubicBezTo>
                    <a:cubicBezTo>
                      <a:pt x="93" y="77"/>
                      <a:pt x="93" y="77"/>
                      <a:pt x="93" y="77"/>
                    </a:cubicBezTo>
                    <a:cubicBezTo>
                      <a:pt x="90" y="80"/>
                      <a:pt x="86" y="82"/>
                      <a:pt x="81" y="82"/>
                    </a:cubicBezTo>
                    <a:cubicBezTo>
                      <a:pt x="81" y="82"/>
                      <a:pt x="81" y="82"/>
                      <a:pt x="81" y="82"/>
                    </a:cubicBezTo>
                    <a:cubicBezTo>
                      <a:pt x="73" y="82"/>
                      <a:pt x="65" y="78"/>
                      <a:pt x="60" y="71"/>
                    </a:cubicBezTo>
                    <a:close/>
                    <a:moveTo>
                      <a:pt x="61" y="67"/>
                    </a:moveTo>
                    <a:cubicBezTo>
                      <a:pt x="65" y="75"/>
                      <a:pt x="74" y="79"/>
                      <a:pt x="81" y="79"/>
                    </a:cubicBezTo>
                    <a:cubicBezTo>
                      <a:pt x="81" y="79"/>
                      <a:pt x="81" y="79"/>
                      <a:pt x="81" y="79"/>
                    </a:cubicBezTo>
                    <a:cubicBezTo>
                      <a:pt x="85" y="79"/>
                      <a:pt x="89" y="77"/>
                      <a:pt x="91" y="75"/>
                    </a:cubicBezTo>
                    <a:cubicBezTo>
                      <a:pt x="91" y="75"/>
                      <a:pt x="91" y="75"/>
                      <a:pt x="91" y="75"/>
                    </a:cubicBezTo>
                    <a:cubicBezTo>
                      <a:pt x="95" y="72"/>
                      <a:pt x="99" y="65"/>
                      <a:pt x="99" y="59"/>
                    </a:cubicBezTo>
                    <a:cubicBezTo>
                      <a:pt x="99" y="59"/>
                      <a:pt x="99" y="59"/>
                      <a:pt x="99" y="59"/>
                    </a:cubicBezTo>
                    <a:cubicBezTo>
                      <a:pt x="99" y="55"/>
                      <a:pt x="97" y="51"/>
                      <a:pt x="92" y="50"/>
                    </a:cubicBezTo>
                    <a:cubicBezTo>
                      <a:pt x="92" y="50"/>
                      <a:pt x="92" y="50"/>
                      <a:pt x="92" y="50"/>
                    </a:cubicBezTo>
                    <a:cubicBezTo>
                      <a:pt x="91" y="50"/>
                      <a:pt x="91" y="50"/>
                      <a:pt x="91" y="49"/>
                    </a:cubicBezTo>
                    <a:cubicBezTo>
                      <a:pt x="91" y="49"/>
                      <a:pt x="91" y="49"/>
                      <a:pt x="91" y="49"/>
                    </a:cubicBezTo>
                    <a:cubicBezTo>
                      <a:pt x="91" y="48"/>
                      <a:pt x="91" y="47"/>
                      <a:pt x="92" y="47"/>
                    </a:cubicBezTo>
                    <a:cubicBezTo>
                      <a:pt x="92" y="47"/>
                      <a:pt x="92" y="47"/>
                      <a:pt x="92" y="47"/>
                    </a:cubicBezTo>
                    <a:cubicBezTo>
                      <a:pt x="98" y="46"/>
                      <a:pt x="103" y="39"/>
                      <a:pt x="103" y="32"/>
                    </a:cubicBezTo>
                    <a:cubicBezTo>
                      <a:pt x="103" y="32"/>
                      <a:pt x="103" y="32"/>
                      <a:pt x="103" y="32"/>
                    </a:cubicBezTo>
                    <a:cubicBezTo>
                      <a:pt x="103" y="29"/>
                      <a:pt x="103" y="27"/>
                      <a:pt x="100" y="25"/>
                    </a:cubicBezTo>
                    <a:cubicBezTo>
                      <a:pt x="100" y="25"/>
                      <a:pt x="100" y="25"/>
                      <a:pt x="100" y="25"/>
                    </a:cubicBezTo>
                    <a:cubicBezTo>
                      <a:pt x="97" y="21"/>
                      <a:pt x="91" y="19"/>
                      <a:pt x="85" y="19"/>
                    </a:cubicBezTo>
                    <a:cubicBezTo>
                      <a:pt x="85" y="19"/>
                      <a:pt x="85" y="19"/>
                      <a:pt x="85" y="19"/>
                    </a:cubicBezTo>
                    <a:cubicBezTo>
                      <a:pt x="81" y="19"/>
                      <a:pt x="76" y="20"/>
                      <a:pt x="73" y="22"/>
                    </a:cubicBezTo>
                    <a:cubicBezTo>
                      <a:pt x="73" y="22"/>
                      <a:pt x="73" y="22"/>
                      <a:pt x="73" y="22"/>
                    </a:cubicBezTo>
                    <a:cubicBezTo>
                      <a:pt x="73" y="22"/>
                      <a:pt x="72" y="22"/>
                      <a:pt x="72" y="22"/>
                    </a:cubicBezTo>
                    <a:cubicBezTo>
                      <a:pt x="72" y="22"/>
                      <a:pt x="72" y="22"/>
                      <a:pt x="72" y="22"/>
                    </a:cubicBezTo>
                    <a:cubicBezTo>
                      <a:pt x="71" y="21"/>
                      <a:pt x="71" y="21"/>
                      <a:pt x="71" y="20"/>
                    </a:cubicBezTo>
                    <a:cubicBezTo>
                      <a:pt x="71" y="20"/>
                      <a:pt x="71" y="20"/>
                      <a:pt x="71" y="20"/>
                    </a:cubicBezTo>
                    <a:cubicBezTo>
                      <a:pt x="71" y="20"/>
                      <a:pt x="71" y="19"/>
                      <a:pt x="71" y="19"/>
                    </a:cubicBezTo>
                    <a:cubicBezTo>
                      <a:pt x="71" y="19"/>
                      <a:pt x="71" y="19"/>
                      <a:pt x="71" y="19"/>
                    </a:cubicBezTo>
                    <a:cubicBezTo>
                      <a:pt x="71" y="8"/>
                      <a:pt x="64" y="3"/>
                      <a:pt x="52" y="3"/>
                    </a:cubicBezTo>
                    <a:cubicBezTo>
                      <a:pt x="52" y="3"/>
                      <a:pt x="52" y="3"/>
                      <a:pt x="52" y="3"/>
                    </a:cubicBezTo>
                    <a:cubicBezTo>
                      <a:pt x="52" y="3"/>
                      <a:pt x="36" y="5"/>
                      <a:pt x="33" y="20"/>
                    </a:cubicBezTo>
                    <a:cubicBezTo>
                      <a:pt x="33" y="20"/>
                      <a:pt x="33" y="20"/>
                      <a:pt x="33" y="20"/>
                    </a:cubicBezTo>
                    <a:cubicBezTo>
                      <a:pt x="33" y="21"/>
                      <a:pt x="32" y="21"/>
                      <a:pt x="31" y="21"/>
                    </a:cubicBezTo>
                    <a:cubicBezTo>
                      <a:pt x="31" y="21"/>
                      <a:pt x="31" y="21"/>
                      <a:pt x="31" y="21"/>
                    </a:cubicBezTo>
                    <a:cubicBezTo>
                      <a:pt x="31" y="22"/>
                      <a:pt x="30" y="21"/>
                      <a:pt x="30" y="20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20"/>
                      <a:pt x="29" y="19"/>
                      <a:pt x="29" y="19"/>
                    </a:cubicBezTo>
                    <a:cubicBezTo>
                      <a:pt x="29" y="19"/>
                      <a:pt x="29" y="19"/>
                      <a:pt x="29" y="19"/>
                    </a:cubicBezTo>
                    <a:cubicBezTo>
                      <a:pt x="27" y="18"/>
                      <a:pt x="25" y="16"/>
                      <a:pt x="21" y="15"/>
                    </a:cubicBezTo>
                    <a:cubicBezTo>
                      <a:pt x="21" y="15"/>
                      <a:pt x="21" y="15"/>
                      <a:pt x="21" y="15"/>
                    </a:cubicBezTo>
                    <a:cubicBezTo>
                      <a:pt x="19" y="14"/>
                      <a:pt x="18" y="14"/>
                      <a:pt x="17" y="14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4" y="14"/>
                      <a:pt x="11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7" y="18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4" y="21"/>
                      <a:pt x="3" y="25"/>
                      <a:pt x="3" y="28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3" y="37"/>
                      <a:pt x="9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7"/>
                      <a:pt x="19" y="47"/>
                    </a:cubicBezTo>
                    <a:cubicBezTo>
                      <a:pt x="19" y="47"/>
                      <a:pt x="19" y="47"/>
                      <a:pt x="19" y="47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17" y="52"/>
                      <a:pt x="17" y="54"/>
                      <a:pt x="17" y="5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17" y="69"/>
                      <a:pt x="30" y="76"/>
                      <a:pt x="42" y="76"/>
                    </a:cubicBezTo>
                    <a:cubicBezTo>
                      <a:pt x="42" y="76"/>
                      <a:pt x="42" y="76"/>
                      <a:pt x="42" y="76"/>
                    </a:cubicBezTo>
                    <a:cubicBezTo>
                      <a:pt x="49" y="76"/>
                      <a:pt x="56" y="73"/>
                      <a:pt x="58" y="68"/>
                    </a:cubicBezTo>
                    <a:cubicBezTo>
                      <a:pt x="58" y="68"/>
                      <a:pt x="58" y="68"/>
                      <a:pt x="58" y="68"/>
                    </a:cubicBezTo>
                    <a:cubicBezTo>
                      <a:pt x="58" y="67"/>
                      <a:pt x="59" y="67"/>
                      <a:pt x="59" y="67"/>
                    </a:cubicBezTo>
                    <a:cubicBezTo>
                      <a:pt x="59" y="67"/>
                      <a:pt x="59" y="67"/>
                      <a:pt x="59" y="67"/>
                    </a:cubicBezTo>
                    <a:cubicBezTo>
                      <a:pt x="59" y="67"/>
                      <a:pt x="59" y="67"/>
                      <a:pt x="59" y="67"/>
                    </a:cubicBezTo>
                    <a:cubicBezTo>
                      <a:pt x="59" y="67"/>
                      <a:pt x="59" y="67"/>
                      <a:pt x="59" y="67"/>
                    </a:cubicBezTo>
                    <a:cubicBezTo>
                      <a:pt x="60" y="67"/>
                      <a:pt x="60" y="67"/>
                      <a:pt x="61" y="67"/>
                    </a:cubicBezTo>
                    <a:close/>
                    <a:moveTo>
                      <a:pt x="31" y="20"/>
                    </a:moveTo>
                    <a:cubicBezTo>
                      <a:pt x="33" y="20"/>
                      <a:pt x="33" y="20"/>
                      <a:pt x="33" y="20"/>
                    </a:cubicBezTo>
                    <a:cubicBezTo>
                      <a:pt x="31" y="20"/>
                      <a:pt x="31" y="20"/>
                      <a:pt x="31" y="20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7" name="Freeform 192"/>
              <p:cNvSpPr>
                <a:spLocks/>
              </p:cNvSpPr>
              <p:nvPr/>
            </p:nvSpPr>
            <p:spPr bwMode="auto">
              <a:xfrm>
                <a:off x="3952" y="1876"/>
                <a:ext cx="116" cy="303"/>
              </a:xfrm>
              <a:custGeom>
                <a:avLst/>
                <a:gdLst>
                  <a:gd name="T0" fmla="*/ 0 w 116"/>
                  <a:gd name="T1" fmla="*/ 0 h 303"/>
                  <a:gd name="T2" fmla="*/ 105 w 116"/>
                  <a:gd name="T3" fmla="*/ 38 h 303"/>
                  <a:gd name="T4" fmla="*/ 116 w 116"/>
                  <a:gd name="T5" fmla="*/ 303 h 303"/>
                  <a:gd name="T6" fmla="*/ 5 w 116"/>
                  <a:gd name="T7" fmla="*/ 282 h 303"/>
                  <a:gd name="T8" fmla="*/ 0 w 116"/>
                  <a:gd name="T9" fmla="*/ 0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303">
                    <a:moveTo>
                      <a:pt x="0" y="0"/>
                    </a:moveTo>
                    <a:lnTo>
                      <a:pt x="105" y="38"/>
                    </a:lnTo>
                    <a:lnTo>
                      <a:pt x="116" y="303"/>
                    </a:lnTo>
                    <a:lnTo>
                      <a:pt x="5" y="2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8" name="Freeform 193"/>
              <p:cNvSpPr>
                <a:spLocks noEditPoints="1"/>
              </p:cNvSpPr>
              <p:nvPr/>
            </p:nvSpPr>
            <p:spPr bwMode="auto">
              <a:xfrm>
                <a:off x="3948" y="1873"/>
                <a:ext cx="125" cy="311"/>
              </a:xfrm>
              <a:custGeom>
                <a:avLst/>
                <a:gdLst>
                  <a:gd name="T0" fmla="*/ 51 w 53"/>
                  <a:gd name="T1" fmla="*/ 131 h 131"/>
                  <a:gd name="T2" fmla="*/ 4 w 53"/>
                  <a:gd name="T3" fmla="*/ 121 h 131"/>
                  <a:gd name="T4" fmla="*/ 2 w 53"/>
                  <a:gd name="T5" fmla="*/ 120 h 131"/>
                  <a:gd name="T6" fmla="*/ 2 w 53"/>
                  <a:gd name="T7" fmla="*/ 120 h 131"/>
                  <a:gd name="T8" fmla="*/ 0 w 53"/>
                  <a:gd name="T9" fmla="*/ 1 h 131"/>
                  <a:gd name="T10" fmla="*/ 2 w 53"/>
                  <a:gd name="T11" fmla="*/ 1 h 131"/>
                  <a:gd name="T12" fmla="*/ 0 w 53"/>
                  <a:gd name="T13" fmla="*/ 1 h 131"/>
                  <a:gd name="T14" fmla="*/ 1 w 53"/>
                  <a:gd name="T15" fmla="*/ 0 h 131"/>
                  <a:gd name="T16" fmla="*/ 1 w 53"/>
                  <a:gd name="T17" fmla="*/ 0 h 131"/>
                  <a:gd name="T18" fmla="*/ 2 w 53"/>
                  <a:gd name="T19" fmla="*/ 0 h 131"/>
                  <a:gd name="T20" fmla="*/ 2 w 53"/>
                  <a:gd name="T21" fmla="*/ 0 h 131"/>
                  <a:gd name="T22" fmla="*/ 47 w 53"/>
                  <a:gd name="T23" fmla="*/ 15 h 131"/>
                  <a:gd name="T24" fmla="*/ 48 w 53"/>
                  <a:gd name="T25" fmla="*/ 17 h 131"/>
                  <a:gd name="T26" fmla="*/ 48 w 53"/>
                  <a:gd name="T27" fmla="*/ 17 h 131"/>
                  <a:gd name="T28" fmla="*/ 53 w 53"/>
                  <a:gd name="T29" fmla="*/ 129 h 131"/>
                  <a:gd name="T30" fmla="*/ 52 w 53"/>
                  <a:gd name="T31" fmla="*/ 130 h 131"/>
                  <a:gd name="T32" fmla="*/ 52 w 53"/>
                  <a:gd name="T33" fmla="*/ 130 h 131"/>
                  <a:gd name="T34" fmla="*/ 51 w 53"/>
                  <a:gd name="T35" fmla="*/ 131 h 131"/>
                  <a:gd name="T36" fmla="*/ 51 w 53"/>
                  <a:gd name="T37" fmla="*/ 131 h 131"/>
                  <a:gd name="T38" fmla="*/ 51 w 53"/>
                  <a:gd name="T39" fmla="*/ 131 h 131"/>
                  <a:gd name="T40" fmla="*/ 5 w 53"/>
                  <a:gd name="T41" fmla="*/ 119 h 131"/>
                  <a:gd name="T42" fmla="*/ 50 w 53"/>
                  <a:gd name="T43" fmla="*/ 127 h 131"/>
                  <a:gd name="T44" fmla="*/ 45 w 53"/>
                  <a:gd name="T45" fmla="*/ 18 h 131"/>
                  <a:gd name="T46" fmla="*/ 3 w 53"/>
                  <a:gd name="T47" fmla="*/ 3 h 131"/>
                  <a:gd name="T48" fmla="*/ 5 w 53"/>
                  <a:gd name="T49" fmla="*/ 119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3" h="131">
                    <a:moveTo>
                      <a:pt x="51" y="131"/>
                    </a:moveTo>
                    <a:cubicBezTo>
                      <a:pt x="4" y="121"/>
                      <a:pt x="4" y="121"/>
                      <a:pt x="4" y="121"/>
                    </a:cubicBezTo>
                    <a:cubicBezTo>
                      <a:pt x="3" y="121"/>
                      <a:pt x="2" y="121"/>
                      <a:pt x="2" y="120"/>
                    </a:cubicBezTo>
                    <a:cubicBezTo>
                      <a:pt x="2" y="120"/>
                      <a:pt x="2" y="120"/>
                      <a:pt x="2" y="12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16"/>
                      <a:pt x="48" y="16"/>
                      <a:pt x="48" y="17"/>
                    </a:cubicBezTo>
                    <a:cubicBezTo>
                      <a:pt x="48" y="17"/>
                      <a:pt x="48" y="17"/>
                      <a:pt x="48" y="17"/>
                    </a:cubicBezTo>
                    <a:cubicBezTo>
                      <a:pt x="53" y="129"/>
                      <a:pt x="53" y="129"/>
                      <a:pt x="53" y="129"/>
                    </a:cubicBezTo>
                    <a:cubicBezTo>
                      <a:pt x="53" y="130"/>
                      <a:pt x="53" y="130"/>
                      <a:pt x="52" y="130"/>
                    </a:cubicBezTo>
                    <a:cubicBezTo>
                      <a:pt x="52" y="130"/>
                      <a:pt x="52" y="130"/>
                      <a:pt x="52" y="130"/>
                    </a:cubicBezTo>
                    <a:cubicBezTo>
                      <a:pt x="52" y="131"/>
                      <a:pt x="52" y="131"/>
                      <a:pt x="51" y="131"/>
                    </a:cubicBezTo>
                    <a:cubicBezTo>
                      <a:pt x="51" y="131"/>
                      <a:pt x="51" y="131"/>
                      <a:pt x="51" y="131"/>
                    </a:cubicBezTo>
                    <a:cubicBezTo>
                      <a:pt x="51" y="131"/>
                      <a:pt x="51" y="131"/>
                      <a:pt x="51" y="131"/>
                    </a:cubicBezTo>
                    <a:close/>
                    <a:moveTo>
                      <a:pt x="5" y="119"/>
                    </a:moveTo>
                    <a:cubicBezTo>
                      <a:pt x="50" y="127"/>
                      <a:pt x="50" y="127"/>
                      <a:pt x="50" y="127"/>
                    </a:cubicBezTo>
                    <a:cubicBezTo>
                      <a:pt x="45" y="18"/>
                      <a:pt x="45" y="18"/>
                      <a:pt x="45" y="18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5" y="119"/>
                      <a:pt x="5" y="119"/>
                      <a:pt x="5" y="119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9" name="Freeform 194"/>
              <p:cNvSpPr>
                <a:spLocks/>
              </p:cNvSpPr>
              <p:nvPr/>
            </p:nvSpPr>
            <p:spPr bwMode="auto">
              <a:xfrm>
                <a:off x="3631" y="1878"/>
                <a:ext cx="106" cy="315"/>
              </a:xfrm>
              <a:custGeom>
                <a:avLst/>
                <a:gdLst>
                  <a:gd name="T0" fmla="*/ 106 w 106"/>
                  <a:gd name="T1" fmla="*/ 0 h 315"/>
                  <a:gd name="T2" fmla="*/ 104 w 106"/>
                  <a:gd name="T3" fmla="*/ 280 h 315"/>
                  <a:gd name="T4" fmla="*/ 0 w 106"/>
                  <a:gd name="T5" fmla="*/ 315 h 315"/>
                  <a:gd name="T6" fmla="*/ 7 w 106"/>
                  <a:gd name="T7" fmla="*/ 36 h 315"/>
                  <a:gd name="T8" fmla="*/ 106 w 106"/>
                  <a:gd name="T9" fmla="*/ 0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315">
                    <a:moveTo>
                      <a:pt x="106" y="0"/>
                    </a:moveTo>
                    <a:lnTo>
                      <a:pt x="104" y="280"/>
                    </a:lnTo>
                    <a:lnTo>
                      <a:pt x="0" y="315"/>
                    </a:lnTo>
                    <a:lnTo>
                      <a:pt x="7" y="36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20" name="Freeform 195"/>
              <p:cNvSpPr>
                <a:spLocks noEditPoints="1"/>
              </p:cNvSpPr>
              <p:nvPr/>
            </p:nvSpPr>
            <p:spPr bwMode="auto">
              <a:xfrm>
                <a:off x="3626" y="1873"/>
                <a:ext cx="113" cy="325"/>
              </a:xfrm>
              <a:custGeom>
                <a:avLst/>
                <a:gdLst>
                  <a:gd name="T0" fmla="*/ 1 w 48"/>
                  <a:gd name="T1" fmla="*/ 136 h 137"/>
                  <a:gd name="T2" fmla="*/ 0 w 48"/>
                  <a:gd name="T3" fmla="*/ 135 h 137"/>
                  <a:gd name="T4" fmla="*/ 0 w 48"/>
                  <a:gd name="T5" fmla="*/ 135 h 137"/>
                  <a:gd name="T6" fmla="*/ 4 w 48"/>
                  <a:gd name="T7" fmla="*/ 17 h 137"/>
                  <a:gd name="T8" fmla="*/ 5 w 48"/>
                  <a:gd name="T9" fmla="*/ 16 h 137"/>
                  <a:gd name="T10" fmla="*/ 5 w 48"/>
                  <a:gd name="T11" fmla="*/ 16 h 137"/>
                  <a:gd name="T12" fmla="*/ 46 w 48"/>
                  <a:gd name="T13" fmla="*/ 0 h 137"/>
                  <a:gd name="T14" fmla="*/ 48 w 48"/>
                  <a:gd name="T15" fmla="*/ 1 h 137"/>
                  <a:gd name="T16" fmla="*/ 48 w 48"/>
                  <a:gd name="T17" fmla="*/ 1 h 137"/>
                  <a:gd name="T18" fmla="*/ 48 w 48"/>
                  <a:gd name="T19" fmla="*/ 2 h 137"/>
                  <a:gd name="T20" fmla="*/ 48 w 48"/>
                  <a:gd name="T21" fmla="*/ 2 h 137"/>
                  <a:gd name="T22" fmla="*/ 48 w 48"/>
                  <a:gd name="T23" fmla="*/ 120 h 137"/>
                  <a:gd name="T24" fmla="*/ 47 w 48"/>
                  <a:gd name="T25" fmla="*/ 121 h 137"/>
                  <a:gd name="T26" fmla="*/ 47 w 48"/>
                  <a:gd name="T27" fmla="*/ 121 h 137"/>
                  <a:gd name="T28" fmla="*/ 2 w 48"/>
                  <a:gd name="T29" fmla="*/ 136 h 137"/>
                  <a:gd name="T30" fmla="*/ 2 w 48"/>
                  <a:gd name="T31" fmla="*/ 137 h 137"/>
                  <a:gd name="T32" fmla="*/ 2 w 48"/>
                  <a:gd name="T33" fmla="*/ 137 h 137"/>
                  <a:gd name="T34" fmla="*/ 1 w 48"/>
                  <a:gd name="T35" fmla="*/ 136 h 137"/>
                  <a:gd name="T36" fmla="*/ 7 w 48"/>
                  <a:gd name="T37" fmla="*/ 18 h 137"/>
                  <a:gd name="T38" fmla="*/ 3 w 48"/>
                  <a:gd name="T39" fmla="*/ 133 h 137"/>
                  <a:gd name="T40" fmla="*/ 45 w 48"/>
                  <a:gd name="T41" fmla="*/ 119 h 137"/>
                  <a:gd name="T42" fmla="*/ 45 w 48"/>
                  <a:gd name="T43" fmla="*/ 4 h 137"/>
                  <a:gd name="T44" fmla="*/ 7 w 48"/>
                  <a:gd name="T45" fmla="*/ 18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8" h="137">
                    <a:moveTo>
                      <a:pt x="1" y="136"/>
                    </a:moveTo>
                    <a:cubicBezTo>
                      <a:pt x="1" y="136"/>
                      <a:pt x="0" y="135"/>
                      <a:pt x="0" y="135"/>
                    </a:cubicBezTo>
                    <a:cubicBezTo>
                      <a:pt x="0" y="135"/>
                      <a:pt x="0" y="135"/>
                      <a:pt x="0" y="135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7" y="0"/>
                      <a:pt x="47" y="0"/>
                      <a:pt x="48" y="1"/>
                    </a:cubicBezTo>
                    <a:cubicBezTo>
                      <a:pt x="48" y="1"/>
                      <a:pt x="48" y="1"/>
                      <a:pt x="48" y="1"/>
                    </a:cubicBezTo>
                    <a:cubicBezTo>
                      <a:pt x="48" y="1"/>
                      <a:pt x="48" y="1"/>
                      <a:pt x="48" y="2"/>
                    </a:cubicBezTo>
                    <a:cubicBezTo>
                      <a:pt x="48" y="2"/>
                      <a:pt x="48" y="2"/>
                      <a:pt x="48" y="2"/>
                    </a:cubicBezTo>
                    <a:cubicBezTo>
                      <a:pt x="48" y="120"/>
                      <a:pt x="48" y="120"/>
                      <a:pt x="48" y="120"/>
                    </a:cubicBezTo>
                    <a:cubicBezTo>
                      <a:pt x="48" y="121"/>
                      <a:pt x="47" y="121"/>
                      <a:pt x="47" y="121"/>
                    </a:cubicBezTo>
                    <a:cubicBezTo>
                      <a:pt x="47" y="121"/>
                      <a:pt x="47" y="121"/>
                      <a:pt x="47" y="121"/>
                    </a:cubicBezTo>
                    <a:cubicBezTo>
                      <a:pt x="2" y="136"/>
                      <a:pt x="2" y="136"/>
                      <a:pt x="2" y="136"/>
                    </a:cubicBezTo>
                    <a:cubicBezTo>
                      <a:pt x="2" y="136"/>
                      <a:pt x="2" y="137"/>
                      <a:pt x="2" y="137"/>
                    </a:cubicBezTo>
                    <a:cubicBezTo>
                      <a:pt x="2" y="137"/>
                      <a:pt x="2" y="137"/>
                      <a:pt x="2" y="137"/>
                    </a:cubicBezTo>
                    <a:cubicBezTo>
                      <a:pt x="2" y="137"/>
                      <a:pt x="1" y="136"/>
                      <a:pt x="1" y="136"/>
                    </a:cubicBezTo>
                    <a:close/>
                    <a:moveTo>
                      <a:pt x="7" y="18"/>
                    </a:moveTo>
                    <a:cubicBezTo>
                      <a:pt x="3" y="133"/>
                      <a:pt x="3" y="133"/>
                      <a:pt x="3" y="133"/>
                    </a:cubicBezTo>
                    <a:cubicBezTo>
                      <a:pt x="45" y="119"/>
                      <a:pt x="45" y="119"/>
                      <a:pt x="45" y="119"/>
                    </a:cubicBezTo>
                    <a:cubicBezTo>
                      <a:pt x="45" y="4"/>
                      <a:pt x="45" y="4"/>
                      <a:pt x="45" y="4"/>
                    </a:cubicBezTo>
                    <a:cubicBezTo>
                      <a:pt x="7" y="18"/>
                      <a:pt x="7" y="18"/>
                      <a:pt x="7" y="1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21" name="Freeform 196"/>
              <p:cNvSpPr>
                <a:spLocks/>
              </p:cNvSpPr>
              <p:nvPr/>
            </p:nvSpPr>
            <p:spPr bwMode="auto">
              <a:xfrm>
                <a:off x="5396" y="2968"/>
                <a:ext cx="383" cy="101"/>
              </a:xfrm>
              <a:custGeom>
                <a:avLst/>
                <a:gdLst>
                  <a:gd name="T0" fmla="*/ 162 w 162"/>
                  <a:gd name="T1" fmla="*/ 22 h 43"/>
                  <a:gd name="T2" fmla="*/ 81 w 162"/>
                  <a:gd name="T3" fmla="*/ 43 h 43"/>
                  <a:gd name="T4" fmla="*/ 0 w 162"/>
                  <a:gd name="T5" fmla="*/ 21 h 43"/>
                  <a:gd name="T6" fmla="*/ 81 w 162"/>
                  <a:gd name="T7" fmla="*/ 0 h 43"/>
                  <a:gd name="T8" fmla="*/ 162 w 162"/>
                  <a:gd name="T9" fmla="*/ 2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43">
                    <a:moveTo>
                      <a:pt x="162" y="22"/>
                    </a:moveTo>
                    <a:cubicBezTo>
                      <a:pt x="162" y="34"/>
                      <a:pt x="125" y="43"/>
                      <a:pt x="81" y="43"/>
                    </a:cubicBezTo>
                    <a:cubicBezTo>
                      <a:pt x="37" y="43"/>
                      <a:pt x="0" y="33"/>
                      <a:pt x="0" y="21"/>
                    </a:cubicBezTo>
                    <a:cubicBezTo>
                      <a:pt x="0" y="9"/>
                      <a:pt x="36" y="0"/>
                      <a:pt x="81" y="0"/>
                    </a:cubicBezTo>
                    <a:cubicBezTo>
                      <a:pt x="125" y="0"/>
                      <a:pt x="162" y="10"/>
                      <a:pt x="162" y="22"/>
                    </a:cubicBezTo>
                    <a:close/>
                  </a:path>
                </a:pathLst>
              </a:custGeom>
              <a:solidFill>
                <a:srgbClr val="6ABD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22" name="Freeform 197"/>
              <p:cNvSpPr>
                <a:spLocks/>
              </p:cNvSpPr>
              <p:nvPr/>
            </p:nvSpPr>
            <p:spPr bwMode="auto">
              <a:xfrm>
                <a:off x="4733" y="2965"/>
                <a:ext cx="471" cy="109"/>
              </a:xfrm>
              <a:custGeom>
                <a:avLst/>
                <a:gdLst>
                  <a:gd name="T0" fmla="*/ 199 w 199"/>
                  <a:gd name="T1" fmla="*/ 23 h 46"/>
                  <a:gd name="T2" fmla="*/ 100 w 199"/>
                  <a:gd name="T3" fmla="*/ 45 h 46"/>
                  <a:gd name="T4" fmla="*/ 0 w 199"/>
                  <a:gd name="T5" fmla="*/ 22 h 46"/>
                  <a:gd name="T6" fmla="*/ 100 w 199"/>
                  <a:gd name="T7" fmla="*/ 0 h 46"/>
                  <a:gd name="T8" fmla="*/ 199 w 199"/>
                  <a:gd name="T9" fmla="*/ 23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9" h="46">
                    <a:moveTo>
                      <a:pt x="199" y="23"/>
                    </a:moveTo>
                    <a:cubicBezTo>
                      <a:pt x="199" y="36"/>
                      <a:pt x="155" y="46"/>
                      <a:pt x="100" y="45"/>
                    </a:cubicBezTo>
                    <a:cubicBezTo>
                      <a:pt x="45" y="45"/>
                      <a:pt x="0" y="35"/>
                      <a:pt x="0" y="22"/>
                    </a:cubicBezTo>
                    <a:cubicBezTo>
                      <a:pt x="0" y="10"/>
                      <a:pt x="45" y="0"/>
                      <a:pt x="100" y="0"/>
                    </a:cubicBezTo>
                    <a:cubicBezTo>
                      <a:pt x="155" y="0"/>
                      <a:pt x="199" y="11"/>
                      <a:pt x="199" y="23"/>
                    </a:cubicBezTo>
                    <a:close/>
                  </a:path>
                </a:pathLst>
              </a:custGeom>
              <a:solidFill>
                <a:srgbClr val="6ABD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23" name="Freeform 198"/>
              <p:cNvSpPr>
                <a:spLocks/>
              </p:cNvSpPr>
              <p:nvPr/>
            </p:nvSpPr>
            <p:spPr bwMode="auto">
              <a:xfrm>
                <a:off x="4026" y="2965"/>
                <a:ext cx="473" cy="109"/>
              </a:xfrm>
              <a:custGeom>
                <a:avLst/>
                <a:gdLst>
                  <a:gd name="T0" fmla="*/ 200 w 200"/>
                  <a:gd name="T1" fmla="*/ 23 h 46"/>
                  <a:gd name="T2" fmla="*/ 100 w 200"/>
                  <a:gd name="T3" fmla="*/ 45 h 46"/>
                  <a:gd name="T4" fmla="*/ 0 w 200"/>
                  <a:gd name="T5" fmla="*/ 22 h 46"/>
                  <a:gd name="T6" fmla="*/ 100 w 200"/>
                  <a:gd name="T7" fmla="*/ 0 h 46"/>
                  <a:gd name="T8" fmla="*/ 200 w 200"/>
                  <a:gd name="T9" fmla="*/ 23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" h="46">
                    <a:moveTo>
                      <a:pt x="200" y="23"/>
                    </a:moveTo>
                    <a:cubicBezTo>
                      <a:pt x="200" y="36"/>
                      <a:pt x="155" y="46"/>
                      <a:pt x="100" y="45"/>
                    </a:cubicBezTo>
                    <a:cubicBezTo>
                      <a:pt x="45" y="45"/>
                      <a:pt x="0" y="35"/>
                      <a:pt x="0" y="22"/>
                    </a:cubicBezTo>
                    <a:cubicBezTo>
                      <a:pt x="0" y="10"/>
                      <a:pt x="45" y="0"/>
                      <a:pt x="100" y="0"/>
                    </a:cubicBezTo>
                    <a:cubicBezTo>
                      <a:pt x="155" y="0"/>
                      <a:pt x="199" y="11"/>
                      <a:pt x="200" y="23"/>
                    </a:cubicBezTo>
                    <a:close/>
                  </a:path>
                </a:pathLst>
              </a:custGeom>
              <a:solidFill>
                <a:srgbClr val="6ABD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24" name="Freeform 199"/>
              <p:cNvSpPr>
                <a:spLocks/>
              </p:cNvSpPr>
              <p:nvPr/>
            </p:nvSpPr>
            <p:spPr bwMode="auto">
              <a:xfrm>
                <a:off x="2182" y="3126"/>
                <a:ext cx="1382" cy="88"/>
              </a:xfrm>
              <a:custGeom>
                <a:avLst/>
                <a:gdLst>
                  <a:gd name="T0" fmla="*/ 583 w 584"/>
                  <a:gd name="T1" fmla="*/ 14 h 37"/>
                  <a:gd name="T2" fmla="*/ 292 w 584"/>
                  <a:gd name="T3" fmla="*/ 35 h 37"/>
                  <a:gd name="T4" fmla="*/ 1 w 584"/>
                  <a:gd name="T5" fmla="*/ 13 h 37"/>
                  <a:gd name="T6" fmla="*/ 292 w 584"/>
                  <a:gd name="T7" fmla="*/ 0 h 37"/>
                  <a:gd name="T8" fmla="*/ 583 w 584"/>
                  <a:gd name="T9" fmla="*/ 1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4" h="37">
                    <a:moveTo>
                      <a:pt x="583" y="14"/>
                    </a:moveTo>
                    <a:cubicBezTo>
                      <a:pt x="584" y="37"/>
                      <a:pt x="453" y="36"/>
                      <a:pt x="292" y="35"/>
                    </a:cubicBezTo>
                    <a:cubicBezTo>
                      <a:pt x="132" y="35"/>
                      <a:pt x="0" y="35"/>
                      <a:pt x="1" y="13"/>
                    </a:cubicBezTo>
                    <a:cubicBezTo>
                      <a:pt x="2" y="1"/>
                      <a:pt x="132" y="0"/>
                      <a:pt x="292" y="0"/>
                    </a:cubicBezTo>
                    <a:cubicBezTo>
                      <a:pt x="452" y="0"/>
                      <a:pt x="582" y="2"/>
                      <a:pt x="583" y="14"/>
                    </a:cubicBezTo>
                    <a:close/>
                  </a:path>
                </a:pathLst>
              </a:custGeom>
              <a:solidFill>
                <a:srgbClr val="6ABD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25" name="Freeform 200"/>
              <p:cNvSpPr>
                <a:spLocks/>
              </p:cNvSpPr>
              <p:nvPr/>
            </p:nvSpPr>
            <p:spPr bwMode="auto">
              <a:xfrm>
                <a:off x="5732" y="2214"/>
                <a:ext cx="116" cy="263"/>
              </a:xfrm>
              <a:custGeom>
                <a:avLst/>
                <a:gdLst>
                  <a:gd name="T0" fmla="*/ 2 w 49"/>
                  <a:gd name="T1" fmla="*/ 102 h 111"/>
                  <a:gd name="T2" fmla="*/ 21 w 49"/>
                  <a:gd name="T3" fmla="*/ 2 h 111"/>
                  <a:gd name="T4" fmla="*/ 35 w 49"/>
                  <a:gd name="T5" fmla="*/ 0 h 111"/>
                  <a:gd name="T6" fmla="*/ 13 w 49"/>
                  <a:gd name="T7" fmla="*/ 107 h 111"/>
                  <a:gd name="T8" fmla="*/ 6 w 49"/>
                  <a:gd name="T9" fmla="*/ 110 h 111"/>
                  <a:gd name="T10" fmla="*/ 2 w 49"/>
                  <a:gd name="T11" fmla="*/ 10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111">
                    <a:moveTo>
                      <a:pt x="2" y="102"/>
                    </a:moveTo>
                    <a:cubicBezTo>
                      <a:pt x="2" y="102"/>
                      <a:pt x="39" y="61"/>
                      <a:pt x="21" y="2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8" y="6"/>
                      <a:pt x="49" y="71"/>
                      <a:pt x="13" y="107"/>
                    </a:cubicBezTo>
                    <a:cubicBezTo>
                      <a:pt x="13" y="107"/>
                      <a:pt x="10" y="111"/>
                      <a:pt x="6" y="110"/>
                    </a:cubicBezTo>
                    <a:cubicBezTo>
                      <a:pt x="6" y="110"/>
                      <a:pt x="0" y="108"/>
                      <a:pt x="2" y="102"/>
                    </a:cubicBezTo>
                    <a:close/>
                  </a:path>
                </a:pathLst>
              </a:custGeom>
              <a:solidFill>
                <a:srgbClr val="FFC8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26" name="Freeform 201"/>
              <p:cNvSpPr>
                <a:spLocks noEditPoints="1"/>
              </p:cNvSpPr>
              <p:nvPr/>
            </p:nvSpPr>
            <p:spPr bwMode="auto">
              <a:xfrm>
                <a:off x="5732" y="2210"/>
                <a:ext cx="95" cy="270"/>
              </a:xfrm>
              <a:custGeom>
                <a:avLst/>
                <a:gdLst>
                  <a:gd name="T0" fmla="*/ 6 w 40"/>
                  <a:gd name="T1" fmla="*/ 114 h 114"/>
                  <a:gd name="T2" fmla="*/ 0 w 40"/>
                  <a:gd name="T3" fmla="*/ 106 h 114"/>
                  <a:gd name="T4" fmla="*/ 0 w 40"/>
                  <a:gd name="T5" fmla="*/ 106 h 114"/>
                  <a:gd name="T6" fmla="*/ 0 w 40"/>
                  <a:gd name="T7" fmla="*/ 103 h 114"/>
                  <a:gd name="T8" fmla="*/ 0 w 40"/>
                  <a:gd name="T9" fmla="*/ 103 h 114"/>
                  <a:gd name="T10" fmla="*/ 1 w 40"/>
                  <a:gd name="T11" fmla="*/ 103 h 114"/>
                  <a:gd name="T12" fmla="*/ 12 w 40"/>
                  <a:gd name="T13" fmla="*/ 85 h 114"/>
                  <a:gd name="T14" fmla="*/ 12 w 40"/>
                  <a:gd name="T15" fmla="*/ 85 h 114"/>
                  <a:gd name="T16" fmla="*/ 24 w 40"/>
                  <a:gd name="T17" fmla="*/ 36 h 114"/>
                  <a:gd name="T18" fmla="*/ 24 w 40"/>
                  <a:gd name="T19" fmla="*/ 36 h 114"/>
                  <a:gd name="T20" fmla="*/ 19 w 40"/>
                  <a:gd name="T21" fmla="*/ 4 h 114"/>
                  <a:gd name="T22" fmla="*/ 19 w 40"/>
                  <a:gd name="T23" fmla="*/ 4 h 114"/>
                  <a:gd name="T24" fmla="*/ 19 w 40"/>
                  <a:gd name="T25" fmla="*/ 3 h 114"/>
                  <a:gd name="T26" fmla="*/ 19 w 40"/>
                  <a:gd name="T27" fmla="*/ 3 h 114"/>
                  <a:gd name="T28" fmla="*/ 20 w 40"/>
                  <a:gd name="T29" fmla="*/ 2 h 114"/>
                  <a:gd name="T30" fmla="*/ 20 w 40"/>
                  <a:gd name="T31" fmla="*/ 2 h 114"/>
                  <a:gd name="T32" fmla="*/ 35 w 40"/>
                  <a:gd name="T33" fmla="*/ 0 h 114"/>
                  <a:gd name="T34" fmla="*/ 36 w 40"/>
                  <a:gd name="T35" fmla="*/ 1 h 114"/>
                  <a:gd name="T36" fmla="*/ 36 w 40"/>
                  <a:gd name="T37" fmla="*/ 1 h 114"/>
                  <a:gd name="T38" fmla="*/ 40 w 40"/>
                  <a:gd name="T39" fmla="*/ 35 h 114"/>
                  <a:gd name="T40" fmla="*/ 40 w 40"/>
                  <a:gd name="T41" fmla="*/ 35 h 114"/>
                  <a:gd name="T42" fmla="*/ 14 w 40"/>
                  <a:gd name="T43" fmla="*/ 110 h 114"/>
                  <a:gd name="T44" fmla="*/ 14 w 40"/>
                  <a:gd name="T45" fmla="*/ 110 h 114"/>
                  <a:gd name="T46" fmla="*/ 7 w 40"/>
                  <a:gd name="T47" fmla="*/ 114 h 114"/>
                  <a:gd name="T48" fmla="*/ 7 w 40"/>
                  <a:gd name="T49" fmla="*/ 114 h 114"/>
                  <a:gd name="T50" fmla="*/ 6 w 40"/>
                  <a:gd name="T51" fmla="*/ 114 h 114"/>
                  <a:gd name="T52" fmla="*/ 7 w 40"/>
                  <a:gd name="T53" fmla="*/ 111 h 114"/>
                  <a:gd name="T54" fmla="*/ 10 w 40"/>
                  <a:gd name="T55" fmla="*/ 109 h 114"/>
                  <a:gd name="T56" fmla="*/ 10 w 40"/>
                  <a:gd name="T57" fmla="*/ 109 h 114"/>
                  <a:gd name="T58" fmla="*/ 12 w 40"/>
                  <a:gd name="T59" fmla="*/ 108 h 114"/>
                  <a:gd name="T60" fmla="*/ 12 w 40"/>
                  <a:gd name="T61" fmla="*/ 108 h 114"/>
                  <a:gd name="T62" fmla="*/ 37 w 40"/>
                  <a:gd name="T63" fmla="*/ 35 h 114"/>
                  <a:gd name="T64" fmla="*/ 37 w 40"/>
                  <a:gd name="T65" fmla="*/ 35 h 114"/>
                  <a:gd name="T66" fmla="*/ 34 w 40"/>
                  <a:gd name="T67" fmla="*/ 4 h 114"/>
                  <a:gd name="T68" fmla="*/ 34 w 40"/>
                  <a:gd name="T69" fmla="*/ 4 h 114"/>
                  <a:gd name="T70" fmla="*/ 23 w 40"/>
                  <a:gd name="T71" fmla="*/ 5 h 114"/>
                  <a:gd name="T72" fmla="*/ 27 w 40"/>
                  <a:gd name="T73" fmla="*/ 36 h 114"/>
                  <a:gd name="T74" fmla="*/ 27 w 40"/>
                  <a:gd name="T75" fmla="*/ 36 h 114"/>
                  <a:gd name="T76" fmla="*/ 3 w 40"/>
                  <a:gd name="T77" fmla="*/ 105 h 114"/>
                  <a:gd name="T78" fmla="*/ 3 w 40"/>
                  <a:gd name="T79" fmla="*/ 105 h 114"/>
                  <a:gd name="T80" fmla="*/ 3 w 40"/>
                  <a:gd name="T81" fmla="*/ 106 h 114"/>
                  <a:gd name="T82" fmla="*/ 3 w 40"/>
                  <a:gd name="T83" fmla="*/ 106 h 114"/>
                  <a:gd name="T84" fmla="*/ 7 w 40"/>
                  <a:gd name="T85" fmla="*/ 111 h 114"/>
                  <a:gd name="T86" fmla="*/ 7 w 40"/>
                  <a:gd name="T87" fmla="*/ 111 h 114"/>
                  <a:gd name="T88" fmla="*/ 7 w 40"/>
                  <a:gd name="T89" fmla="*/ 111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0" h="114">
                    <a:moveTo>
                      <a:pt x="6" y="114"/>
                    </a:moveTo>
                    <a:cubicBezTo>
                      <a:pt x="6" y="113"/>
                      <a:pt x="0" y="112"/>
                      <a:pt x="0" y="106"/>
                    </a:cubicBezTo>
                    <a:cubicBezTo>
                      <a:pt x="0" y="106"/>
                      <a:pt x="0" y="106"/>
                      <a:pt x="0" y="106"/>
                    </a:cubicBezTo>
                    <a:cubicBezTo>
                      <a:pt x="0" y="105"/>
                      <a:pt x="0" y="104"/>
                      <a:pt x="0" y="103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1" y="103"/>
                      <a:pt x="1" y="103"/>
                      <a:pt x="1" y="103"/>
                    </a:cubicBezTo>
                    <a:cubicBezTo>
                      <a:pt x="1" y="103"/>
                      <a:pt x="6" y="96"/>
                      <a:pt x="12" y="85"/>
                    </a:cubicBezTo>
                    <a:cubicBezTo>
                      <a:pt x="12" y="85"/>
                      <a:pt x="12" y="85"/>
                      <a:pt x="12" y="85"/>
                    </a:cubicBezTo>
                    <a:cubicBezTo>
                      <a:pt x="18" y="73"/>
                      <a:pt x="24" y="57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26"/>
                      <a:pt x="23" y="16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3"/>
                      <a:pt x="19" y="3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20" y="3"/>
                      <a:pt x="20" y="2"/>
                      <a:pt x="20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0"/>
                      <a:pt x="36" y="1"/>
                      <a:pt x="36" y="1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8" y="4"/>
                      <a:pt x="40" y="17"/>
                      <a:pt x="40" y="35"/>
                    </a:cubicBezTo>
                    <a:cubicBezTo>
                      <a:pt x="40" y="35"/>
                      <a:pt x="40" y="35"/>
                      <a:pt x="40" y="35"/>
                    </a:cubicBezTo>
                    <a:cubicBezTo>
                      <a:pt x="40" y="58"/>
                      <a:pt x="35" y="89"/>
                      <a:pt x="14" y="110"/>
                    </a:cubicBezTo>
                    <a:cubicBezTo>
                      <a:pt x="14" y="110"/>
                      <a:pt x="14" y="110"/>
                      <a:pt x="14" y="110"/>
                    </a:cubicBezTo>
                    <a:cubicBezTo>
                      <a:pt x="14" y="110"/>
                      <a:pt x="11" y="114"/>
                      <a:pt x="7" y="114"/>
                    </a:cubicBezTo>
                    <a:cubicBezTo>
                      <a:pt x="7" y="114"/>
                      <a:pt x="7" y="114"/>
                      <a:pt x="7" y="114"/>
                    </a:cubicBezTo>
                    <a:cubicBezTo>
                      <a:pt x="7" y="114"/>
                      <a:pt x="6" y="114"/>
                      <a:pt x="6" y="114"/>
                    </a:cubicBezTo>
                    <a:close/>
                    <a:moveTo>
                      <a:pt x="7" y="111"/>
                    </a:moveTo>
                    <a:cubicBezTo>
                      <a:pt x="8" y="111"/>
                      <a:pt x="9" y="110"/>
                      <a:pt x="10" y="109"/>
                    </a:cubicBezTo>
                    <a:cubicBezTo>
                      <a:pt x="10" y="109"/>
                      <a:pt x="10" y="109"/>
                      <a:pt x="10" y="109"/>
                    </a:cubicBezTo>
                    <a:cubicBezTo>
                      <a:pt x="11" y="109"/>
                      <a:pt x="12" y="108"/>
                      <a:pt x="12" y="108"/>
                    </a:cubicBezTo>
                    <a:cubicBezTo>
                      <a:pt x="12" y="108"/>
                      <a:pt x="12" y="108"/>
                      <a:pt x="12" y="108"/>
                    </a:cubicBezTo>
                    <a:cubicBezTo>
                      <a:pt x="32" y="88"/>
                      <a:pt x="37" y="58"/>
                      <a:pt x="37" y="35"/>
                    </a:cubicBezTo>
                    <a:cubicBezTo>
                      <a:pt x="37" y="35"/>
                      <a:pt x="37" y="35"/>
                      <a:pt x="37" y="35"/>
                    </a:cubicBezTo>
                    <a:cubicBezTo>
                      <a:pt x="37" y="20"/>
                      <a:pt x="35" y="7"/>
                      <a:pt x="34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6" y="16"/>
                      <a:pt x="27" y="27"/>
                      <a:pt x="27" y="36"/>
                    </a:cubicBezTo>
                    <a:cubicBezTo>
                      <a:pt x="27" y="36"/>
                      <a:pt x="27" y="36"/>
                      <a:pt x="27" y="36"/>
                    </a:cubicBezTo>
                    <a:cubicBezTo>
                      <a:pt x="27" y="76"/>
                      <a:pt x="6" y="101"/>
                      <a:pt x="3" y="105"/>
                    </a:cubicBezTo>
                    <a:cubicBezTo>
                      <a:pt x="3" y="105"/>
                      <a:pt x="3" y="105"/>
                      <a:pt x="3" y="105"/>
                    </a:cubicBezTo>
                    <a:cubicBezTo>
                      <a:pt x="3" y="105"/>
                      <a:pt x="3" y="105"/>
                      <a:pt x="3" y="106"/>
                    </a:cubicBezTo>
                    <a:cubicBezTo>
                      <a:pt x="3" y="106"/>
                      <a:pt x="3" y="106"/>
                      <a:pt x="3" y="106"/>
                    </a:cubicBezTo>
                    <a:cubicBezTo>
                      <a:pt x="3" y="109"/>
                      <a:pt x="7" y="111"/>
                      <a:pt x="7" y="111"/>
                    </a:cubicBezTo>
                    <a:cubicBezTo>
                      <a:pt x="7" y="111"/>
                      <a:pt x="7" y="111"/>
                      <a:pt x="7" y="111"/>
                    </a:cubicBezTo>
                    <a:cubicBezTo>
                      <a:pt x="7" y="111"/>
                      <a:pt x="7" y="111"/>
                      <a:pt x="7" y="111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27" name="Freeform 202"/>
              <p:cNvSpPr>
                <a:spLocks/>
              </p:cNvSpPr>
              <p:nvPr/>
            </p:nvSpPr>
            <p:spPr bwMode="auto">
              <a:xfrm>
                <a:off x="5538" y="2842"/>
                <a:ext cx="40" cy="154"/>
              </a:xfrm>
              <a:custGeom>
                <a:avLst/>
                <a:gdLst>
                  <a:gd name="T0" fmla="*/ 2 w 17"/>
                  <a:gd name="T1" fmla="*/ 0 h 65"/>
                  <a:gd name="T2" fmla="*/ 4 w 17"/>
                  <a:gd name="T3" fmla="*/ 65 h 65"/>
                  <a:gd name="T4" fmla="*/ 17 w 17"/>
                  <a:gd name="T5" fmla="*/ 65 h 65"/>
                  <a:gd name="T6" fmla="*/ 15 w 17"/>
                  <a:gd name="T7" fmla="*/ 0 h 65"/>
                  <a:gd name="T8" fmla="*/ 2 w 17"/>
                  <a:gd name="T9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65">
                    <a:moveTo>
                      <a:pt x="2" y="0"/>
                    </a:moveTo>
                    <a:cubicBezTo>
                      <a:pt x="2" y="0"/>
                      <a:pt x="0" y="28"/>
                      <a:pt x="4" y="65"/>
                    </a:cubicBezTo>
                    <a:cubicBezTo>
                      <a:pt x="17" y="65"/>
                      <a:pt x="17" y="65"/>
                      <a:pt x="17" y="65"/>
                    </a:cubicBezTo>
                    <a:cubicBezTo>
                      <a:pt x="17" y="65"/>
                      <a:pt x="12" y="30"/>
                      <a:pt x="15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DC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28" name="Freeform 203"/>
              <p:cNvSpPr>
                <a:spLocks noEditPoints="1"/>
              </p:cNvSpPr>
              <p:nvPr/>
            </p:nvSpPr>
            <p:spPr bwMode="auto">
              <a:xfrm>
                <a:off x="5538" y="2837"/>
                <a:ext cx="42" cy="164"/>
              </a:xfrm>
              <a:custGeom>
                <a:avLst/>
                <a:gdLst>
                  <a:gd name="T0" fmla="*/ 17 w 18"/>
                  <a:gd name="T1" fmla="*/ 69 h 69"/>
                  <a:gd name="T2" fmla="*/ 4 w 18"/>
                  <a:gd name="T3" fmla="*/ 68 h 69"/>
                  <a:gd name="T4" fmla="*/ 3 w 18"/>
                  <a:gd name="T5" fmla="*/ 67 h 69"/>
                  <a:gd name="T6" fmla="*/ 3 w 18"/>
                  <a:gd name="T7" fmla="*/ 67 h 69"/>
                  <a:gd name="T8" fmla="*/ 0 w 18"/>
                  <a:gd name="T9" fmla="*/ 18 h 69"/>
                  <a:gd name="T10" fmla="*/ 0 w 18"/>
                  <a:gd name="T11" fmla="*/ 18 h 69"/>
                  <a:gd name="T12" fmla="*/ 1 w 18"/>
                  <a:gd name="T13" fmla="*/ 2 h 69"/>
                  <a:gd name="T14" fmla="*/ 1 w 18"/>
                  <a:gd name="T15" fmla="*/ 2 h 69"/>
                  <a:gd name="T16" fmla="*/ 2 w 18"/>
                  <a:gd name="T17" fmla="*/ 0 h 69"/>
                  <a:gd name="T18" fmla="*/ 2 w 18"/>
                  <a:gd name="T19" fmla="*/ 0 h 69"/>
                  <a:gd name="T20" fmla="*/ 15 w 18"/>
                  <a:gd name="T21" fmla="*/ 0 h 69"/>
                  <a:gd name="T22" fmla="*/ 16 w 18"/>
                  <a:gd name="T23" fmla="*/ 1 h 69"/>
                  <a:gd name="T24" fmla="*/ 16 w 18"/>
                  <a:gd name="T25" fmla="*/ 1 h 69"/>
                  <a:gd name="T26" fmla="*/ 16 w 18"/>
                  <a:gd name="T27" fmla="*/ 2 h 69"/>
                  <a:gd name="T28" fmla="*/ 16 w 18"/>
                  <a:gd name="T29" fmla="*/ 2 h 69"/>
                  <a:gd name="T30" fmla="*/ 16 w 18"/>
                  <a:gd name="T31" fmla="*/ 24 h 69"/>
                  <a:gd name="T32" fmla="*/ 16 w 18"/>
                  <a:gd name="T33" fmla="*/ 24 h 69"/>
                  <a:gd name="T34" fmla="*/ 18 w 18"/>
                  <a:gd name="T35" fmla="*/ 67 h 69"/>
                  <a:gd name="T36" fmla="*/ 18 w 18"/>
                  <a:gd name="T37" fmla="*/ 67 h 69"/>
                  <a:gd name="T38" fmla="*/ 18 w 18"/>
                  <a:gd name="T39" fmla="*/ 68 h 69"/>
                  <a:gd name="T40" fmla="*/ 18 w 18"/>
                  <a:gd name="T41" fmla="*/ 68 h 69"/>
                  <a:gd name="T42" fmla="*/ 17 w 18"/>
                  <a:gd name="T43" fmla="*/ 69 h 69"/>
                  <a:gd name="T44" fmla="*/ 17 w 18"/>
                  <a:gd name="T45" fmla="*/ 69 h 69"/>
                  <a:gd name="T46" fmla="*/ 17 w 18"/>
                  <a:gd name="T47" fmla="*/ 69 h 69"/>
                  <a:gd name="T48" fmla="*/ 15 w 18"/>
                  <a:gd name="T49" fmla="*/ 66 h 69"/>
                  <a:gd name="T50" fmla="*/ 13 w 18"/>
                  <a:gd name="T51" fmla="*/ 24 h 69"/>
                  <a:gd name="T52" fmla="*/ 13 w 18"/>
                  <a:gd name="T53" fmla="*/ 24 h 69"/>
                  <a:gd name="T54" fmla="*/ 13 w 18"/>
                  <a:gd name="T55" fmla="*/ 3 h 69"/>
                  <a:gd name="T56" fmla="*/ 13 w 18"/>
                  <a:gd name="T57" fmla="*/ 3 h 69"/>
                  <a:gd name="T58" fmla="*/ 3 w 18"/>
                  <a:gd name="T59" fmla="*/ 3 h 69"/>
                  <a:gd name="T60" fmla="*/ 3 w 18"/>
                  <a:gd name="T61" fmla="*/ 18 h 69"/>
                  <a:gd name="T62" fmla="*/ 3 w 18"/>
                  <a:gd name="T63" fmla="*/ 18 h 69"/>
                  <a:gd name="T64" fmla="*/ 6 w 18"/>
                  <a:gd name="T65" fmla="*/ 65 h 69"/>
                  <a:gd name="T66" fmla="*/ 6 w 18"/>
                  <a:gd name="T67" fmla="*/ 65 h 69"/>
                  <a:gd name="T68" fmla="*/ 15 w 18"/>
                  <a:gd name="T69" fmla="*/ 66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8" h="69">
                    <a:moveTo>
                      <a:pt x="17" y="69"/>
                    </a:moveTo>
                    <a:cubicBezTo>
                      <a:pt x="4" y="68"/>
                      <a:pt x="4" y="68"/>
                      <a:pt x="4" y="68"/>
                    </a:cubicBezTo>
                    <a:cubicBezTo>
                      <a:pt x="4" y="68"/>
                      <a:pt x="3" y="68"/>
                      <a:pt x="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1" y="47"/>
                      <a:pt x="0" y="29"/>
                      <a:pt x="0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8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6" y="0"/>
                      <a:pt x="16" y="1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1"/>
                      <a:pt x="16" y="2"/>
                      <a:pt x="16" y="2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9"/>
                      <a:pt x="16" y="16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47"/>
                      <a:pt x="18" y="67"/>
                      <a:pt x="18" y="67"/>
                    </a:cubicBezTo>
                    <a:cubicBezTo>
                      <a:pt x="18" y="67"/>
                      <a:pt x="18" y="67"/>
                      <a:pt x="18" y="67"/>
                    </a:cubicBezTo>
                    <a:cubicBezTo>
                      <a:pt x="18" y="67"/>
                      <a:pt x="18" y="68"/>
                      <a:pt x="18" y="68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7" y="68"/>
                      <a:pt x="17" y="69"/>
                      <a:pt x="17" y="69"/>
                    </a:cubicBezTo>
                    <a:cubicBezTo>
                      <a:pt x="17" y="69"/>
                      <a:pt x="17" y="69"/>
                      <a:pt x="17" y="69"/>
                    </a:cubicBezTo>
                    <a:cubicBezTo>
                      <a:pt x="17" y="69"/>
                      <a:pt x="17" y="69"/>
                      <a:pt x="17" y="69"/>
                    </a:cubicBezTo>
                    <a:close/>
                    <a:moveTo>
                      <a:pt x="15" y="66"/>
                    </a:moveTo>
                    <a:cubicBezTo>
                      <a:pt x="14" y="60"/>
                      <a:pt x="13" y="43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17"/>
                      <a:pt x="13" y="10"/>
                      <a:pt x="13" y="3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6"/>
                      <a:pt x="3" y="11"/>
                      <a:pt x="3" y="18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3" y="29"/>
                      <a:pt x="4" y="46"/>
                      <a:pt x="6" y="65"/>
                    </a:cubicBezTo>
                    <a:cubicBezTo>
                      <a:pt x="6" y="65"/>
                      <a:pt x="6" y="65"/>
                      <a:pt x="6" y="65"/>
                    </a:cubicBezTo>
                    <a:cubicBezTo>
                      <a:pt x="15" y="66"/>
                      <a:pt x="15" y="66"/>
                      <a:pt x="15" y="6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29" name="Freeform 204"/>
              <p:cNvSpPr>
                <a:spLocks/>
              </p:cNvSpPr>
              <p:nvPr/>
            </p:nvSpPr>
            <p:spPr bwMode="auto">
              <a:xfrm>
                <a:off x="5545" y="2970"/>
                <a:ext cx="33" cy="26"/>
              </a:xfrm>
              <a:custGeom>
                <a:avLst/>
                <a:gdLst>
                  <a:gd name="T0" fmla="*/ 2 w 33"/>
                  <a:gd name="T1" fmla="*/ 26 h 26"/>
                  <a:gd name="T2" fmla="*/ 0 w 33"/>
                  <a:gd name="T3" fmla="*/ 0 h 26"/>
                  <a:gd name="T4" fmla="*/ 31 w 33"/>
                  <a:gd name="T5" fmla="*/ 0 h 26"/>
                  <a:gd name="T6" fmla="*/ 33 w 33"/>
                  <a:gd name="T7" fmla="*/ 26 h 26"/>
                  <a:gd name="T8" fmla="*/ 2 w 33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26">
                    <a:moveTo>
                      <a:pt x="2" y="26"/>
                    </a:moveTo>
                    <a:lnTo>
                      <a:pt x="0" y="0"/>
                    </a:lnTo>
                    <a:lnTo>
                      <a:pt x="31" y="0"/>
                    </a:lnTo>
                    <a:lnTo>
                      <a:pt x="33" y="26"/>
                    </a:lnTo>
                    <a:lnTo>
                      <a:pt x="2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Group 406"/>
            <p:cNvGrpSpPr>
              <a:grpSpLocks/>
            </p:cNvGrpSpPr>
            <p:nvPr/>
          </p:nvGrpSpPr>
          <p:grpSpPr bwMode="auto">
            <a:xfrm>
              <a:off x="2100" y="1949"/>
              <a:ext cx="3821" cy="1244"/>
              <a:chOff x="2100" y="1949"/>
              <a:chExt cx="3821" cy="1244"/>
            </a:xfrm>
          </p:grpSpPr>
          <p:sp>
            <p:nvSpPr>
              <p:cNvPr id="30" name="Freeform 206"/>
              <p:cNvSpPr>
                <a:spLocks noEditPoints="1"/>
              </p:cNvSpPr>
              <p:nvPr/>
            </p:nvSpPr>
            <p:spPr bwMode="auto">
              <a:xfrm>
                <a:off x="5543" y="2965"/>
                <a:ext cx="37" cy="36"/>
              </a:xfrm>
              <a:custGeom>
                <a:avLst/>
                <a:gdLst>
                  <a:gd name="T0" fmla="*/ 15 w 16"/>
                  <a:gd name="T1" fmla="*/ 15 h 15"/>
                  <a:gd name="T2" fmla="*/ 2 w 16"/>
                  <a:gd name="T3" fmla="*/ 14 h 15"/>
                  <a:gd name="T4" fmla="*/ 2 w 16"/>
                  <a:gd name="T5" fmla="*/ 13 h 15"/>
                  <a:gd name="T6" fmla="*/ 4 w 16"/>
                  <a:gd name="T7" fmla="*/ 13 h 15"/>
                  <a:gd name="T8" fmla="*/ 2 w 16"/>
                  <a:gd name="T9" fmla="*/ 13 h 15"/>
                  <a:gd name="T10" fmla="*/ 2 w 16"/>
                  <a:gd name="T11" fmla="*/ 14 h 15"/>
                  <a:gd name="T12" fmla="*/ 1 w 16"/>
                  <a:gd name="T13" fmla="*/ 13 h 15"/>
                  <a:gd name="T14" fmla="*/ 1 w 16"/>
                  <a:gd name="T15" fmla="*/ 13 h 15"/>
                  <a:gd name="T16" fmla="*/ 0 w 16"/>
                  <a:gd name="T17" fmla="*/ 2 h 15"/>
                  <a:gd name="T18" fmla="*/ 0 w 16"/>
                  <a:gd name="T19" fmla="*/ 1 h 15"/>
                  <a:gd name="T20" fmla="*/ 0 w 16"/>
                  <a:gd name="T21" fmla="*/ 1 h 15"/>
                  <a:gd name="T22" fmla="*/ 1 w 16"/>
                  <a:gd name="T23" fmla="*/ 1 h 15"/>
                  <a:gd name="T24" fmla="*/ 1 w 16"/>
                  <a:gd name="T25" fmla="*/ 1 h 15"/>
                  <a:gd name="T26" fmla="*/ 13 w 16"/>
                  <a:gd name="T27" fmla="*/ 0 h 15"/>
                  <a:gd name="T28" fmla="*/ 15 w 16"/>
                  <a:gd name="T29" fmla="*/ 2 h 15"/>
                  <a:gd name="T30" fmla="*/ 15 w 16"/>
                  <a:gd name="T31" fmla="*/ 2 h 15"/>
                  <a:gd name="T32" fmla="*/ 16 w 16"/>
                  <a:gd name="T33" fmla="*/ 13 h 15"/>
                  <a:gd name="T34" fmla="*/ 16 w 16"/>
                  <a:gd name="T35" fmla="*/ 14 h 15"/>
                  <a:gd name="T36" fmla="*/ 16 w 16"/>
                  <a:gd name="T37" fmla="*/ 14 h 15"/>
                  <a:gd name="T38" fmla="*/ 15 w 16"/>
                  <a:gd name="T39" fmla="*/ 15 h 15"/>
                  <a:gd name="T40" fmla="*/ 15 w 16"/>
                  <a:gd name="T41" fmla="*/ 15 h 15"/>
                  <a:gd name="T42" fmla="*/ 15 w 16"/>
                  <a:gd name="T43" fmla="*/ 15 h 15"/>
                  <a:gd name="T44" fmla="*/ 13 w 16"/>
                  <a:gd name="T45" fmla="*/ 12 h 15"/>
                  <a:gd name="T46" fmla="*/ 12 w 16"/>
                  <a:gd name="T47" fmla="*/ 3 h 15"/>
                  <a:gd name="T48" fmla="*/ 3 w 16"/>
                  <a:gd name="T49" fmla="*/ 4 h 15"/>
                  <a:gd name="T50" fmla="*/ 4 w 16"/>
                  <a:gd name="T51" fmla="*/ 11 h 15"/>
                  <a:gd name="T52" fmla="*/ 13 w 16"/>
                  <a:gd name="T53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6" h="15">
                    <a:moveTo>
                      <a:pt x="15" y="15"/>
                    </a:moveTo>
                    <a:cubicBezTo>
                      <a:pt x="2" y="14"/>
                      <a:pt x="2" y="14"/>
                      <a:pt x="2" y="14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4"/>
                      <a:pt x="1" y="14"/>
                      <a:pt x="1" y="1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4" y="0"/>
                      <a:pt x="15" y="1"/>
                      <a:pt x="15" y="2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6" y="13"/>
                      <a:pt x="16" y="14"/>
                      <a:pt x="16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5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lose/>
                    <a:moveTo>
                      <a:pt x="13" y="12"/>
                    </a:moveTo>
                    <a:cubicBezTo>
                      <a:pt x="12" y="3"/>
                      <a:pt x="12" y="3"/>
                      <a:pt x="12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13" y="12"/>
                      <a:pt x="13" y="12"/>
                      <a:pt x="13" y="12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" name="Freeform 207"/>
              <p:cNvSpPr>
                <a:spLocks/>
              </p:cNvSpPr>
              <p:nvPr/>
            </p:nvSpPr>
            <p:spPr bwMode="auto">
              <a:xfrm>
                <a:off x="5495" y="2994"/>
                <a:ext cx="95" cy="38"/>
              </a:xfrm>
              <a:custGeom>
                <a:avLst/>
                <a:gdLst>
                  <a:gd name="T0" fmla="*/ 18 w 40"/>
                  <a:gd name="T1" fmla="*/ 0 h 16"/>
                  <a:gd name="T2" fmla="*/ 1 w 40"/>
                  <a:gd name="T3" fmla="*/ 9 h 16"/>
                  <a:gd name="T4" fmla="*/ 31 w 40"/>
                  <a:gd name="T5" fmla="*/ 13 h 16"/>
                  <a:gd name="T6" fmla="*/ 35 w 40"/>
                  <a:gd name="T7" fmla="*/ 0 h 16"/>
                  <a:gd name="T8" fmla="*/ 18 w 40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16">
                    <a:moveTo>
                      <a:pt x="18" y="0"/>
                    </a:moveTo>
                    <a:cubicBezTo>
                      <a:pt x="18" y="0"/>
                      <a:pt x="1" y="1"/>
                      <a:pt x="1" y="9"/>
                    </a:cubicBezTo>
                    <a:cubicBezTo>
                      <a:pt x="0" y="16"/>
                      <a:pt x="25" y="16"/>
                      <a:pt x="31" y="13"/>
                    </a:cubicBezTo>
                    <a:cubicBezTo>
                      <a:pt x="40" y="9"/>
                      <a:pt x="35" y="0"/>
                      <a:pt x="35" y="0"/>
                    </a:cubicBez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" name="Freeform 208"/>
              <p:cNvSpPr>
                <a:spLocks/>
              </p:cNvSpPr>
              <p:nvPr/>
            </p:nvSpPr>
            <p:spPr bwMode="auto">
              <a:xfrm>
                <a:off x="5623" y="2828"/>
                <a:ext cx="107" cy="147"/>
              </a:xfrm>
              <a:custGeom>
                <a:avLst/>
                <a:gdLst>
                  <a:gd name="T0" fmla="*/ 11 w 45"/>
                  <a:gd name="T1" fmla="*/ 0 h 62"/>
                  <a:gd name="T2" fmla="*/ 45 w 45"/>
                  <a:gd name="T3" fmla="*/ 55 h 62"/>
                  <a:gd name="T4" fmla="*/ 35 w 45"/>
                  <a:gd name="T5" fmla="*/ 62 h 62"/>
                  <a:gd name="T6" fmla="*/ 0 w 45"/>
                  <a:gd name="T7" fmla="*/ 7 h 62"/>
                  <a:gd name="T8" fmla="*/ 11 w 45"/>
                  <a:gd name="T9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62">
                    <a:moveTo>
                      <a:pt x="11" y="0"/>
                    </a:moveTo>
                    <a:cubicBezTo>
                      <a:pt x="11" y="0"/>
                      <a:pt x="28" y="22"/>
                      <a:pt x="45" y="55"/>
                    </a:cubicBezTo>
                    <a:cubicBezTo>
                      <a:pt x="35" y="62"/>
                      <a:pt x="35" y="62"/>
                      <a:pt x="35" y="62"/>
                    </a:cubicBezTo>
                    <a:cubicBezTo>
                      <a:pt x="35" y="62"/>
                      <a:pt x="19" y="30"/>
                      <a:pt x="0" y="7"/>
                    </a:cubicBez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DC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" name="Freeform 209"/>
              <p:cNvSpPr>
                <a:spLocks noEditPoints="1"/>
              </p:cNvSpPr>
              <p:nvPr/>
            </p:nvSpPr>
            <p:spPr bwMode="auto">
              <a:xfrm>
                <a:off x="5621" y="2823"/>
                <a:ext cx="113" cy="156"/>
              </a:xfrm>
              <a:custGeom>
                <a:avLst/>
                <a:gdLst>
                  <a:gd name="T0" fmla="*/ 36 w 48"/>
                  <a:gd name="T1" fmla="*/ 66 h 66"/>
                  <a:gd name="T2" fmla="*/ 35 w 48"/>
                  <a:gd name="T3" fmla="*/ 65 h 66"/>
                  <a:gd name="T4" fmla="*/ 35 w 48"/>
                  <a:gd name="T5" fmla="*/ 65 h 66"/>
                  <a:gd name="T6" fmla="*/ 0 w 48"/>
                  <a:gd name="T7" fmla="*/ 10 h 66"/>
                  <a:gd name="T8" fmla="*/ 0 w 48"/>
                  <a:gd name="T9" fmla="*/ 10 h 66"/>
                  <a:gd name="T10" fmla="*/ 0 w 48"/>
                  <a:gd name="T11" fmla="*/ 9 h 66"/>
                  <a:gd name="T12" fmla="*/ 0 w 48"/>
                  <a:gd name="T13" fmla="*/ 9 h 66"/>
                  <a:gd name="T14" fmla="*/ 0 w 48"/>
                  <a:gd name="T15" fmla="*/ 8 h 66"/>
                  <a:gd name="T16" fmla="*/ 0 w 48"/>
                  <a:gd name="T17" fmla="*/ 8 h 66"/>
                  <a:gd name="T18" fmla="*/ 11 w 48"/>
                  <a:gd name="T19" fmla="*/ 1 h 66"/>
                  <a:gd name="T20" fmla="*/ 13 w 48"/>
                  <a:gd name="T21" fmla="*/ 1 h 66"/>
                  <a:gd name="T22" fmla="*/ 13 w 48"/>
                  <a:gd name="T23" fmla="*/ 1 h 66"/>
                  <a:gd name="T24" fmla="*/ 47 w 48"/>
                  <a:gd name="T25" fmla="*/ 56 h 66"/>
                  <a:gd name="T26" fmla="*/ 47 w 48"/>
                  <a:gd name="T27" fmla="*/ 56 h 66"/>
                  <a:gd name="T28" fmla="*/ 47 w 48"/>
                  <a:gd name="T29" fmla="*/ 58 h 66"/>
                  <a:gd name="T30" fmla="*/ 47 w 48"/>
                  <a:gd name="T31" fmla="*/ 58 h 66"/>
                  <a:gd name="T32" fmla="*/ 37 w 48"/>
                  <a:gd name="T33" fmla="*/ 65 h 66"/>
                  <a:gd name="T34" fmla="*/ 36 w 48"/>
                  <a:gd name="T35" fmla="*/ 66 h 66"/>
                  <a:gd name="T36" fmla="*/ 36 w 48"/>
                  <a:gd name="T37" fmla="*/ 66 h 66"/>
                  <a:gd name="T38" fmla="*/ 36 w 48"/>
                  <a:gd name="T39" fmla="*/ 66 h 66"/>
                  <a:gd name="T40" fmla="*/ 37 w 48"/>
                  <a:gd name="T41" fmla="*/ 62 h 66"/>
                  <a:gd name="T42" fmla="*/ 44 w 48"/>
                  <a:gd name="T43" fmla="*/ 57 h 66"/>
                  <a:gd name="T44" fmla="*/ 12 w 48"/>
                  <a:gd name="T45" fmla="*/ 4 h 66"/>
                  <a:gd name="T46" fmla="*/ 12 w 48"/>
                  <a:gd name="T47" fmla="*/ 4 h 66"/>
                  <a:gd name="T48" fmla="*/ 3 w 48"/>
                  <a:gd name="T49" fmla="*/ 9 h 66"/>
                  <a:gd name="T50" fmla="*/ 37 w 48"/>
                  <a:gd name="T51" fmla="*/ 6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8" h="66">
                    <a:moveTo>
                      <a:pt x="36" y="66"/>
                    </a:moveTo>
                    <a:cubicBezTo>
                      <a:pt x="35" y="66"/>
                      <a:pt x="35" y="65"/>
                      <a:pt x="35" y="65"/>
                    </a:cubicBezTo>
                    <a:cubicBezTo>
                      <a:pt x="35" y="65"/>
                      <a:pt x="35" y="65"/>
                      <a:pt x="35" y="65"/>
                    </a:cubicBezTo>
                    <a:cubicBezTo>
                      <a:pt x="35" y="65"/>
                      <a:pt x="19" y="33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2" y="0"/>
                      <a:pt x="13" y="0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30" y="23"/>
                      <a:pt x="47" y="56"/>
                    </a:cubicBezTo>
                    <a:cubicBezTo>
                      <a:pt x="47" y="56"/>
                      <a:pt x="47" y="56"/>
                      <a:pt x="47" y="56"/>
                    </a:cubicBezTo>
                    <a:cubicBezTo>
                      <a:pt x="48" y="57"/>
                      <a:pt x="47" y="58"/>
                      <a:pt x="47" y="58"/>
                    </a:cubicBezTo>
                    <a:cubicBezTo>
                      <a:pt x="47" y="58"/>
                      <a:pt x="47" y="58"/>
                      <a:pt x="47" y="58"/>
                    </a:cubicBezTo>
                    <a:cubicBezTo>
                      <a:pt x="37" y="65"/>
                      <a:pt x="37" y="65"/>
                      <a:pt x="37" y="65"/>
                    </a:cubicBezTo>
                    <a:cubicBezTo>
                      <a:pt x="37" y="66"/>
                      <a:pt x="36" y="66"/>
                      <a:pt x="36" y="66"/>
                    </a:cubicBezTo>
                    <a:cubicBezTo>
                      <a:pt x="36" y="66"/>
                      <a:pt x="36" y="66"/>
                      <a:pt x="36" y="66"/>
                    </a:cubicBezTo>
                    <a:cubicBezTo>
                      <a:pt x="36" y="66"/>
                      <a:pt x="36" y="66"/>
                      <a:pt x="36" y="66"/>
                    </a:cubicBezTo>
                    <a:close/>
                    <a:moveTo>
                      <a:pt x="37" y="62"/>
                    </a:moveTo>
                    <a:cubicBezTo>
                      <a:pt x="44" y="57"/>
                      <a:pt x="44" y="57"/>
                      <a:pt x="44" y="57"/>
                    </a:cubicBezTo>
                    <a:cubicBezTo>
                      <a:pt x="30" y="29"/>
                      <a:pt x="15" y="9"/>
                      <a:pt x="12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20" y="30"/>
                      <a:pt x="33" y="55"/>
                      <a:pt x="37" y="62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" name="Freeform 210"/>
              <p:cNvSpPr>
                <a:spLocks/>
              </p:cNvSpPr>
              <p:nvPr/>
            </p:nvSpPr>
            <p:spPr bwMode="auto">
              <a:xfrm>
                <a:off x="5694" y="2937"/>
                <a:ext cx="36" cy="38"/>
              </a:xfrm>
              <a:custGeom>
                <a:avLst/>
                <a:gdLst>
                  <a:gd name="T0" fmla="*/ 36 w 36"/>
                  <a:gd name="T1" fmla="*/ 21 h 38"/>
                  <a:gd name="T2" fmla="*/ 24 w 36"/>
                  <a:gd name="T3" fmla="*/ 0 h 38"/>
                  <a:gd name="T4" fmla="*/ 0 w 36"/>
                  <a:gd name="T5" fmla="*/ 14 h 38"/>
                  <a:gd name="T6" fmla="*/ 12 w 36"/>
                  <a:gd name="T7" fmla="*/ 38 h 38"/>
                  <a:gd name="T8" fmla="*/ 36 w 36"/>
                  <a:gd name="T9" fmla="*/ 21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8">
                    <a:moveTo>
                      <a:pt x="36" y="21"/>
                    </a:moveTo>
                    <a:lnTo>
                      <a:pt x="24" y="0"/>
                    </a:lnTo>
                    <a:lnTo>
                      <a:pt x="0" y="14"/>
                    </a:lnTo>
                    <a:lnTo>
                      <a:pt x="12" y="38"/>
                    </a:lnTo>
                    <a:lnTo>
                      <a:pt x="36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" name="Freeform 211"/>
              <p:cNvSpPr>
                <a:spLocks noEditPoints="1"/>
              </p:cNvSpPr>
              <p:nvPr/>
            </p:nvSpPr>
            <p:spPr bwMode="auto">
              <a:xfrm>
                <a:off x="5689" y="2932"/>
                <a:ext cx="45" cy="47"/>
              </a:xfrm>
              <a:custGeom>
                <a:avLst/>
                <a:gdLst>
                  <a:gd name="T0" fmla="*/ 7 w 19"/>
                  <a:gd name="T1" fmla="*/ 20 h 20"/>
                  <a:gd name="T2" fmla="*/ 6 w 19"/>
                  <a:gd name="T3" fmla="*/ 19 h 20"/>
                  <a:gd name="T4" fmla="*/ 6 w 19"/>
                  <a:gd name="T5" fmla="*/ 19 h 20"/>
                  <a:gd name="T6" fmla="*/ 0 w 19"/>
                  <a:gd name="T7" fmla="*/ 9 h 20"/>
                  <a:gd name="T8" fmla="*/ 1 w 19"/>
                  <a:gd name="T9" fmla="*/ 7 h 20"/>
                  <a:gd name="T10" fmla="*/ 1 w 19"/>
                  <a:gd name="T11" fmla="*/ 7 h 20"/>
                  <a:gd name="T12" fmla="*/ 11 w 19"/>
                  <a:gd name="T13" fmla="*/ 0 h 20"/>
                  <a:gd name="T14" fmla="*/ 12 w 19"/>
                  <a:gd name="T15" fmla="*/ 0 h 20"/>
                  <a:gd name="T16" fmla="*/ 12 w 19"/>
                  <a:gd name="T17" fmla="*/ 0 h 20"/>
                  <a:gd name="T18" fmla="*/ 13 w 19"/>
                  <a:gd name="T19" fmla="*/ 1 h 20"/>
                  <a:gd name="T20" fmla="*/ 13 w 19"/>
                  <a:gd name="T21" fmla="*/ 1 h 20"/>
                  <a:gd name="T22" fmla="*/ 18 w 19"/>
                  <a:gd name="T23" fmla="*/ 10 h 20"/>
                  <a:gd name="T24" fmla="*/ 17 w 19"/>
                  <a:gd name="T25" fmla="*/ 11 h 20"/>
                  <a:gd name="T26" fmla="*/ 18 w 19"/>
                  <a:gd name="T27" fmla="*/ 10 h 20"/>
                  <a:gd name="T28" fmla="*/ 18 w 19"/>
                  <a:gd name="T29" fmla="*/ 12 h 20"/>
                  <a:gd name="T30" fmla="*/ 18 w 19"/>
                  <a:gd name="T31" fmla="*/ 12 h 20"/>
                  <a:gd name="T32" fmla="*/ 8 w 19"/>
                  <a:gd name="T33" fmla="*/ 19 h 20"/>
                  <a:gd name="T34" fmla="*/ 7 w 19"/>
                  <a:gd name="T35" fmla="*/ 20 h 20"/>
                  <a:gd name="T36" fmla="*/ 7 w 19"/>
                  <a:gd name="T37" fmla="*/ 20 h 20"/>
                  <a:gd name="T38" fmla="*/ 7 w 19"/>
                  <a:gd name="T39" fmla="*/ 20 h 20"/>
                  <a:gd name="T40" fmla="*/ 4 w 19"/>
                  <a:gd name="T41" fmla="*/ 9 h 20"/>
                  <a:gd name="T42" fmla="*/ 8 w 19"/>
                  <a:gd name="T43" fmla="*/ 16 h 20"/>
                  <a:gd name="T44" fmla="*/ 15 w 19"/>
                  <a:gd name="T45" fmla="*/ 11 h 20"/>
                  <a:gd name="T46" fmla="*/ 11 w 19"/>
                  <a:gd name="T47" fmla="*/ 4 h 20"/>
                  <a:gd name="T48" fmla="*/ 4 w 19"/>
                  <a:gd name="T49" fmla="*/ 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9" h="20">
                    <a:moveTo>
                      <a:pt x="7" y="20"/>
                    </a:moveTo>
                    <a:cubicBezTo>
                      <a:pt x="6" y="20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0" y="7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9" y="11"/>
                      <a:pt x="18" y="12"/>
                      <a:pt x="18" y="12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8" y="20"/>
                      <a:pt x="7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lose/>
                    <a:moveTo>
                      <a:pt x="4" y="9"/>
                    </a:moveTo>
                    <a:cubicBezTo>
                      <a:pt x="8" y="16"/>
                      <a:pt x="8" y="16"/>
                      <a:pt x="8" y="16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4" y="9"/>
                      <a:pt x="4" y="9"/>
                      <a:pt x="4" y="9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" name="Freeform 212"/>
              <p:cNvSpPr>
                <a:spLocks/>
              </p:cNvSpPr>
              <p:nvPr/>
            </p:nvSpPr>
            <p:spPr bwMode="auto">
              <a:xfrm>
                <a:off x="5703" y="2932"/>
                <a:ext cx="90" cy="64"/>
              </a:xfrm>
              <a:custGeom>
                <a:avLst/>
                <a:gdLst>
                  <a:gd name="T0" fmla="*/ 15 w 38"/>
                  <a:gd name="T1" fmla="*/ 8 h 27"/>
                  <a:gd name="T2" fmla="*/ 33 w 38"/>
                  <a:gd name="T3" fmla="*/ 6 h 27"/>
                  <a:gd name="T4" fmla="*/ 10 w 38"/>
                  <a:gd name="T5" fmla="*/ 26 h 27"/>
                  <a:gd name="T6" fmla="*/ 0 w 38"/>
                  <a:gd name="T7" fmla="*/ 17 h 27"/>
                  <a:gd name="T8" fmla="*/ 15 w 38"/>
                  <a:gd name="T9" fmla="*/ 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27">
                    <a:moveTo>
                      <a:pt x="15" y="8"/>
                    </a:moveTo>
                    <a:cubicBezTo>
                      <a:pt x="15" y="8"/>
                      <a:pt x="29" y="0"/>
                      <a:pt x="33" y="6"/>
                    </a:cubicBezTo>
                    <a:cubicBezTo>
                      <a:pt x="38" y="12"/>
                      <a:pt x="17" y="25"/>
                      <a:pt x="10" y="26"/>
                    </a:cubicBezTo>
                    <a:cubicBezTo>
                      <a:pt x="1" y="27"/>
                      <a:pt x="0" y="17"/>
                      <a:pt x="0" y="17"/>
                    </a:cubicBezTo>
                    <a:lnTo>
                      <a:pt x="15" y="8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" name="Freeform 213"/>
              <p:cNvSpPr>
                <a:spLocks/>
              </p:cNvSpPr>
              <p:nvPr/>
            </p:nvSpPr>
            <p:spPr bwMode="auto">
              <a:xfrm>
                <a:off x="5467" y="2752"/>
                <a:ext cx="244" cy="128"/>
              </a:xfrm>
              <a:custGeom>
                <a:avLst/>
                <a:gdLst>
                  <a:gd name="T0" fmla="*/ 103 w 103"/>
                  <a:gd name="T1" fmla="*/ 44 h 54"/>
                  <a:gd name="T2" fmla="*/ 82 w 103"/>
                  <a:gd name="T3" fmla="*/ 0 h 54"/>
                  <a:gd name="T4" fmla="*/ 20 w 103"/>
                  <a:gd name="T5" fmla="*/ 0 h 54"/>
                  <a:gd name="T6" fmla="*/ 0 w 103"/>
                  <a:gd name="T7" fmla="*/ 44 h 54"/>
                  <a:gd name="T8" fmla="*/ 103 w 103"/>
                  <a:gd name="T9" fmla="*/ 4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54">
                    <a:moveTo>
                      <a:pt x="103" y="44"/>
                    </a:moveTo>
                    <a:cubicBezTo>
                      <a:pt x="82" y="0"/>
                      <a:pt x="82" y="0"/>
                      <a:pt x="82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4"/>
                      <a:pt x="46" y="54"/>
                      <a:pt x="103" y="44"/>
                    </a:cubicBezTo>
                    <a:close/>
                  </a:path>
                </a:pathLst>
              </a:custGeom>
              <a:solidFill>
                <a:srgbClr val="FF6C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" name="Freeform 214"/>
              <p:cNvSpPr>
                <a:spLocks noEditPoints="1"/>
              </p:cNvSpPr>
              <p:nvPr/>
            </p:nvSpPr>
            <p:spPr bwMode="auto">
              <a:xfrm>
                <a:off x="5462" y="2750"/>
                <a:ext cx="251" cy="121"/>
              </a:xfrm>
              <a:custGeom>
                <a:avLst/>
                <a:gdLst>
                  <a:gd name="T0" fmla="*/ 1 w 106"/>
                  <a:gd name="T1" fmla="*/ 46 h 51"/>
                  <a:gd name="T2" fmla="*/ 0 w 106"/>
                  <a:gd name="T3" fmla="*/ 45 h 51"/>
                  <a:gd name="T4" fmla="*/ 0 w 106"/>
                  <a:gd name="T5" fmla="*/ 45 h 51"/>
                  <a:gd name="T6" fmla="*/ 0 w 106"/>
                  <a:gd name="T7" fmla="*/ 44 h 51"/>
                  <a:gd name="T8" fmla="*/ 0 w 106"/>
                  <a:gd name="T9" fmla="*/ 44 h 51"/>
                  <a:gd name="T10" fmla="*/ 21 w 106"/>
                  <a:gd name="T11" fmla="*/ 1 h 51"/>
                  <a:gd name="T12" fmla="*/ 22 w 106"/>
                  <a:gd name="T13" fmla="*/ 0 h 51"/>
                  <a:gd name="T14" fmla="*/ 22 w 106"/>
                  <a:gd name="T15" fmla="*/ 0 h 51"/>
                  <a:gd name="T16" fmla="*/ 84 w 106"/>
                  <a:gd name="T17" fmla="*/ 0 h 51"/>
                  <a:gd name="T18" fmla="*/ 85 w 106"/>
                  <a:gd name="T19" fmla="*/ 1 h 51"/>
                  <a:gd name="T20" fmla="*/ 85 w 106"/>
                  <a:gd name="T21" fmla="*/ 1 h 51"/>
                  <a:gd name="T22" fmla="*/ 106 w 106"/>
                  <a:gd name="T23" fmla="*/ 45 h 51"/>
                  <a:gd name="T24" fmla="*/ 105 w 106"/>
                  <a:gd name="T25" fmla="*/ 45 h 51"/>
                  <a:gd name="T26" fmla="*/ 106 w 106"/>
                  <a:gd name="T27" fmla="*/ 45 h 51"/>
                  <a:gd name="T28" fmla="*/ 106 w 106"/>
                  <a:gd name="T29" fmla="*/ 46 h 51"/>
                  <a:gd name="T30" fmla="*/ 106 w 106"/>
                  <a:gd name="T31" fmla="*/ 46 h 51"/>
                  <a:gd name="T32" fmla="*/ 105 w 106"/>
                  <a:gd name="T33" fmla="*/ 47 h 51"/>
                  <a:gd name="T34" fmla="*/ 105 w 106"/>
                  <a:gd name="T35" fmla="*/ 47 h 51"/>
                  <a:gd name="T36" fmla="*/ 56 w 106"/>
                  <a:gd name="T37" fmla="*/ 51 h 51"/>
                  <a:gd name="T38" fmla="*/ 56 w 106"/>
                  <a:gd name="T39" fmla="*/ 51 h 51"/>
                  <a:gd name="T40" fmla="*/ 1 w 106"/>
                  <a:gd name="T41" fmla="*/ 46 h 51"/>
                  <a:gd name="T42" fmla="*/ 56 w 106"/>
                  <a:gd name="T43" fmla="*/ 48 h 51"/>
                  <a:gd name="T44" fmla="*/ 102 w 106"/>
                  <a:gd name="T45" fmla="*/ 44 h 51"/>
                  <a:gd name="T46" fmla="*/ 102 w 106"/>
                  <a:gd name="T47" fmla="*/ 44 h 51"/>
                  <a:gd name="T48" fmla="*/ 83 w 106"/>
                  <a:gd name="T49" fmla="*/ 3 h 51"/>
                  <a:gd name="T50" fmla="*/ 23 w 106"/>
                  <a:gd name="T51" fmla="*/ 3 h 51"/>
                  <a:gd name="T52" fmla="*/ 4 w 106"/>
                  <a:gd name="T53" fmla="*/ 43 h 51"/>
                  <a:gd name="T54" fmla="*/ 56 w 106"/>
                  <a:gd name="T55" fmla="*/ 4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06" h="51">
                    <a:moveTo>
                      <a:pt x="1" y="46"/>
                    </a:moveTo>
                    <a:cubicBezTo>
                      <a:pt x="1" y="46"/>
                      <a:pt x="0" y="46"/>
                      <a:pt x="0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5"/>
                      <a:pt x="0" y="44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1" y="0"/>
                      <a:pt x="22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85" y="0"/>
                      <a:pt x="85" y="0"/>
                      <a:pt x="85" y="1"/>
                    </a:cubicBezTo>
                    <a:cubicBezTo>
                      <a:pt x="85" y="1"/>
                      <a:pt x="85" y="1"/>
                      <a:pt x="85" y="1"/>
                    </a:cubicBezTo>
                    <a:cubicBezTo>
                      <a:pt x="106" y="45"/>
                      <a:pt x="106" y="45"/>
                      <a:pt x="106" y="45"/>
                    </a:cubicBezTo>
                    <a:cubicBezTo>
                      <a:pt x="105" y="45"/>
                      <a:pt x="105" y="45"/>
                      <a:pt x="105" y="45"/>
                    </a:cubicBezTo>
                    <a:cubicBezTo>
                      <a:pt x="106" y="45"/>
                      <a:pt x="106" y="45"/>
                      <a:pt x="106" y="45"/>
                    </a:cubicBezTo>
                    <a:cubicBezTo>
                      <a:pt x="106" y="45"/>
                      <a:pt x="106" y="46"/>
                      <a:pt x="106" y="46"/>
                    </a:cubicBezTo>
                    <a:cubicBezTo>
                      <a:pt x="106" y="46"/>
                      <a:pt x="106" y="46"/>
                      <a:pt x="106" y="46"/>
                    </a:cubicBezTo>
                    <a:cubicBezTo>
                      <a:pt x="106" y="47"/>
                      <a:pt x="105" y="47"/>
                      <a:pt x="105" y="47"/>
                    </a:cubicBezTo>
                    <a:cubicBezTo>
                      <a:pt x="105" y="47"/>
                      <a:pt x="105" y="47"/>
                      <a:pt x="105" y="47"/>
                    </a:cubicBezTo>
                    <a:cubicBezTo>
                      <a:pt x="87" y="50"/>
                      <a:pt x="70" y="51"/>
                      <a:pt x="56" y="51"/>
                    </a:cubicBezTo>
                    <a:cubicBezTo>
                      <a:pt x="56" y="51"/>
                      <a:pt x="56" y="51"/>
                      <a:pt x="56" y="51"/>
                    </a:cubicBezTo>
                    <a:cubicBezTo>
                      <a:pt x="23" y="51"/>
                      <a:pt x="1" y="46"/>
                      <a:pt x="1" y="46"/>
                    </a:cubicBezTo>
                    <a:close/>
                    <a:moveTo>
                      <a:pt x="56" y="48"/>
                    </a:moveTo>
                    <a:cubicBezTo>
                      <a:pt x="70" y="48"/>
                      <a:pt x="86" y="47"/>
                      <a:pt x="102" y="44"/>
                    </a:cubicBezTo>
                    <a:cubicBezTo>
                      <a:pt x="102" y="44"/>
                      <a:pt x="102" y="44"/>
                      <a:pt x="102" y="44"/>
                    </a:cubicBezTo>
                    <a:cubicBezTo>
                      <a:pt x="83" y="3"/>
                      <a:pt x="83" y="3"/>
                      <a:pt x="83" y="3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10" y="45"/>
                      <a:pt x="29" y="48"/>
                      <a:pt x="56" y="4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" name="Freeform 215"/>
              <p:cNvSpPr>
                <a:spLocks/>
              </p:cNvSpPr>
              <p:nvPr/>
            </p:nvSpPr>
            <p:spPr bwMode="auto">
              <a:xfrm>
                <a:off x="5689" y="2556"/>
                <a:ext cx="81" cy="78"/>
              </a:xfrm>
              <a:custGeom>
                <a:avLst/>
                <a:gdLst>
                  <a:gd name="T0" fmla="*/ 20 w 34"/>
                  <a:gd name="T1" fmla="*/ 0 h 33"/>
                  <a:gd name="T2" fmla="*/ 0 w 34"/>
                  <a:gd name="T3" fmla="*/ 7 h 33"/>
                  <a:gd name="T4" fmla="*/ 34 w 34"/>
                  <a:gd name="T5" fmla="*/ 28 h 33"/>
                  <a:gd name="T6" fmla="*/ 20 w 34"/>
                  <a:gd name="T7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33">
                    <a:moveTo>
                      <a:pt x="20" y="0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7" y="33"/>
                      <a:pt x="34" y="28"/>
                      <a:pt x="34" y="28"/>
                    </a:cubicBezTo>
                    <a:cubicBezTo>
                      <a:pt x="28" y="27"/>
                      <a:pt x="23" y="12"/>
                      <a:pt x="20" y="0"/>
                    </a:cubicBezTo>
                    <a:close/>
                  </a:path>
                </a:pathLst>
              </a:custGeom>
              <a:solidFill>
                <a:srgbClr val="C787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" name="Freeform 216"/>
              <p:cNvSpPr>
                <a:spLocks noEditPoints="1"/>
              </p:cNvSpPr>
              <p:nvPr/>
            </p:nvSpPr>
            <p:spPr bwMode="auto">
              <a:xfrm>
                <a:off x="5685" y="2551"/>
                <a:ext cx="89" cy="76"/>
              </a:xfrm>
              <a:custGeom>
                <a:avLst/>
                <a:gdLst>
                  <a:gd name="T0" fmla="*/ 1 w 38"/>
                  <a:gd name="T1" fmla="*/ 10 h 32"/>
                  <a:gd name="T2" fmla="*/ 1 w 38"/>
                  <a:gd name="T3" fmla="*/ 8 h 32"/>
                  <a:gd name="T4" fmla="*/ 1 w 38"/>
                  <a:gd name="T5" fmla="*/ 8 h 32"/>
                  <a:gd name="T6" fmla="*/ 21 w 38"/>
                  <a:gd name="T7" fmla="*/ 0 h 32"/>
                  <a:gd name="T8" fmla="*/ 22 w 38"/>
                  <a:gd name="T9" fmla="*/ 0 h 32"/>
                  <a:gd name="T10" fmla="*/ 22 w 38"/>
                  <a:gd name="T11" fmla="*/ 0 h 32"/>
                  <a:gd name="T12" fmla="*/ 23 w 38"/>
                  <a:gd name="T13" fmla="*/ 1 h 32"/>
                  <a:gd name="T14" fmla="*/ 23 w 38"/>
                  <a:gd name="T15" fmla="*/ 1 h 32"/>
                  <a:gd name="T16" fmla="*/ 37 w 38"/>
                  <a:gd name="T17" fmla="*/ 29 h 32"/>
                  <a:gd name="T18" fmla="*/ 37 w 38"/>
                  <a:gd name="T19" fmla="*/ 29 h 32"/>
                  <a:gd name="T20" fmla="*/ 38 w 38"/>
                  <a:gd name="T21" fmla="*/ 30 h 32"/>
                  <a:gd name="T22" fmla="*/ 38 w 38"/>
                  <a:gd name="T23" fmla="*/ 30 h 32"/>
                  <a:gd name="T24" fmla="*/ 37 w 38"/>
                  <a:gd name="T25" fmla="*/ 32 h 32"/>
                  <a:gd name="T26" fmla="*/ 37 w 38"/>
                  <a:gd name="T27" fmla="*/ 32 h 32"/>
                  <a:gd name="T28" fmla="*/ 31 w 38"/>
                  <a:gd name="T29" fmla="*/ 32 h 32"/>
                  <a:gd name="T30" fmla="*/ 31 w 38"/>
                  <a:gd name="T31" fmla="*/ 32 h 32"/>
                  <a:gd name="T32" fmla="*/ 31 w 38"/>
                  <a:gd name="T33" fmla="*/ 32 h 32"/>
                  <a:gd name="T34" fmla="*/ 31 w 38"/>
                  <a:gd name="T35" fmla="*/ 32 h 32"/>
                  <a:gd name="T36" fmla="*/ 1 w 38"/>
                  <a:gd name="T37" fmla="*/ 10 h 32"/>
                  <a:gd name="T38" fmla="*/ 31 w 38"/>
                  <a:gd name="T39" fmla="*/ 29 h 32"/>
                  <a:gd name="T40" fmla="*/ 32 w 38"/>
                  <a:gd name="T41" fmla="*/ 29 h 32"/>
                  <a:gd name="T42" fmla="*/ 32 w 38"/>
                  <a:gd name="T43" fmla="*/ 29 h 32"/>
                  <a:gd name="T44" fmla="*/ 21 w 38"/>
                  <a:gd name="T45" fmla="*/ 4 h 32"/>
                  <a:gd name="T46" fmla="*/ 21 w 38"/>
                  <a:gd name="T47" fmla="*/ 4 h 32"/>
                  <a:gd name="T48" fmla="*/ 4 w 38"/>
                  <a:gd name="T49" fmla="*/ 10 h 32"/>
                  <a:gd name="T50" fmla="*/ 31 w 38"/>
                  <a:gd name="T51" fmla="*/ 29 h 32"/>
                  <a:gd name="T52" fmla="*/ 20 w 38"/>
                  <a:gd name="T53" fmla="*/ 2 h 32"/>
                  <a:gd name="T54" fmla="*/ 22 w 38"/>
                  <a:gd name="T55" fmla="*/ 2 h 32"/>
                  <a:gd name="T56" fmla="*/ 20 w 38"/>
                  <a:gd name="T57" fmla="*/ 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8" h="32">
                    <a:moveTo>
                      <a:pt x="1" y="10"/>
                    </a:moveTo>
                    <a:cubicBezTo>
                      <a:pt x="0" y="9"/>
                      <a:pt x="1" y="8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3" y="0"/>
                      <a:pt x="23" y="1"/>
                      <a:pt x="23" y="1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6" y="13"/>
                      <a:pt x="32" y="28"/>
                      <a:pt x="37" y="29"/>
                    </a:cubicBezTo>
                    <a:cubicBezTo>
                      <a:pt x="37" y="29"/>
                      <a:pt x="37" y="29"/>
                      <a:pt x="37" y="29"/>
                    </a:cubicBezTo>
                    <a:cubicBezTo>
                      <a:pt x="37" y="29"/>
                      <a:pt x="38" y="30"/>
                      <a:pt x="38" y="30"/>
                    </a:cubicBezTo>
                    <a:cubicBezTo>
                      <a:pt x="38" y="30"/>
                      <a:pt x="38" y="30"/>
                      <a:pt x="38" y="30"/>
                    </a:cubicBezTo>
                    <a:cubicBezTo>
                      <a:pt x="38" y="31"/>
                      <a:pt x="37" y="32"/>
                      <a:pt x="37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7" y="32"/>
                      <a:pt x="34" y="32"/>
                      <a:pt x="31" y="32"/>
                    </a:cubicBezTo>
                    <a:cubicBezTo>
                      <a:pt x="31" y="32"/>
                      <a:pt x="31" y="32"/>
                      <a:pt x="31" y="32"/>
                    </a:cubicBezTo>
                    <a:cubicBezTo>
                      <a:pt x="31" y="32"/>
                      <a:pt x="31" y="32"/>
                      <a:pt x="31" y="32"/>
                    </a:cubicBezTo>
                    <a:cubicBezTo>
                      <a:pt x="31" y="32"/>
                      <a:pt x="31" y="32"/>
                      <a:pt x="31" y="32"/>
                    </a:cubicBezTo>
                    <a:cubicBezTo>
                      <a:pt x="22" y="32"/>
                      <a:pt x="6" y="29"/>
                      <a:pt x="1" y="10"/>
                    </a:cubicBezTo>
                    <a:close/>
                    <a:moveTo>
                      <a:pt x="31" y="29"/>
                    </a:moveTo>
                    <a:cubicBezTo>
                      <a:pt x="31" y="29"/>
                      <a:pt x="32" y="29"/>
                      <a:pt x="32" y="29"/>
                    </a:cubicBezTo>
                    <a:cubicBezTo>
                      <a:pt x="32" y="29"/>
                      <a:pt x="32" y="29"/>
                      <a:pt x="32" y="29"/>
                    </a:cubicBezTo>
                    <a:cubicBezTo>
                      <a:pt x="27" y="24"/>
                      <a:pt x="23" y="13"/>
                      <a:pt x="21" y="4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9" y="27"/>
                      <a:pt x="23" y="29"/>
                      <a:pt x="31" y="29"/>
                    </a:cubicBezTo>
                    <a:close/>
                    <a:moveTo>
                      <a:pt x="20" y="2"/>
                    </a:moveTo>
                    <a:cubicBezTo>
                      <a:pt x="22" y="2"/>
                      <a:pt x="22" y="2"/>
                      <a:pt x="22" y="2"/>
                    </a:cubicBezTo>
                    <a:cubicBezTo>
                      <a:pt x="20" y="2"/>
                      <a:pt x="20" y="2"/>
                      <a:pt x="20" y="2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" name="Freeform 217"/>
              <p:cNvSpPr>
                <a:spLocks/>
              </p:cNvSpPr>
              <p:nvPr/>
            </p:nvSpPr>
            <p:spPr bwMode="auto">
              <a:xfrm>
                <a:off x="5725" y="2541"/>
                <a:ext cx="45" cy="81"/>
              </a:xfrm>
              <a:custGeom>
                <a:avLst/>
                <a:gdLst>
                  <a:gd name="T0" fmla="*/ 14 w 19"/>
                  <a:gd name="T1" fmla="*/ 11 h 34"/>
                  <a:gd name="T2" fmla="*/ 17 w 19"/>
                  <a:gd name="T3" fmla="*/ 0 h 34"/>
                  <a:gd name="T4" fmla="*/ 1 w 19"/>
                  <a:gd name="T5" fmla="*/ 8 h 34"/>
                  <a:gd name="T6" fmla="*/ 19 w 19"/>
                  <a:gd name="T7" fmla="*/ 34 h 34"/>
                  <a:gd name="T8" fmla="*/ 14 w 19"/>
                  <a:gd name="T9" fmla="*/ 1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34">
                    <a:moveTo>
                      <a:pt x="14" y="11"/>
                    </a:moveTo>
                    <a:cubicBezTo>
                      <a:pt x="16" y="8"/>
                      <a:pt x="17" y="4"/>
                      <a:pt x="17" y="0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19"/>
                      <a:pt x="4" y="30"/>
                      <a:pt x="19" y="34"/>
                    </a:cubicBezTo>
                    <a:cubicBezTo>
                      <a:pt x="19" y="34"/>
                      <a:pt x="10" y="24"/>
                      <a:pt x="14" y="11"/>
                    </a:cubicBezTo>
                    <a:close/>
                  </a:path>
                </a:pathLst>
              </a:custGeom>
              <a:solidFill>
                <a:srgbClr val="C787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2" name="Freeform 218"/>
              <p:cNvSpPr>
                <a:spLocks noEditPoints="1"/>
              </p:cNvSpPr>
              <p:nvPr/>
            </p:nvSpPr>
            <p:spPr bwMode="auto">
              <a:xfrm>
                <a:off x="5722" y="2537"/>
                <a:ext cx="52" cy="90"/>
              </a:xfrm>
              <a:custGeom>
                <a:avLst/>
                <a:gdLst>
                  <a:gd name="T0" fmla="*/ 20 w 22"/>
                  <a:gd name="T1" fmla="*/ 38 h 38"/>
                  <a:gd name="T2" fmla="*/ 0 w 22"/>
                  <a:gd name="T3" fmla="*/ 10 h 38"/>
                  <a:gd name="T4" fmla="*/ 0 w 22"/>
                  <a:gd name="T5" fmla="*/ 10 h 38"/>
                  <a:gd name="T6" fmla="*/ 0 w 22"/>
                  <a:gd name="T7" fmla="*/ 9 h 38"/>
                  <a:gd name="T8" fmla="*/ 0 w 22"/>
                  <a:gd name="T9" fmla="*/ 9 h 38"/>
                  <a:gd name="T10" fmla="*/ 1 w 22"/>
                  <a:gd name="T11" fmla="*/ 8 h 38"/>
                  <a:gd name="T12" fmla="*/ 1 w 22"/>
                  <a:gd name="T13" fmla="*/ 8 h 38"/>
                  <a:gd name="T14" fmla="*/ 18 w 22"/>
                  <a:gd name="T15" fmla="*/ 1 h 38"/>
                  <a:gd name="T16" fmla="*/ 19 w 22"/>
                  <a:gd name="T17" fmla="*/ 1 h 38"/>
                  <a:gd name="T18" fmla="*/ 19 w 22"/>
                  <a:gd name="T19" fmla="*/ 1 h 38"/>
                  <a:gd name="T20" fmla="*/ 20 w 22"/>
                  <a:gd name="T21" fmla="*/ 2 h 38"/>
                  <a:gd name="T22" fmla="*/ 20 w 22"/>
                  <a:gd name="T23" fmla="*/ 2 h 38"/>
                  <a:gd name="T24" fmla="*/ 17 w 22"/>
                  <a:gd name="T25" fmla="*/ 13 h 38"/>
                  <a:gd name="T26" fmla="*/ 17 w 22"/>
                  <a:gd name="T27" fmla="*/ 13 h 38"/>
                  <a:gd name="T28" fmla="*/ 15 w 22"/>
                  <a:gd name="T29" fmla="*/ 13 h 38"/>
                  <a:gd name="T30" fmla="*/ 17 w 22"/>
                  <a:gd name="T31" fmla="*/ 13 h 38"/>
                  <a:gd name="T32" fmla="*/ 16 w 22"/>
                  <a:gd name="T33" fmla="*/ 20 h 38"/>
                  <a:gd name="T34" fmla="*/ 16 w 22"/>
                  <a:gd name="T35" fmla="*/ 20 h 38"/>
                  <a:gd name="T36" fmla="*/ 19 w 22"/>
                  <a:gd name="T37" fmla="*/ 31 h 38"/>
                  <a:gd name="T38" fmla="*/ 19 w 22"/>
                  <a:gd name="T39" fmla="*/ 31 h 38"/>
                  <a:gd name="T40" fmla="*/ 21 w 22"/>
                  <a:gd name="T41" fmla="*/ 35 h 38"/>
                  <a:gd name="T42" fmla="*/ 21 w 22"/>
                  <a:gd name="T43" fmla="*/ 35 h 38"/>
                  <a:gd name="T44" fmla="*/ 22 w 22"/>
                  <a:gd name="T45" fmla="*/ 37 h 38"/>
                  <a:gd name="T46" fmla="*/ 22 w 22"/>
                  <a:gd name="T47" fmla="*/ 37 h 38"/>
                  <a:gd name="T48" fmla="*/ 20 w 22"/>
                  <a:gd name="T49" fmla="*/ 38 h 38"/>
                  <a:gd name="T50" fmla="*/ 20 w 22"/>
                  <a:gd name="T51" fmla="*/ 38 h 38"/>
                  <a:gd name="T52" fmla="*/ 20 w 22"/>
                  <a:gd name="T53" fmla="*/ 38 h 38"/>
                  <a:gd name="T54" fmla="*/ 16 w 22"/>
                  <a:gd name="T55" fmla="*/ 33 h 38"/>
                  <a:gd name="T56" fmla="*/ 13 w 22"/>
                  <a:gd name="T57" fmla="*/ 20 h 38"/>
                  <a:gd name="T58" fmla="*/ 13 w 22"/>
                  <a:gd name="T59" fmla="*/ 20 h 38"/>
                  <a:gd name="T60" fmla="*/ 14 w 22"/>
                  <a:gd name="T61" fmla="*/ 12 h 38"/>
                  <a:gd name="T62" fmla="*/ 14 w 22"/>
                  <a:gd name="T63" fmla="*/ 12 h 38"/>
                  <a:gd name="T64" fmla="*/ 14 w 22"/>
                  <a:gd name="T65" fmla="*/ 12 h 38"/>
                  <a:gd name="T66" fmla="*/ 16 w 22"/>
                  <a:gd name="T67" fmla="*/ 5 h 38"/>
                  <a:gd name="T68" fmla="*/ 16 w 22"/>
                  <a:gd name="T69" fmla="*/ 5 h 38"/>
                  <a:gd name="T70" fmla="*/ 3 w 22"/>
                  <a:gd name="T71" fmla="*/ 11 h 38"/>
                  <a:gd name="T72" fmla="*/ 16 w 22"/>
                  <a:gd name="T73" fmla="*/ 3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2" h="38">
                    <a:moveTo>
                      <a:pt x="20" y="38"/>
                    </a:moveTo>
                    <a:cubicBezTo>
                      <a:pt x="4" y="33"/>
                      <a:pt x="0" y="21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8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8" y="0"/>
                      <a:pt x="19" y="0"/>
                      <a:pt x="19" y="1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20" y="1"/>
                      <a:pt x="20" y="2"/>
                      <a:pt x="20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9" y="6"/>
                      <a:pt x="18" y="10"/>
                      <a:pt x="17" y="13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6" y="16"/>
                      <a:pt x="16" y="18"/>
                      <a:pt x="16" y="20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25"/>
                      <a:pt x="17" y="28"/>
                      <a:pt x="19" y="31"/>
                    </a:cubicBezTo>
                    <a:cubicBezTo>
                      <a:pt x="19" y="31"/>
                      <a:pt x="19" y="31"/>
                      <a:pt x="19" y="31"/>
                    </a:cubicBezTo>
                    <a:cubicBezTo>
                      <a:pt x="20" y="34"/>
                      <a:pt x="21" y="35"/>
                      <a:pt x="21" y="35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22" y="36"/>
                      <a:pt x="22" y="36"/>
                      <a:pt x="22" y="37"/>
                    </a:cubicBezTo>
                    <a:cubicBezTo>
                      <a:pt x="22" y="37"/>
                      <a:pt x="22" y="37"/>
                      <a:pt x="22" y="37"/>
                    </a:cubicBezTo>
                    <a:cubicBezTo>
                      <a:pt x="21" y="38"/>
                      <a:pt x="21" y="38"/>
                      <a:pt x="20" y="38"/>
                    </a:cubicBezTo>
                    <a:cubicBezTo>
                      <a:pt x="20" y="38"/>
                      <a:pt x="20" y="38"/>
                      <a:pt x="20" y="38"/>
                    </a:cubicBezTo>
                    <a:cubicBezTo>
                      <a:pt x="20" y="38"/>
                      <a:pt x="20" y="38"/>
                      <a:pt x="20" y="38"/>
                    </a:cubicBezTo>
                    <a:close/>
                    <a:moveTo>
                      <a:pt x="16" y="33"/>
                    </a:moveTo>
                    <a:cubicBezTo>
                      <a:pt x="15" y="30"/>
                      <a:pt x="13" y="26"/>
                      <a:pt x="13" y="20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3" y="18"/>
                      <a:pt x="13" y="15"/>
                      <a:pt x="14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5" y="10"/>
                      <a:pt x="16" y="7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20"/>
                      <a:pt x="6" y="29"/>
                      <a:pt x="16" y="3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3" name="Freeform 219"/>
              <p:cNvSpPr>
                <a:spLocks/>
              </p:cNvSpPr>
              <p:nvPr/>
            </p:nvSpPr>
            <p:spPr bwMode="auto">
              <a:xfrm>
                <a:off x="5751" y="2537"/>
                <a:ext cx="26" cy="82"/>
              </a:xfrm>
              <a:custGeom>
                <a:avLst/>
                <a:gdLst>
                  <a:gd name="T0" fmla="*/ 9 w 11"/>
                  <a:gd name="T1" fmla="*/ 7 h 35"/>
                  <a:gd name="T2" fmla="*/ 11 w 11"/>
                  <a:gd name="T3" fmla="*/ 0 h 35"/>
                  <a:gd name="T4" fmla="*/ 4 w 11"/>
                  <a:gd name="T5" fmla="*/ 3 h 35"/>
                  <a:gd name="T6" fmla="*/ 0 w 11"/>
                  <a:gd name="T7" fmla="*/ 20 h 35"/>
                  <a:gd name="T8" fmla="*/ 7 w 11"/>
                  <a:gd name="T9" fmla="*/ 35 h 35"/>
                  <a:gd name="T10" fmla="*/ 9 w 11"/>
                  <a:gd name="T11" fmla="*/ 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35">
                    <a:moveTo>
                      <a:pt x="9" y="7"/>
                    </a:moveTo>
                    <a:cubicBezTo>
                      <a:pt x="10" y="5"/>
                      <a:pt x="11" y="2"/>
                      <a:pt x="11" y="0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2" y="9"/>
                      <a:pt x="0" y="15"/>
                      <a:pt x="0" y="20"/>
                    </a:cubicBezTo>
                    <a:cubicBezTo>
                      <a:pt x="0" y="29"/>
                      <a:pt x="7" y="35"/>
                      <a:pt x="7" y="35"/>
                    </a:cubicBezTo>
                    <a:cubicBezTo>
                      <a:pt x="7" y="35"/>
                      <a:pt x="2" y="26"/>
                      <a:pt x="9" y="7"/>
                    </a:cubicBezTo>
                    <a:close/>
                  </a:path>
                </a:pathLst>
              </a:custGeom>
              <a:solidFill>
                <a:srgbClr val="C787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4" name="Freeform 220"/>
              <p:cNvSpPr>
                <a:spLocks noEditPoints="1"/>
              </p:cNvSpPr>
              <p:nvPr/>
            </p:nvSpPr>
            <p:spPr bwMode="auto">
              <a:xfrm>
                <a:off x="5748" y="2532"/>
                <a:ext cx="34" cy="92"/>
              </a:xfrm>
              <a:custGeom>
                <a:avLst/>
                <a:gdLst>
                  <a:gd name="T0" fmla="*/ 7 w 14"/>
                  <a:gd name="T1" fmla="*/ 38 h 39"/>
                  <a:gd name="T2" fmla="*/ 0 w 14"/>
                  <a:gd name="T3" fmla="*/ 23 h 39"/>
                  <a:gd name="T4" fmla="*/ 0 w 14"/>
                  <a:gd name="T5" fmla="*/ 23 h 39"/>
                  <a:gd name="T6" fmla="*/ 0 w 14"/>
                  <a:gd name="T7" fmla="*/ 21 h 39"/>
                  <a:gd name="T8" fmla="*/ 0 w 14"/>
                  <a:gd name="T9" fmla="*/ 21 h 39"/>
                  <a:gd name="T10" fmla="*/ 3 w 14"/>
                  <a:gd name="T11" fmla="*/ 5 h 39"/>
                  <a:gd name="T12" fmla="*/ 3 w 14"/>
                  <a:gd name="T13" fmla="*/ 5 h 39"/>
                  <a:gd name="T14" fmla="*/ 4 w 14"/>
                  <a:gd name="T15" fmla="*/ 4 h 39"/>
                  <a:gd name="T16" fmla="*/ 4 w 14"/>
                  <a:gd name="T17" fmla="*/ 4 h 39"/>
                  <a:gd name="T18" fmla="*/ 12 w 14"/>
                  <a:gd name="T19" fmla="*/ 0 h 39"/>
                  <a:gd name="T20" fmla="*/ 13 w 14"/>
                  <a:gd name="T21" fmla="*/ 1 h 39"/>
                  <a:gd name="T22" fmla="*/ 13 w 14"/>
                  <a:gd name="T23" fmla="*/ 1 h 39"/>
                  <a:gd name="T24" fmla="*/ 14 w 14"/>
                  <a:gd name="T25" fmla="*/ 2 h 39"/>
                  <a:gd name="T26" fmla="*/ 14 w 14"/>
                  <a:gd name="T27" fmla="*/ 2 h 39"/>
                  <a:gd name="T28" fmla="*/ 12 w 14"/>
                  <a:gd name="T29" fmla="*/ 10 h 39"/>
                  <a:gd name="T30" fmla="*/ 12 w 14"/>
                  <a:gd name="T31" fmla="*/ 10 h 39"/>
                  <a:gd name="T32" fmla="*/ 8 w 14"/>
                  <a:gd name="T33" fmla="*/ 29 h 39"/>
                  <a:gd name="T34" fmla="*/ 8 w 14"/>
                  <a:gd name="T35" fmla="*/ 29 h 39"/>
                  <a:gd name="T36" fmla="*/ 8 w 14"/>
                  <a:gd name="T37" fmla="*/ 35 h 39"/>
                  <a:gd name="T38" fmla="*/ 8 w 14"/>
                  <a:gd name="T39" fmla="*/ 35 h 39"/>
                  <a:gd name="T40" fmla="*/ 9 w 14"/>
                  <a:gd name="T41" fmla="*/ 37 h 39"/>
                  <a:gd name="T42" fmla="*/ 9 w 14"/>
                  <a:gd name="T43" fmla="*/ 37 h 39"/>
                  <a:gd name="T44" fmla="*/ 9 w 14"/>
                  <a:gd name="T45" fmla="*/ 38 h 39"/>
                  <a:gd name="T46" fmla="*/ 9 w 14"/>
                  <a:gd name="T47" fmla="*/ 38 h 39"/>
                  <a:gd name="T48" fmla="*/ 8 w 14"/>
                  <a:gd name="T49" fmla="*/ 39 h 39"/>
                  <a:gd name="T50" fmla="*/ 8 w 14"/>
                  <a:gd name="T51" fmla="*/ 39 h 39"/>
                  <a:gd name="T52" fmla="*/ 7 w 14"/>
                  <a:gd name="T53" fmla="*/ 38 h 39"/>
                  <a:gd name="T54" fmla="*/ 3 w 14"/>
                  <a:gd name="T55" fmla="*/ 22 h 39"/>
                  <a:gd name="T56" fmla="*/ 3 w 14"/>
                  <a:gd name="T57" fmla="*/ 23 h 39"/>
                  <a:gd name="T58" fmla="*/ 3 w 14"/>
                  <a:gd name="T59" fmla="*/ 23 h 39"/>
                  <a:gd name="T60" fmla="*/ 5 w 14"/>
                  <a:gd name="T61" fmla="*/ 31 h 39"/>
                  <a:gd name="T62" fmla="*/ 5 w 14"/>
                  <a:gd name="T63" fmla="*/ 31 h 39"/>
                  <a:gd name="T64" fmla="*/ 5 w 14"/>
                  <a:gd name="T65" fmla="*/ 29 h 39"/>
                  <a:gd name="T66" fmla="*/ 5 w 14"/>
                  <a:gd name="T67" fmla="*/ 29 h 39"/>
                  <a:gd name="T68" fmla="*/ 9 w 14"/>
                  <a:gd name="T69" fmla="*/ 9 h 39"/>
                  <a:gd name="T70" fmla="*/ 9 w 14"/>
                  <a:gd name="T71" fmla="*/ 9 h 39"/>
                  <a:gd name="T72" fmla="*/ 10 w 14"/>
                  <a:gd name="T73" fmla="*/ 4 h 39"/>
                  <a:gd name="T74" fmla="*/ 10 w 14"/>
                  <a:gd name="T75" fmla="*/ 4 h 39"/>
                  <a:gd name="T76" fmla="*/ 6 w 14"/>
                  <a:gd name="T77" fmla="*/ 6 h 39"/>
                  <a:gd name="T78" fmla="*/ 3 w 14"/>
                  <a:gd name="T79" fmla="*/ 22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4" h="39">
                    <a:moveTo>
                      <a:pt x="7" y="38"/>
                    </a:moveTo>
                    <a:cubicBezTo>
                      <a:pt x="7" y="38"/>
                      <a:pt x="0" y="33"/>
                      <a:pt x="0" y="2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2"/>
                      <a:pt x="0" y="22"/>
                      <a:pt x="0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7"/>
                      <a:pt x="2" y="11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3" y="0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4" y="1"/>
                      <a:pt x="14" y="2"/>
                      <a:pt x="14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3" y="4"/>
                      <a:pt x="13" y="7"/>
                      <a:pt x="12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9" y="18"/>
                      <a:pt x="8" y="24"/>
                      <a:pt x="8" y="29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8" y="32"/>
                      <a:pt x="8" y="34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9" y="36"/>
                      <a:pt x="9" y="37"/>
                      <a:pt x="9" y="37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7" y="39"/>
                      <a:pt x="7" y="39"/>
                      <a:pt x="7" y="38"/>
                    </a:cubicBezTo>
                    <a:close/>
                    <a:moveTo>
                      <a:pt x="3" y="22"/>
                    </a:moveTo>
                    <a:cubicBezTo>
                      <a:pt x="3" y="22"/>
                      <a:pt x="3" y="22"/>
                      <a:pt x="3" y="23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3" y="26"/>
                      <a:pt x="4" y="29"/>
                      <a:pt x="5" y="31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5" y="31"/>
                      <a:pt x="5" y="30"/>
                      <a:pt x="5" y="29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5" y="24"/>
                      <a:pt x="6" y="17"/>
                      <a:pt x="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7"/>
                      <a:pt x="10" y="6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4" y="12"/>
                      <a:pt x="3" y="18"/>
                      <a:pt x="3" y="22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5" name="Freeform 221"/>
              <p:cNvSpPr>
                <a:spLocks/>
              </p:cNvSpPr>
              <p:nvPr/>
            </p:nvSpPr>
            <p:spPr bwMode="auto">
              <a:xfrm>
                <a:off x="5774" y="2596"/>
                <a:ext cx="55" cy="54"/>
              </a:xfrm>
              <a:custGeom>
                <a:avLst/>
                <a:gdLst>
                  <a:gd name="T0" fmla="*/ 0 w 23"/>
                  <a:gd name="T1" fmla="*/ 11 h 23"/>
                  <a:gd name="T2" fmla="*/ 23 w 23"/>
                  <a:gd name="T3" fmla="*/ 23 h 23"/>
                  <a:gd name="T4" fmla="*/ 0 w 23"/>
                  <a:gd name="T5" fmla="*/ 1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23">
                    <a:moveTo>
                      <a:pt x="0" y="11"/>
                    </a:moveTo>
                    <a:cubicBezTo>
                      <a:pt x="0" y="11"/>
                      <a:pt x="17" y="0"/>
                      <a:pt x="23" y="23"/>
                    </a:cubicBez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787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6" name="Freeform 222"/>
              <p:cNvSpPr>
                <a:spLocks noEditPoints="1"/>
              </p:cNvSpPr>
              <p:nvPr/>
            </p:nvSpPr>
            <p:spPr bwMode="auto">
              <a:xfrm>
                <a:off x="5770" y="2612"/>
                <a:ext cx="61" cy="41"/>
              </a:xfrm>
              <a:custGeom>
                <a:avLst/>
                <a:gdLst>
                  <a:gd name="T0" fmla="*/ 24 w 26"/>
                  <a:gd name="T1" fmla="*/ 17 h 17"/>
                  <a:gd name="T2" fmla="*/ 1 w 26"/>
                  <a:gd name="T3" fmla="*/ 5 h 17"/>
                  <a:gd name="T4" fmla="*/ 2 w 26"/>
                  <a:gd name="T5" fmla="*/ 4 h 17"/>
                  <a:gd name="T6" fmla="*/ 3 w 26"/>
                  <a:gd name="T7" fmla="*/ 5 h 17"/>
                  <a:gd name="T8" fmla="*/ 2 w 26"/>
                  <a:gd name="T9" fmla="*/ 4 h 17"/>
                  <a:gd name="T10" fmla="*/ 1 w 26"/>
                  <a:gd name="T11" fmla="*/ 5 h 17"/>
                  <a:gd name="T12" fmla="*/ 0 w 26"/>
                  <a:gd name="T13" fmla="*/ 4 h 17"/>
                  <a:gd name="T14" fmla="*/ 0 w 26"/>
                  <a:gd name="T15" fmla="*/ 4 h 17"/>
                  <a:gd name="T16" fmla="*/ 1 w 26"/>
                  <a:gd name="T17" fmla="*/ 3 h 17"/>
                  <a:gd name="T18" fmla="*/ 1 w 26"/>
                  <a:gd name="T19" fmla="*/ 3 h 17"/>
                  <a:gd name="T20" fmla="*/ 11 w 26"/>
                  <a:gd name="T21" fmla="*/ 0 h 17"/>
                  <a:gd name="T22" fmla="*/ 11 w 26"/>
                  <a:gd name="T23" fmla="*/ 0 h 17"/>
                  <a:gd name="T24" fmla="*/ 26 w 26"/>
                  <a:gd name="T25" fmla="*/ 15 h 17"/>
                  <a:gd name="T26" fmla="*/ 26 w 26"/>
                  <a:gd name="T27" fmla="*/ 15 h 17"/>
                  <a:gd name="T28" fmla="*/ 26 w 26"/>
                  <a:gd name="T29" fmla="*/ 17 h 17"/>
                  <a:gd name="T30" fmla="*/ 26 w 26"/>
                  <a:gd name="T31" fmla="*/ 17 h 17"/>
                  <a:gd name="T32" fmla="*/ 25 w 26"/>
                  <a:gd name="T33" fmla="*/ 17 h 17"/>
                  <a:gd name="T34" fmla="*/ 25 w 26"/>
                  <a:gd name="T35" fmla="*/ 17 h 17"/>
                  <a:gd name="T36" fmla="*/ 24 w 26"/>
                  <a:gd name="T37" fmla="*/ 17 h 17"/>
                  <a:gd name="T38" fmla="*/ 22 w 26"/>
                  <a:gd name="T39" fmla="*/ 13 h 17"/>
                  <a:gd name="T40" fmla="*/ 11 w 26"/>
                  <a:gd name="T41" fmla="*/ 3 h 17"/>
                  <a:gd name="T42" fmla="*/ 11 w 26"/>
                  <a:gd name="T43" fmla="*/ 3 h 17"/>
                  <a:gd name="T44" fmla="*/ 5 w 26"/>
                  <a:gd name="T45" fmla="*/ 4 h 17"/>
                  <a:gd name="T46" fmla="*/ 5 w 26"/>
                  <a:gd name="T47" fmla="*/ 4 h 17"/>
                  <a:gd name="T48" fmla="*/ 22 w 26"/>
                  <a:gd name="T4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" h="17">
                    <a:moveTo>
                      <a:pt x="24" y="17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5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5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7" y="0"/>
                      <a:pt x="23" y="3"/>
                      <a:pt x="26" y="15"/>
                    </a:cubicBezTo>
                    <a:cubicBezTo>
                      <a:pt x="26" y="15"/>
                      <a:pt x="26" y="15"/>
                      <a:pt x="26" y="15"/>
                    </a:cubicBezTo>
                    <a:cubicBezTo>
                      <a:pt x="26" y="16"/>
                      <a:pt x="26" y="16"/>
                      <a:pt x="26" y="17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5" y="17"/>
                      <a:pt x="25" y="17"/>
                      <a:pt x="25" y="17"/>
                    </a:cubicBezTo>
                    <a:cubicBezTo>
                      <a:pt x="25" y="17"/>
                      <a:pt x="25" y="17"/>
                      <a:pt x="25" y="17"/>
                    </a:cubicBezTo>
                    <a:cubicBezTo>
                      <a:pt x="25" y="17"/>
                      <a:pt x="24" y="17"/>
                      <a:pt x="24" y="17"/>
                    </a:cubicBezTo>
                    <a:close/>
                    <a:moveTo>
                      <a:pt x="22" y="13"/>
                    </a:moveTo>
                    <a:cubicBezTo>
                      <a:pt x="19" y="4"/>
                      <a:pt x="15" y="3"/>
                      <a:pt x="11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9" y="3"/>
                      <a:pt x="7" y="3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22" y="13"/>
                      <a:pt x="22" y="13"/>
                      <a:pt x="22" y="1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7" name="Freeform 223"/>
              <p:cNvSpPr>
                <a:spLocks/>
              </p:cNvSpPr>
              <p:nvPr/>
            </p:nvSpPr>
            <p:spPr bwMode="auto">
              <a:xfrm>
                <a:off x="5774" y="2629"/>
                <a:ext cx="57" cy="54"/>
              </a:xfrm>
              <a:custGeom>
                <a:avLst/>
                <a:gdLst>
                  <a:gd name="T0" fmla="*/ 0 w 24"/>
                  <a:gd name="T1" fmla="*/ 0 h 23"/>
                  <a:gd name="T2" fmla="*/ 3 w 24"/>
                  <a:gd name="T3" fmla="*/ 23 h 23"/>
                  <a:gd name="T4" fmla="*/ 0 w 24"/>
                  <a:gd name="T5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23">
                    <a:moveTo>
                      <a:pt x="0" y="0"/>
                    </a:moveTo>
                    <a:cubicBezTo>
                      <a:pt x="0" y="0"/>
                      <a:pt x="8" y="11"/>
                      <a:pt x="3" y="23"/>
                    </a:cubicBezTo>
                    <a:cubicBezTo>
                      <a:pt x="3" y="23"/>
                      <a:pt x="24" y="14"/>
                      <a:pt x="0" y="0"/>
                    </a:cubicBezTo>
                    <a:close/>
                  </a:path>
                </a:pathLst>
              </a:custGeom>
              <a:solidFill>
                <a:srgbClr val="C787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8" name="Freeform 224"/>
              <p:cNvSpPr>
                <a:spLocks noEditPoints="1"/>
              </p:cNvSpPr>
              <p:nvPr/>
            </p:nvSpPr>
            <p:spPr bwMode="auto">
              <a:xfrm>
                <a:off x="5770" y="2624"/>
                <a:ext cx="35" cy="64"/>
              </a:xfrm>
              <a:custGeom>
                <a:avLst/>
                <a:gdLst>
                  <a:gd name="T0" fmla="*/ 4 w 15"/>
                  <a:gd name="T1" fmla="*/ 27 h 27"/>
                  <a:gd name="T2" fmla="*/ 4 w 15"/>
                  <a:gd name="T3" fmla="*/ 25 h 27"/>
                  <a:gd name="T4" fmla="*/ 4 w 15"/>
                  <a:gd name="T5" fmla="*/ 25 h 27"/>
                  <a:gd name="T6" fmla="*/ 5 w 15"/>
                  <a:gd name="T7" fmla="*/ 17 h 27"/>
                  <a:gd name="T8" fmla="*/ 5 w 15"/>
                  <a:gd name="T9" fmla="*/ 17 h 27"/>
                  <a:gd name="T10" fmla="*/ 3 w 15"/>
                  <a:gd name="T11" fmla="*/ 7 h 27"/>
                  <a:gd name="T12" fmla="*/ 3 w 15"/>
                  <a:gd name="T13" fmla="*/ 7 h 27"/>
                  <a:gd name="T14" fmla="*/ 1 w 15"/>
                  <a:gd name="T15" fmla="*/ 3 h 27"/>
                  <a:gd name="T16" fmla="*/ 1 w 15"/>
                  <a:gd name="T17" fmla="*/ 3 h 27"/>
                  <a:gd name="T18" fmla="*/ 1 w 15"/>
                  <a:gd name="T19" fmla="*/ 1 h 27"/>
                  <a:gd name="T20" fmla="*/ 1 w 15"/>
                  <a:gd name="T21" fmla="*/ 1 h 27"/>
                  <a:gd name="T22" fmla="*/ 3 w 15"/>
                  <a:gd name="T23" fmla="*/ 1 h 27"/>
                  <a:gd name="T24" fmla="*/ 3 w 15"/>
                  <a:gd name="T25" fmla="*/ 1 h 27"/>
                  <a:gd name="T26" fmla="*/ 15 w 15"/>
                  <a:gd name="T27" fmla="*/ 15 h 27"/>
                  <a:gd name="T28" fmla="*/ 15 w 15"/>
                  <a:gd name="T29" fmla="*/ 15 h 27"/>
                  <a:gd name="T30" fmla="*/ 6 w 15"/>
                  <a:gd name="T31" fmla="*/ 27 h 27"/>
                  <a:gd name="T32" fmla="*/ 6 w 15"/>
                  <a:gd name="T33" fmla="*/ 27 h 27"/>
                  <a:gd name="T34" fmla="*/ 5 w 15"/>
                  <a:gd name="T35" fmla="*/ 27 h 27"/>
                  <a:gd name="T36" fmla="*/ 5 w 15"/>
                  <a:gd name="T37" fmla="*/ 27 h 27"/>
                  <a:gd name="T38" fmla="*/ 4 w 15"/>
                  <a:gd name="T39" fmla="*/ 27 h 27"/>
                  <a:gd name="T40" fmla="*/ 8 w 15"/>
                  <a:gd name="T41" fmla="*/ 17 h 27"/>
                  <a:gd name="T42" fmla="*/ 8 w 15"/>
                  <a:gd name="T43" fmla="*/ 22 h 27"/>
                  <a:gd name="T44" fmla="*/ 8 w 15"/>
                  <a:gd name="T45" fmla="*/ 22 h 27"/>
                  <a:gd name="T46" fmla="*/ 12 w 15"/>
                  <a:gd name="T47" fmla="*/ 15 h 27"/>
                  <a:gd name="T48" fmla="*/ 12 w 15"/>
                  <a:gd name="T49" fmla="*/ 15 h 27"/>
                  <a:gd name="T50" fmla="*/ 6 w 15"/>
                  <a:gd name="T51" fmla="*/ 7 h 27"/>
                  <a:gd name="T52" fmla="*/ 6 w 15"/>
                  <a:gd name="T53" fmla="*/ 7 h 27"/>
                  <a:gd name="T54" fmla="*/ 8 w 15"/>
                  <a:gd name="T55" fmla="*/ 17 h 27"/>
                  <a:gd name="T56" fmla="*/ 1 w 15"/>
                  <a:gd name="T57" fmla="*/ 3 h 27"/>
                  <a:gd name="T58" fmla="*/ 2 w 15"/>
                  <a:gd name="T59" fmla="*/ 2 h 27"/>
                  <a:gd name="T60" fmla="*/ 1 w 15"/>
                  <a:gd name="T61" fmla="*/ 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5" h="27">
                    <a:moveTo>
                      <a:pt x="4" y="27"/>
                    </a:moveTo>
                    <a:cubicBezTo>
                      <a:pt x="3" y="26"/>
                      <a:pt x="3" y="25"/>
                      <a:pt x="4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5" y="22"/>
                      <a:pt x="5" y="19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3"/>
                      <a:pt x="4" y="9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2" y="4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2" y="0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2" y="6"/>
                      <a:pt x="15" y="11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23"/>
                      <a:pt x="6" y="27"/>
                      <a:pt x="6" y="27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5" y="27"/>
                      <a:pt x="4" y="27"/>
                      <a:pt x="4" y="27"/>
                    </a:cubicBezTo>
                    <a:close/>
                    <a:moveTo>
                      <a:pt x="8" y="17"/>
                    </a:moveTo>
                    <a:cubicBezTo>
                      <a:pt x="8" y="18"/>
                      <a:pt x="8" y="20"/>
                      <a:pt x="8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10" y="20"/>
                      <a:pt x="12" y="18"/>
                      <a:pt x="12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3"/>
                      <a:pt x="11" y="10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9"/>
                      <a:pt x="8" y="13"/>
                      <a:pt x="8" y="17"/>
                    </a:cubicBezTo>
                    <a:close/>
                    <a:moveTo>
                      <a:pt x="1" y="3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1" y="3"/>
                      <a:pt x="1" y="3"/>
                      <a:pt x="1" y="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9" name="Freeform 225"/>
              <p:cNvSpPr>
                <a:spLocks/>
              </p:cNvSpPr>
              <p:nvPr/>
            </p:nvSpPr>
            <p:spPr bwMode="auto">
              <a:xfrm>
                <a:off x="5774" y="2622"/>
                <a:ext cx="53" cy="64"/>
              </a:xfrm>
              <a:custGeom>
                <a:avLst/>
                <a:gdLst>
                  <a:gd name="T0" fmla="*/ 0 w 22"/>
                  <a:gd name="T1" fmla="*/ 0 h 27"/>
                  <a:gd name="T2" fmla="*/ 19 w 22"/>
                  <a:gd name="T3" fmla="*/ 13 h 27"/>
                  <a:gd name="T4" fmla="*/ 15 w 22"/>
                  <a:gd name="T5" fmla="*/ 27 h 27"/>
                  <a:gd name="T6" fmla="*/ 0 w 22"/>
                  <a:gd name="T7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27">
                    <a:moveTo>
                      <a:pt x="0" y="0"/>
                    </a:moveTo>
                    <a:cubicBezTo>
                      <a:pt x="0" y="0"/>
                      <a:pt x="15" y="2"/>
                      <a:pt x="19" y="13"/>
                    </a:cubicBezTo>
                    <a:cubicBezTo>
                      <a:pt x="22" y="21"/>
                      <a:pt x="15" y="27"/>
                      <a:pt x="15" y="27"/>
                    </a:cubicBezTo>
                    <a:cubicBezTo>
                      <a:pt x="15" y="27"/>
                      <a:pt x="11" y="13"/>
                      <a:pt x="0" y="0"/>
                    </a:cubicBezTo>
                    <a:close/>
                  </a:path>
                </a:pathLst>
              </a:custGeom>
              <a:solidFill>
                <a:srgbClr val="C787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0" name="Freeform 226"/>
              <p:cNvSpPr>
                <a:spLocks noEditPoints="1"/>
              </p:cNvSpPr>
              <p:nvPr/>
            </p:nvSpPr>
            <p:spPr bwMode="auto">
              <a:xfrm>
                <a:off x="5770" y="2617"/>
                <a:ext cx="57" cy="71"/>
              </a:xfrm>
              <a:custGeom>
                <a:avLst/>
                <a:gdLst>
                  <a:gd name="T0" fmla="*/ 16 w 24"/>
                  <a:gd name="T1" fmla="*/ 30 h 30"/>
                  <a:gd name="T2" fmla="*/ 15 w 24"/>
                  <a:gd name="T3" fmla="*/ 29 h 30"/>
                  <a:gd name="T4" fmla="*/ 15 w 24"/>
                  <a:gd name="T5" fmla="*/ 29 h 30"/>
                  <a:gd name="T6" fmla="*/ 1 w 24"/>
                  <a:gd name="T7" fmla="*/ 3 h 30"/>
                  <a:gd name="T8" fmla="*/ 1 w 24"/>
                  <a:gd name="T9" fmla="*/ 3 h 30"/>
                  <a:gd name="T10" fmla="*/ 2 w 24"/>
                  <a:gd name="T11" fmla="*/ 2 h 30"/>
                  <a:gd name="T12" fmla="*/ 1 w 24"/>
                  <a:gd name="T13" fmla="*/ 3 h 30"/>
                  <a:gd name="T14" fmla="*/ 1 w 24"/>
                  <a:gd name="T15" fmla="*/ 1 h 30"/>
                  <a:gd name="T16" fmla="*/ 1 w 24"/>
                  <a:gd name="T17" fmla="*/ 1 h 30"/>
                  <a:gd name="T18" fmla="*/ 2 w 24"/>
                  <a:gd name="T19" fmla="*/ 1 h 30"/>
                  <a:gd name="T20" fmla="*/ 2 w 24"/>
                  <a:gd name="T21" fmla="*/ 1 h 30"/>
                  <a:gd name="T22" fmla="*/ 23 w 24"/>
                  <a:gd name="T23" fmla="*/ 14 h 30"/>
                  <a:gd name="T24" fmla="*/ 23 w 24"/>
                  <a:gd name="T25" fmla="*/ 14 h 30"/>
                  <a:gd name="T26" fmla="*/ 24 w 24"/>
                  <a:gd name="T27" fmla="*/ 19 h 30"/>
                  <a:gd name="T28" fmla="*/ 24 w 24"/>
                  <a:gd name="T29" fmla="*/ 19 h 30"/>
                  <a:gd name="T30" fmla="*/ 18 w 24"/>
                  <a:gd name="T31" fmla="*/ 30 h 30"/>
                  <a:gd name="T32" fmla="*/ 18 w 24"/>
                  <a:gd name="T33" fmla="*/ 30 h 30"/>
                  <a:gd name="T34" fmla="*/ 17 w 24"/>
                  <a:gd name="T35" fmla="*/ 30 h 30"/>
                  <a:gd name="T36" fmla="*/ 17 w 24"/>
                  <a:gd name="T37" fmla="*/ 30 h 30"/>
                  <a:gd name="T38" fmla="*/ 16 w 24"/>
                  <a:gd name="T39" fmla="*/ 30 h 30"/>
                  <a:gd name="T40" fmla="*/ 17 w 24"/>
                  <a:gd name="T41" fmla="*/ 26 h 30"/>
                  <a:gd name="T42" fmla="*/ 18 w 24"/>
                  <a:gd name="T43" fmla="*/ 25 h 30"/>
                  <a:gd name="T44" fmla="*/ 18 w 24"/>
                  <a:gd name="T45" fmla="*/ 25 h 30"/>
                  <a:gd name="T46" fmla="*/ 21 w 24"/>
                  <a:gd name="T47" fmla="*/ 19 h 30"/>
                  <a:gd name="T48" fmla="*/ 21 w 24"/>
                  <a:gd name="T49" fmla="*/ 19 h 30"/>
                  <a:gd name="T50" fmla="*/ 20 w 24"/>
                  <a:gd name="T51" fmla="*/ 15 h 30"/>
                  <a:gd name="T52" fmla="*/ 20 w 24"/>
                  <a:gd name="T53" fmla="*/ 15 h 30"/>
                  <a:gd name="T54" fmla="*/ 10 w 24"/>
                  <a:gd name="T55" fmla="*/ 6 h 30"/>
                  <a:gd name="T56" fmla="*/ 10 w 24"/>
                  <a:gd name="T57" fmla="*/ 6 h 30"/>
                  <a:gd name="T58" fmla="*/ 6 w 24"/>
                  <a:gd name="T59" fmla="*/ 4 h 30"/>
                  <a:gd name="T60" fmla="*/ 6 w 24"/>
                  <a:gd name="T61" fmla="*/ 4 h 30"/>
                  <a:gd name="T62" fmla="*/ 17 w 24"/>
                  <a:gd name="T63" fmla="*/ 2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4" h="30">
                    <a:moveTo>
                      <a:pt x="16" y="30"/>
                    </a:moveTo>
                    <a:cubicBezTo>
                      <a:pt x="16" y="30"/>
                      <a:pt x="15" y="29"/>
                      <a:pt x="15" y="29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5" y="29"/>
                      <a:pt x="12" y="16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8" y="2"/>
                      <a:pt x="23" y="14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6"/>
                      <a:pt x="24" y="17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3" y="26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30"/>
                    </a:cubicBezTo>
                    <a:cubicBezTo>
                      <a:pt x="17" y="30"/>
                      <a:pt x="17" y="30"/>
                      <a:pt x="17" y="30"/>
                    </a:cubicBezTo>
                    <a:cubicBezTo>
                      <a:pt x="17" y="30"/>
                      <a:pt x="17" y="30"/>
                      <a:pt x="17" y="30"/>
                    </a:cubicBezTo>
                    <a:cubicBezTo>
                      <a:pt x="17" y="30"/>
                      <a:pt x="16" y="30"/>
                      <a:pt x="16" y="30"/>
                    </a:cubicBezTo>
                    <a:close/>
                    <a:moveTo>
                      <a:pt x="17" y="26"/>
                    </a:moveTo>
                    <a:cubicBezTo>
                      <a:pt x="18" y="26"/>
                      <a:pt x="18" y="25"/>
                      <a:pt x="18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9" y="24"/>
                      <a:pt x="21" y="21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8"/>
                      <a:pt x="20" y="17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18" y="11"/>
                      <a:pt x="14" y="8"/>
                      <a:pt x="10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8" y="5"/>
                      <a:pt x="7" y="5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13" y="13"/>
                      <a:pt x="16" y="22"/>
                      <a:pt x="17" y="2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" name="Freeform 227"/>
              <p:cNvSpPr>
                <a:spLocks/>
              </p:cNvSpPr>
              <p:nvPr/>
            </p:nvSpPr>
            <p:spPr bwMode="auto">
              <a:xfrm>
                <a:off x="5739" y="2579"/>
                <a:ext cx="69" cy="83"/>
              </a:xfrm>
              <a:custGeom>
                <a:avLst/>
                <a:gdLst>
                  <a:gd name="T0" fmla="*/ 31 w 69"/>
                  <a:gd name="T1" fmla="*/ 40 h 83"/>
                  <a:gd name="T2" fmla="*/ 0 w 69"/>
                  <a:gd name="T3" fmla="*/ 67 h 83"/>
                  <a:gd name="T4" fmla="*/ 28 w 69"/>
                  <a:gd name="T5" fmla="*/ 83 h 83"/>
                  <a:gd name="T6" fmla="*/ 40 w 69"/>
                  <a:gd name="T7" fmla="*/ 43 h 83"/>
                  <a:gd name="T8" fmla="*/ 69 w 69"/>
                  <a:gd name="T9" fmla="*/ 17 h 83"/>
                  <a:gd name="T10" fmla="*/ 38 w 69"/>
                  <a:gd name="T11" fmla="*/ 0 h 83"/>
                  <a:gd name="T12" fmla="*/ 31 w 69"/>
                  <a:gd name="T13" fmla="*/ 4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83">
                    <a:moveTo>
                      <a:pt x="31" y="40"/>
                    </a:moveTo>
                    <a:lnTo>
                      <a:pt x="0" y="67"/>
                    </a:lnTo>
                    <a:lnTo>
                      <a:pt x="28" y="83"/>
                    </a:lnTo>
                    <a:lnTo>
                      <a:pt x="40" y="43"/>
                    </a:lnTo>
                    <a:lnTo>
                      <a:pt x="69" y="17"/>
                    </a:lnTo>
                    <a:lnTo>
                      <a:pt x="38" y="0"/>
                    </a:lnTo>
                    <a:lnTo>
                      <a:pt x="31" y="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" name="Freeform 228"/>
              <p:cNvSpPr>
                <a:spLocks noEditPoints="1"/>
              </p:cNvSpPr>
              <p:nvPr/>
            </p:nvSpPr>
            <p:spPr bwMode="auto">
              <a:xfrm>
                <a:off x="5734" y="2577"/>
                <a:ext cx="78" cy="87"/>
              </a:xfrm>
              <a:custGeom>
                <a:avLst/>
                <a:gdLst>
                  <a:gd name="T0" fmla="*/ 13 w 33"/>
                  <a:gd name="T1" fmla="*/ 37 h 37"/>
                  <a:gd name="T2" fmla="*/ 1 w 33"/>
                  <a:gd name="T3" fmla="*/ 30 h 37"/>
                  <a:gd name="T4" fmla="*/ 0 w 33"/>
                  <a:gd name="T5" fmla="*/ 29 h 37"/>
                  <a:gd name="T6" fmla="*/ 0 w 33"/>
                  <a:gd name="T7" fmla="*/ 29 h 37"/>
                  <a:gd name="T8" fmla="*/ 1 w 33"/>
                  <a:gd name="T9" fmla="*/ 28 h 37"/>
                  <a:gd name="T10" fmla="*/ 1 w 33"/>
                  <a:gd name="T11" fmla="*/ 28 h 37"/>
                  <a:gd name="T12" fmla="*/ 14 w 33"/>
                  <a:gd name="T13" fmla="*/ 17 h 37"/>
                  <a:gd name="T14" fmla="*/ 16 w 33"/>
                  <a:gd name="T15" fmla="*/ 1 h 37"/>
                  <a:gd name="T16" fmla="*/ 17 w 33"/>
                  <a:gd name="T17" fmla="*/ 0 h 37"/>
                  <a:gd name="T18" fmla="*/ 17 w 33"/>
                  <a:gd name="T19" fmla="*/ 0 h 37"/>
                  <a:gd name="T20" fmla="*/ 18 w 33"/>
                  <a:gd name="T21" fmla="*/ 0 h 37"/>
                  <a:gd name="T22" fmla="*/ 18 w 33"/>
                  <a:gd name="T23" fmla="*/ 0 h 37"/>
                  <a:gd name="T24" fmla="*/ 32 w 33"/>
                  <a:gd name="T25" fmla="*/ 7 h 37"/>
                  <a:gd name="T26" fmla="*/ 32 w 33"/>
                  <a:gd name="T27" fmla="*/ 8 h 37"/>
                  <a:gd name="T28" fmla="*/ 32 w 33"/>
                  <a:gd name="T29" fmla="*/ 8 h 37"/>
                  <a:gd name="T30" fmla="*/ 32 w 33"/>
                  <a:gd name="T31" fmla="*/ 10 h 37"/>
                  <a:gd name="T32" fmla="*/ 32 w 33"/>
                  <a:gd name="T33" fmla="*/ 10 h 37"/>
                  <a:gd name="T34" fmla="*/ 20 w 33"/>
                  <a:gd name="T35" fmla="*/ 19 h 37"/>
                  <a:gd name="T36" fmla="*/ 16 w 33"/>
                  <a:gd name="T37" fmla="*/ 36 h 37"/>
                  <a:gd name="T38" fmla="*/ 15 w 33"/>
                  <a:gd name="T39" fmla="*/ 37 h 37"/>
                  <a:gd name="T40" fmla="*/ 15 w 33"/>
                  <a:gd name="T41" fmla="*/ 37 h 37"/>
                  <a:gd name="T42" fmla="*/ 14 w 33"/>
                  <a:gd name="T43" fmla="*/ 37 h 37"/>
                  <a:gd name="T44" fmla="*/ 14 w 33"/>
                  <a:gd name="T45" fmla="*/ 37 h 37"/>
                  <a:gd name="T46" fmla="*/ 13 w 33"/>
                  <a:gd name="T47" fmla="*/ 37 h 37"/>
                  <a:gd name="T48" fmla="*/ 16 w 33"/>
                  <a:gd name="T49" fmla="*/ 19 h 37"/>
                  <a:gd name="T50" fmla="*/ 5 w 33"/>
                  <a:gd name="T51" fmla="*/ 29 h 37"/>
                  <a:gd name="T52" fmla="*/ 13 w 33"/>
                  <a:gd name="T53" fmla="*/ 34 h 37"/>
                  <a:gd name="T54" fmla="*/ 17 w 33"/>
                  <a:gd name="T55" fmla="*/ 18 h 37"/>
                  <a:gd name="T56" fmla="*/ 18 w 33"/>
                  <a:gd name="T57" fmla="*/ 17 h 37"/>
                  <a:gd name="T58" fmla="*/ 28 w 33"/>
                  <a:gd name="T59" fmla="*/ 9 h 37"/>
                  <a:gd name="T60" fmla="*/ 19 w 33"/>
                  <a:gd name="T61" fmla="*/ 4 h 37"/>
                  <a:gd name="T62" fmla="*/ 17 w 33"/>
                  <a:gd name="T63" fmla="*/ 18 h 37"/>
                  <a:gd name="T64" fmla="*/ 16 w 33"/>
                  <a:gd name="T65" fmla="*/ 1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3" h="37">
                    <a:moveTo>
                      <a:pt x="13" y="37"/>
                    </a:moveTo>
                    <a:cubicBezTo>
                      <a:pt x="1" y="30"/>
                      <a:pt x="1" y="30"/>
                      <a:pt x="1" y="30"/>
                    </a:cubicBezTo>
                    <a:cubicBezTo>
                      <a:pt x="1" y="30"/>
                      <a:pt x="0" y="30"/>
                      <a:pt x="0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29"/>
                      <a:pt x="1" y="28"/>
                      <a:pt x="1" y="28"/>
                    </a:cubicBezTo>
                    <a:cubicBezTo>
                      <a:pt x="1" y="28"/>
                      <a:pt x="1" y="28"/>
                      <a:pt x="1" y="28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1"/>
                      <a:pt x="16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8" y="0"/>
                      <a:pt x="1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2" y="7"/>
                      <a:pt x="32" y="8"/>
                      <a:pt x="32" y="8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3" y="9"/>
                      <a:pt x="32" y="9"/>
                      <a:pt x="32" y="10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3" y="37"/>
                    </a:cubicBezTo>
                    <a:close/>
                    <a:moveTo>
                      <a:pt x="16" y="19"/>
                    </a:moveTo>
                    <a:cubicBezTo>
                      <a:pt x="5" y="29"/>
                      <a:pt x="5" y="29"/>
                      <a:pt x="5" y="29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19"/>
                      <a:pt x="16" y="19"/>
                      <a:pt x="16" y="19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" name="Freeform 229"/>
              <p:cNvSpPr>
                <a:spLocks/>
              </p:cNvSpPr>
              <p:nvPr/>
            </p:nvSpPr>
            <p:spPr bwMode="auto">
              <a:xfrm>
                <a:off x="5351" y="2480"/>
                <a:ext cx="118" cy="64"/>
              </a:xfrm>
              <a:custGeom>
                <a:avLst/>
                <a:gdLst>
                  <a:gd name="T0" fmla="*/ 42 w 50"/>
                  <a:gd name="T1" fmla="*/ 0 h 27"/>
                  <a:gd name="T2" fmla="*/ 0 w 50"/>
                  <a:gd name="T3" fmla="*/ 15 h 27"/>
                  <a:gd name="T4" fmla="*/ 40 w 50"/>
                  <a:gd name="T5" fmla="*/ 20 h 27"/>
                  <a:gd name="T6" fmla="*/ 50 w 50"/>
                  <a:gd name="T7" fmla="*/ 13 h 27"/>
                  <a:gd name="T8" fmla="*/ 42 w 50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7">
                    <a:moveTo>
                      <a:pt x="42" y="0"/>
                    </a:moveTo>
                    <a:cubicBezTo>
                      <a:pt x="33" y="5"/>
                      <a:pt x="13" y="15"/>
                      <a:pt x="0" y="15"/>
                    </a:cubicBezTo>
                    <a:cubicBezTo>
                      <a:pt x="6" y="18"/>
                      <a:pt x="23" y="27"/>
                      <a:pt x="40" y="20"/>
                    </a:cubicBezTo>
                    <a:cubicBezTo>
                      <a:pt x="45" y="18"/>
                      <a:pt x="48" y="15"/>
                      <a:pt x="50" y="13"/>
                    </a:cubicBez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C787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" name="Freeform 230"/>
              <p:cNvSpPr>
                <a:spLocks noEditPoints="1"/>
              </p:cNvSpPr>
              <p:nvPr/>
            </p:nvSpPr>
            <p:spPr bwMode="auto">
              <a:xfrm>
                <a:off x="5349" y="2475"/>
                <a:ext cx="123" cy="62"/>
              </a:xfrm>
              <a:custGeom>
                <a:avLst/>
                <a:gdLst>
                  <a:gd name="T0" fmla="*/ 0 w 52"/>
                  <a:gd name="T1" fmla="*/ 18 h 26"/>
                  <a:gd name="T2" fmla="*/ 0 w 52"/>
                  <a:gd name="T3" fmla="*/ 16 h 26"/>
                  <a:gd name="T4" fmla="*/ 0 w 52"/>
                  <a:gd name="T5" fmla="*/ 16 h 26"/>
                  <a:gd name="T6" fmla="*/ 1 w 52"/>
                  <a:gd name="T7" fmla="*/ 15 h 26"/>
                  <a:gd name="T8" fmla="*/ 1 w 52"/>
                  <a:gd name="T9" fmla="*/ 15 h 26"/>
                  <a:gd name="T10" fmla="*/ 2 w 52"/>
                  <a:gd name="T11" fmla="*/ 15 h 26"/>
                  <a:gd name="T12" fmla="*/ 2 w 52"/>
                  <a:gd name="T13" fmla="*/ 15 h 26"/>
                  <a:gd name="T14" fmla="*/ 42 w 52"/>
                  <a:gd name="T15" fmla="*/ 1 h 26"/>
                  <a:gd name="T16" fmla="*/ 42 w 52"/>
                  <a:gd name="T17" fmla="*/ 1 h 26"/>
                  <a:gd name="T18" fmla="*/ 44 w 52"/>
                  <a:gd name="T19" fmla="*/ 1 h 26"/>
                  <a:gd name="T20" fmla="*/ 44 w 52"/>
                  <a:gd name="T21" fmla="*/ 1 h 26"/>
                  <a:gd name="T22" fmla="*/ 52 w 52"/>
                  <a:gd name="T23" fmla="*/ 14 h 26"/>
                  <a:gd name="T24" fmla="*/ 52 w 52"/>
                  <a:gd name="T25" fmla="*/ 16 h 26"/>
                  <a:gd name="T26" fmla="*/ 52 w 52"/>
                  <a:gd name="T27" fmla="*/ 16 h 26"/>
                  <a:gd name="T28" fmla="*/ 41 w 52"/>
                  <a:gd name="T29" fmla="*/ 23 h 26"/>
                  <a:gd name="T30" fmla="*/ 41 w 52"/>
                  <a:gd name="T31" fmla="*/ 23 h 26"/>
                  <a:gd name="T32" fmla="*/ 27 w 52"/>
                  <a:gd name="T33" fmla="*/ 26 h 26"/>
                  <a:gd name="T34" fmla="*/ 27 w 52"/>
                  <a:gd name="T35" fmla="*/ 26 h 26"/>
                  <a:gd name="T36" fmla="*/ 0 w 52"/>
                  <a:gd name="T37" fmla="*/ 18 h 26"/>
                  <a:gd name="T38" fmla="*/ 27 w 52"/>
                  <a:gd name="T39" fmla="*/ 23 h 26"/>
                  <a:gd name="T40" fmla="*/ 40 w 52"/>
                  <a:gd name="T41" fmla="*/ 21 h 26"/>
                  <a:gd name="T42" fmla="*/ 40 w 52"/>
                  <a:gd name="T43" fmla="*/ 21 h 26"/>
                  <a:gd name="T44" fmla="*/ 49 w 52"/>
                  <a:gd name="T45" fmla="*/ 15 h 26"/>
                  <a:gd name="T46" fmla="*/ 49 w 52"/>
                  <a:gd name="T47" fmla="*/ 15 h 26"/>
                  <a:gd name="T48" fmla="*/ 42 w 52"/>
                  <a:gd name="T49" fmla="*/ 4 h 26"/>
                  <a:gd name="T50" fmla="*/ 6 w 52"/>
                  <a:gd name="T51" fmla="*/ 18 h 26"/>
                  <a:gd name="T52" fmla="*/ 6 w 52"/>
                  <a:gd name="T53" fmla="*/ 18 h 26"/>
                  <a:gd name="T54" fmla="*/ 27 w 52"/>
                  <a:gd name="T55" fmla="*/ 23 h 26"/>
                  <a:gd name="T56" fmla="*/ 42 w 52"/>
                  <a:gd name="T57" fmla="*/ 3 h 26"/>
                  <a:gd name="T58" fmla="*/ 43 w 52"/>
                  <a:gd name="T59" fmla="*/ 2 h 26"/>
                  <a:gd name="T60" fmla="*/ 42 w 52"/>
                  <a:gd name="T61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2" h="26">
                    <a:moveTo>
                      <a:pt x="0" y="18"/>
                    </a:moveTo>
                    <a:cubicBezTo>
                      <a:pt x="0" y="18"/>
                      <a:pt x="0" y="17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1" y="15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4" y="15"/>
                      <a:pt x="34" y="5"/>
                      <a:pt x="42" y="1"/>
                    </a:cubicBezTo>
                    <a:cubicBezTo>
                      <a:pt x="42" y="1"/>
                      <a:pt x="42" y="1"/>
                      <a:pt x="42" y="1"/>
                    </a:cubicBezTo>
                    <a:cubicBezTo>
                      <a:pt x="43" y="0"/>
                      <a:pt x="44" y="0"/>
                      <a:pt x="44" y="1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52" y="14"/>
                      <a:pt x="52" y="14"/>
                      <a:pt x="52" y="14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0" y="19"/>
                      <a:pt x="47" y="21"/>
                      <a:pt x="41" y="23"/>
                    </a:cubicBezTo>
                    <a:cubicBezTo>
                      <a:pt x="41" y="23"/>
                      <a:pt x="41" y="23"/>
                      <a:pt x="41" y="23"/>
                    </a:cubicBezTo>
                    <a:cubicBezTo>
                      <a:pt x="37" y="26"/>
                      <a:pt x="32" y="26"/>
                      <a:pt x="27" y="26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15" y="26"/>
                      <a:pt x="4" y="21"/>
                      <a:pt x="0" y="18"/>
                    </a:cubicBezTo>
                    <a:close/>
                    <a:moveTo>
                      <a:pt x="27" y="23"/>
                    </a:moveTo>
                    <a:cubicBezTo>
                      <a:pt x="31" y="23"/>
                      <a:pt x="36" y="23"/>
                      <a:pt x="40" y="21"/>
                    </a:cubicBezTo>
                    <a:cubicBezTo>
                      <a:pt x="40" y="21"/>
                      <a:pt x="40" y="21"/>
                      <a:pt x="40" y="21"/>
                    </a:cubicBezTo>
                    <a:cubicBezTo>
                      <a:pt x="45" y="19"/>
                      <a:pt x="47" y="17"/>
                      <a:pt x="49" y="15"/>
                    </a:cubicBezTo>
                    <a:cubicBezTo>
                      <a:pt x="49" y="15"/>
                      <a:pt x="49" y="15"/>
                      <a:pt x="49" y="15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4" y="8"/>
                      <a:pt x="19" y="16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11" y="20"/>
                      <a:pt x="19" y="23"/>
                      <a:pt x="27" y="23"/>
                    </a:cubicBezTo>
                    <a:close/>
                    <a:moveTo>
                      <a:pt x="42" y="3"/>
                    </a:moveTo>
                    <a:cubicBezTo>
                      <a:pt x="43" y="2"/>
                      <a:pt x="43" y="2"/>
                      <a:pt x="43" y="2"/>
                    </a:cubicBezTo>
                    <a:cubicBezTo>
                      <a:pt x="42" y="3"/>
                      <a:pt x="42" y="3"/>
                      <a:pt x="42" y="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" name="Freeform 231"/>
              <p:cNvSpPr>
                <a:spLocks/>
              </p:cNvSpPr>
              <p:nvPr/>
            </p:nvSpPr>
            <p:spPr bwMode="auto">
              <a:xfrm>
                <a:off x="5346" y="2447"/>
                <a:ext cx="109" cy="78"/>
              </a:xfrm>
              <a:custGeom>
                <a:avLst/>
                <a:gdLst>
                  <a:gd name="T0" fmla="*/ 40 w 46"/>
                  <a:gd name="T1" fmla="*/ 6 h 33"/>
                  <a:gd name="T2" fmla="*/ 40 w 46"/>
                  <a:gd name="T3" fmla="*/ 6 h 33"/>
                  <a:gd name="T4" fmla="*/ 36 w 46"/>
                  <a:gd name="T5" fmla="*/ 0 h 33"/>
                  <a:gd name="T6" fmla="*/ 32 w 46"/>
                  <a:gd name="T7" fmla="*/ 6 h 33"/>
                  <a:gd name="T8" fmla="*/ 4 w 46"/>
                  <a:gd name="T9" fmla="*/ 28 h 33"/>
                  <a:gd name="T10" fmla="*/ 0 w 46"/>
                  <a:gd name="T11" fmla="*/ 27 h 33"/>
                  <a:gd name="T12" fmla="*/ 2 w 46"/>
                  <a:gd name="T13" fmla="*/ 28 h 33"/>
                  <a:gd name="T14" fmla="*/ 1 w 46"/>
                  <a:gd name="T15" fmla="*/ 28 h 33"/>
                  <a:gd name="T16" fmla="*/ 3 w 46"/>
                  <a:gd name="T17" fmla="*/ 28 h 33"/>
                  <a:gd name="T18" fmla="*/ 39 w 46"/>
                  <a:gd name="T19" fmla="*/ 23 h 33"/>
                  <a:gd name="T20" fmla="*/ 46 w 46"/>
                  <a:gd name="T21" fmla="*/ 18 h 33"/>
                  <a:gd name="T22" fmla="*/ 40 w 46"/>
                  <a:gd name="T23" fmla="*/ 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6" h="33">
                    <a:moveTo>
                      <a:pt x="40" y="6"/>
                    </a:moveTo>
                    <a:cubicBezTo>
                      <a:pt x="40" y="6"/>
                      <a:pt x="40" y="6"/>
                      <a:pt x="40" y="6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5" y="2"/>
                      <a:pt x="33" y="4"/>
                      <a:pt x="32" y="6"/>
                    </a:cubicBezTo>
                    <a:cubicBezTo>
                      <a:pt x="24" y="19"/>
                      <a:pt x="13" y="26"/>
                      <a:pt x="4" y="28"/>
                    </a:cubicBezTo>
                    <a:cubicBezTo>
                      <a:pt x="2" y="28"/>
                      <a:pt x="1" y="28"/>
                      <a:pt x="0" y="27"/>
                    </a:cubicBezTo>
                    <a:cubicBezTo>
                      <a:pt x="0" y="27"/>
                      <a:pt x="1" y="28"/>
                      <a:pt x="2" y="28"/>
                    </a:cubicBezTo>
                    <a:cubicBezTo>
                      <a:pt x="2" y="28"/>
                      <a:pt x="1" y="28"/>
                      <a:pt x="1" y="28"/>
                    </a:cubicBezTo>
                    <a:cubicBezTo>
                      <a:pt x="1" y="28"/>
                      <a:pt x="2" y="28"/>
                      <a:pt x="3" y="28"/>
                    </a:cubicBezTo>
                    <a:cubicBezTo>
                      <a:pt x="10" y="30"/>
                      <a:pt x="24" y="33"/>
                      <a:pt x="39" y="23"/>
                    </a:cubicBezTo>
                    <a:cubicBezTo>
                      <a:pt x="46" y="18"/>
                      <a:pt x="46" y="18"/>
                      <a:pt x="46" y="18"/>
                    </a:cubicBezTo>
                    <a:lnTo>
                      <a:pt x="40" y="6"/>
                    </a:lnTo>
                    <a:close/>
                  </a:path>
                </a:pathLst>
              </a:custGeom>
              <a:solidFill>
                <a:srgbClr val="C787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" name="Freeform 232"/>
              <p:cNvSpPr>
                <a:spLocks/>
              </p:cNvSpPr>
              <p:nvPr/>
            </p:nvSpPr>
            <p:spPr bwMode="auto">
              <a:xfrm>
                <a:off x="5344" y="2442"/>
                <a:ext cx="116" cy="80"/>
              </a:xfrm>
              <a:custGeom>
                <a:avLst/>
                <a:gdLst>
                  <a:gd name="T0" fmla="*/ 4 w 49"/>
                  <a:gd name="T1" fmla="*/ 32 h 34"/>
                  <a:gd name="T2" fmla="*/ 4 w 49"/>
                  <a:gd name="T3" fmla="*/ 32 h 34"/>
                  <a:gd name="T4" fmla="*/ 4 w 49"/>
                  <a:gd name="T5" fmla="*/ 32 h 34"/>
                  <a:gd name="T6" fmla="*/ 2 w 49"/>
                  <a:gd name="T7" fmla="*/ 32 h 34"/>
                  <a:gd name="T8" fmla="*/ 2 w 49"/>
                  <a:gd name="T9" fmla="*/ 32 h 34"/>
                  <a:gd name="T10" fmla="*/ 1 w 49"/>
                  <a:gd name="T11" fmla="*/ 31 h 34"/>
                  <a:gd name="T12" fmla="*/ 1 w 49"/>
                  <a:gd name="T13" fmla="*/ 31 h 34"/>
                  <a:gd name="T14" fmla="*/ 0 w 49"/>
                  <a:gd name="T15" fmla="*/ 29 h 34"/>
                  <a:gd name="T16" fmla="*/ 0 w 49"/>
                  <a:gd name="T17" fmla="*/ 29 h 34"/>
                  <a:gd name="T18" fmla="*/ 2 w 49"/>
                  <a:gd name="T19" fmla="*/ 28 h 34"/>
                  <a:gd name="T20" fmla="*/ 2 w 49"/>
                  <a:gd name="T21" fmla="*/ 28 h 34"/>
                  <a:gd name="T22" fmla="*/ 4 w 49"/>
                  <a:gd name="T23" fmla="*/ 28 h 34"/>
                  <a:gd name="T24" fmla="*/ 4 w 49"/>
                  <a:gd name="T25" fmla="*/ 28 h 34"/>
                  <a:gd name="T26" fmla="*/ 32 w 49"/>
                  <a:gd name="T27" fmla="*/ 7 h 34"/>
                  <a:gd name="T28" fmla="*/ 32 w 49"/>
                  <a:gd name="T29" fmla="*/ 7 h 34"/>
                  <a:gd name="T30" fmla="*/ 36 w 49"/>
                  <a:gd name="T31" fmla="*/ 1 h 34"/>
                  <a:gd name="T32" fmla="*/ 36 w 49"/>
                  <a:gd name="T33" fmla="*/ 1 h 34"/>
                  <a:gd name="T34" fmla="*/ 37 w 49"/>
                  <a:gd name="T35" fmla="*/ 0 h 34"/>
                  <a:gd name="T36" fmla="*/ 37 w 49"/>
                  <a:gd name="T37" fmla="*/ 0 h 34"/>
                  <a:gd name="T38" fmla="*/ 38 w 49"/>
                  <a:gd name="T39" fmla="*/ 1 h 34"/>
                  <a:gd name="T40" fmla="*/ 38 w 49"/>
                  <a:gd name="T41" fmla="*/ 1 h 34"/>
                  <a:gd name="T42" fmla="*/ 42 w 49"/>
                  <a:gd name="T43" fmla="*/ 7 h 34"/>
                  <a:gd name="T44" fmla="*/ 41 w 49"/>
                  <a:gd name="T45" fmla="*/ 8 h 34"/>
                  <a:gd name="T46" fmla="*/ 39 w 49"/>
                  <a:gd name="T47" fmla="*/ 9 h 34"/>
                  <a:gd name="T48" fmla="*/ 37 w 49"/>
                  <a:gd name="T49" fmla="*/ 5 h 34"/>
                  <a:gd name="T50" fmla="*/ 35 w 49"/>
                  <a:gd name="T51" fmla="*/ 8 h 34"/>
                  <a:gd name="T52" fmla="*/ 35 w 49"/>
                  <a:gd name="T53" fmla="*/ 8 h 34"/>
                  <a:gd name="T54" fmla="*/ 9 w 49"/>
                  <a:gd name="T55" fmla="*/ 30 h 34"/>
                  <a:gd name="T56" fmla="*/ 9 w 49"/>
                  <a:gd name="T57" fmla="*/ 30 h 34"/>
                  <a:gd name="T58" fmla="*/ 17 w 49"/>
                  <a:gd name="T59" fmla="*/ 31 h 34"/>
                  <a:gd name="T60" fmla="*/ 17 w 49"/>
                  <a:gd name="T61" fmla="*/ 31 h 34"/>
                  <a:gd name="T62" fmla="*/ 39 w 49"/>
                  <a:gd name="T63" fmla="*/ 24 h 34"/>
                  <a:gd name="T64" fmla="*/ 39 w 49"/>
                  <a:gd name="T65" fmla="*/ 24 h 34"/>
                  <a:gd name="T66" fmla="*/ 45 w 49"/>
                  <a:gd name="T67" fmla="*/ 19 h 34"/>
                  <a:gd name="T68" fmla="*/ 39 w 49"/>
                  <a:gd name="T69" fmla="*/ 9 h 34"/>
                  <a:gd name="T70" fmla="*/ 41 w 49"/>
                  <a:gd name="T71" fmla="*/ 8 h 34"/>
                  <a:gd name="T72" fmla="*/ 42 w 49"/>
                  <a:gd name="T73" fmla="*/ 7 h 34"/>
                  <a:gd name="T74" fmla="*/ 49 w 49"/>
                  <a:gd name="T75" fmla="*/ 19 h 34"/>
                  <a:gd name="T76" fmla="*/ 48 w 49"/>
                  <a:gd name="T77" fmla="*/ 21 h 34"/>
                  <a:gd name="T78" fmla="*/ 48 w 49"/>
                  <a:gd name="T79" fmla="*/ 21 h 34"/>
                  <a:gd name="T80" fmla="*/ 41 w 49"/>
                  <a:gd name="T81" fmla="*/ 27 h 34"/>
                  <a:gd name="T82" fmla="*/ 17 w 49"/>
                  <a:gd name="T83" fmla="*/ 34 h 34"/>
                  <a:gd name="T84" fmla="*/ 17 w 49"/>
                  <a:gd name="T85" fmla="*/ 34 h 34"/>
                  <a:gd name="T86" fmla="*/ 4 w 49"/>
                  <a:gd name="T87" fmla="*/ 3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9" h="34">
                    <a:moveTo>
                      <a:pt x="4" y="32"/>
                    </a:moveTo>
                    <a:cubicBezTo>
                      <a:pt x="4" y="32"/>
                      <a:pt x="4" y="32"/>
                      <a:pt x="4" y="32"/>
                    </a:cubicBezTo>
                    <a:cubicBezTo>
                      <a:pt x="4" y="32"/>
                      <a:pt x="4" y="32"/>
                      <a:pt x="4" y="32"/>
                    </a:cubicBezTo>
                    <a:cubicBezTo>
                      <a:pt x="3" y="32"/>
                      <a:pt x="2" y="32"/>
                      <a:pt x="2" y="32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1" y="32"/>
                      <a:pt x="1" y="31"/>
                      <a:pt x="1" y="31"/>
                    </a:cubicBezTo>
                    <a:cubicBezTo>
                      <a:pt x="1" y="31"/>
                      <a:pt x="1" y="31"/>
                      <a:pt x="1" y="31"/>
                    </a:cubicBezTo>
                    <a:cubicBezTo>
                      <a:pt x="0" y="30"/>
                      <a:pt x="0" y="30"/>
                      <a:pt x="0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28"/>
                      <a:pt x="1" y="28"/>
                      <a:pt x="2" y="28"/>
                    </a:cubicBezTo>
                    <a:cubicBezTo>
                      <a:pt x="2" y="28"/>
                      <a:pt x="2" y="28"/>
                      <a:pt x="2" y="28"/>
                    </a:cubicBezTo>
                    <a:cubicBezTo>
                      <a:pt x="3" y="28"/>
                      <a:pt x="3" y="28"/>
                      <a:pt x="4" y="2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13" y="26"/>
                      <a:pt x="24" y="20"/>
                      <a:pt x="32" y="7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3" y="5"/>
                      <a:pt x="34" y="3"/>
                      <a:pt x="36" y="1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6" y="1"/>
                      <a:pt x="36" y="0"/>
                      <a:pt x="3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7" y="0"/>
                      <a:pt x="38" y="1"/>
                      <a:pt x="38" y="1"/>
                    </a:cubicBezTo>
                    <a:cubicBezTo>
                      <a:pt x="38" y="1"/>
                      <a:pt x="38" y="1"/>
                      <a:pt x="38" y="1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39" y="9"/>
                      <a:pt x="39" y="9"/>
                      <a:pt x="39" y="9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6" y="6"/>
                      <a:pt x="35" y="7"/>
                      <a:pt x="35" y="8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28" y="20"/>
                      <a:pt x="18" y="27"/>
                      <a:pt x="9" y="30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11" y="30"/>
                      <a:pt x="14" y="31"/>
                      <a:pt x="17" y="31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23" y="31"/>
                      <a:pt x="31" y="29"/>
                      <a:pt x="39" y="24"/>
                    </a:cubicBezTo>
                    <a:cubicBezTo>
                      <a:pt x="39" y="24"/>
                      <a:pt x="39" y="24"/>
                      <a:pt x="39" y="24"/>
                    </a:cubicBezTo>
                    <a:cubicBezTo>
                      <a:pt x="45" y="19"/>
                      <a:pt x="45" y="19"/>
                      <a:pt x="45" y="19"/>
                    </a:cubicBezTo>
                    <a:cubicBezTo>
                      <a:pt x="39" y="9"/>
                      <a:pt x="39" y="9"/>
                      <a:pt x="39" y="9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49" y="19"/>
                      <a:pt x="49" y="19"/>
                      <a:pt x="49" y="19"/>
                    </a:cubicBezTo>
                    <a:cubicBezTo>
                      <a:pt x="49" y="20"/>
                      <a:pt x="49" y="21"/>
                      <a:pt x="48" y="21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32" y="32"/>
                      <a:pt x="23" y="34"/>
                      <a:pt x="17" y="34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1" y="34"/>
                      <a:pt x="7" y="33"/>
                      <a:pt x="4" y="32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" name="Freeform 233"/>
              <p:cNvSpPr>
                <a:spLocks/>
              </p:cNvSpPr>
              <p:nvPr/>
            </p:nvSpPr>
            <p:spPr bwMode="auto">
              <a:xfrm>
                <a:off x="5289" y="2499"/>
                <a:ext cx="60" cy="49"/>
              </a:xfrm>
              <a:custGeom>
                <a:avLst/>
                <a:gdLst>
                  <a:gd name="T0" fmla="*/ 25 w 25"/>
                  <a:gd name="T1" fmla="*/ 5 h 21"/>
                  <a:gd name="T2" fmla="*/ 0 w 25"/>
                  <a:gd name="T3" fmla="*/ 0 h 21"/>
                  <a:gd name="T4" fmla="*/ 25 w 25"/>
                  <a:gd name="T5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" h="21">
                    <a:moveTo>
                      <a:pt x="25" y="5"/>
                    </a:moveTo>
                    <a:cubicBezTo>
                      <a:pt x="25" y="5"/>
                      <a:pt x="13" y="21"/>
                      <a:pt x="0" y="0"/>
                    </a:cubicBezTo>
                    <a:lnTo>
                      <a:pt x="25" y="5"/>
                    </a:lnTo>
                    <a:close/>
                  </a:path>
                </a:pathLst>
              </a:custGeom>
              <a:solidFill>
                <a:srgbClr val="C787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" name="Freeform 234"/>
              <p:cNvSpPr>
                <a:spLocks noEditPoints="1"/>
              </p:cNvSpPr>
              <p:nvPr/>
            </p:nvSpPr>
            <p:spPr bwMode="auto">
              <a:xfrm>
                <a:off x="5287" y="2496"/>
                <a:ext cx="66" cy="31"/>
              </a:xfrm>
              <a:custGeom>
                <a:avLst/>
                <a:gdLst>
                  <a:gd name="T0" fmla="*/ 0 w 28"/>
                  <a:gd name="T1" fmla="*/ 2 h 13"/>
                  <a:gd name="T2" fmla="*/ 0 w 28"/>
                  <a:gd name="T3" fmla="*/ 1 h 13"/>
                  <a:gd name="T4" fmla="*/ 0 w 28"/>
                  <a:gd name="T5" fmla="*/ 1 h 13"/>
                  <a:gd name="T6" fmla="*/ 1 w 28"/>
                  <a:gd name="T7" fmla="*/ 0 h 13"/>
                  <a:gd name="T8" fmla="*/ 1 w 28"/>
                  <a:gd name="T9" fmla="*/ 0 h 13"/>
                  <a:gd name="T10" fmla="*/ 27 w 28"/>
                  <a:gd name="T11" fmla="*/ 5 h 13"/>
                  <a:gd name="T12" fmla="*/ 26 w 28"/>
                  <a:gd name="T13" fmla="*/ 6 h 13"/>
                  <a:gd name="T14" fmla="*/ 27 w 28"/>
                  <a:gd name="T15" fmla="*/ 5 h 13"/>
                  <a:gd name="T16" fmla="*/ 28 w 28"/>
                  <a:gd name="T17" fmla="*/ 5 h 13"/>
                  <a:gd name="T18" fmla="*/ 28 w 28"/>
                  <a:gd name="T19" fmla="*/ 5 h 13"/>
                  <a:gd name="T20" fmla="*/ 27 w 28"/>
                  <a:gd name="T21" fmla="*/ 7 h 13"/>
                  <a:gd name="T22" fmla="*/ 27 w 28"/>
                  <a:gd name="T23" fmla="*/ 7 h 13"/>
                  <a:gd name="T24" fmla="*/ 15 w 28"/>
                  <a:gd name="T25" fmla="*/ 13 h 13"/>
                  <a:gd name="T26" fmla="*/ 15 w 28"/>
                  <a:gd name="T27" fmla="*/ 13 h 13"/>
                  <a:gd name="T28" fmla="*/ 15 w 28"/>
                  <a:gd name="T29" fmla="*/ 13 h 13"/>
                  <a:gd name="T30" fmla="*/ 15 w 28"/>
                  <a:gd name="T31" fmla="*/ 13 h 13"/>
                  <a:gd name="T32" fmla="*/ 0 w 28"/>
                  <a:gd name="T33" fmla="*/ 2 h 13"/>
                  <a:gd name="T34" fmla="*/ 15 w 28"/>
                  <a:gd name="T35" fmla="*/ 10 h 13"/>
                  <a:gd name="T36" fmla="*/ 22 w 28"/>
                  <a:gd name="T37" fmla="*/ 8 h 13"/>
                  <a:gd name="T38" fmla="*/ 22 w 28"/>
                  <a:gd name="T39" fmla="*/ 8 h 13"/>
                  <a:gd name="T40" fmla="*/ 23 w 28"/>
                  <a:gd name="T41" fmla="*/ 7 h 13"/>
                  <a:gd name="T42" fmla="*/ 23 w 28"/>
                  <a:gd name="T43" fmla="*/ 7 h 13"/>
                  <a:gd name="T44" fmla="*/ 4 w 28"/>
                  <a:gd name="T45" fmla="*/ 3 h 13"/>
                  <a:gd name="T46" fmla="*/ 15 w 28"/>
                  <a:gd name="T47" fmla="*/ 1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8" h="13">
                    <a:moveTo>
                      <a:pt x="0" y="2"/>
                    </a:moveTo>
                    <a:cubicBezTo>
                      <a:pt x="0" y="2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5"/>
                      <a:pt x="28" y="5"/>
                      <a:pt x="28" y="5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8" y="6"/>
                      <a:pt x="28" y="7"/>
                      <a:pt x="27" y="7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7" y="7"/>
                      <a:pt x="23" y="13"/>
                      <a:pt x="15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0" y="13"/>
                      <a:pt x="5" y="10"/>
                      <a:pt x="0" y="2"/>
                    </a:cubicBezTo>
                    <a:close/>
                    <a:moveTo>
                      <a:pt x="15" y="10"/>
                    </a:moveTo>
                    <a:cubicBezTo>
                      <a:pt x="18" y="10"/>
                      <a:pt x="20" y="9"/>
                      <a:pt x="22" y="8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8" y="9"/>
                      <a:pt x="12" y="10"/>
                      <a:pt x="15" y="10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" name="Freeform 235"/>
              <p:cNvSpPr>
                <a:spLocks/>
              </p:cNvSpPr>
              <p:nvPr/>
            </p:nvSpPr>
            <p:spPr bwMode="auto">
              <a:xfrm>
                <a:off x="5285" y="2454"/>
                <a:ext cx="61" cy="49"/>
              </a:xfrm>
              <a:custGeom>
                <a:avLst/>
                <a:gdLst>
                  <a:gd name="T0" fmla="*/ 26 w 26"/>
                  <a:gd name="T1" fmla="*/ 21 h 21"/>
                  <a:gd name="T2" fmla="*/ 17 w 26"/>
                  <a:gd name="T3" fmla="*/ 0 h 21"/>
                  <a:gd name="T4" fmla="*/ 26 w 26"/>
                  <a:gd name="T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" h="21">
                    <a:moveTo>
                      <a:pt x="26" y="21"/>
                    </a:moveTo>
                    <a:cubicBezTo>
                      <a:pt x="26" y="21"/>
                      <a:pt x="15" y="13"/>
                      <a:pt x="17" y="0"/>
                    </a:cubicBezTo>
                    <a:cubicBezTo>
                      <a:pt x="17" y="0"/>
                      <a:pt x="0" y="14"/>
                      <a:pt x="26" y="21"/>
                    </a:cubicBezTo>
                    <a:close/>
                  </a:path>
                </a:pathLst>
              </a:custGeom>
              <a:solidFill>
                <a:srgbClr val="C787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" name="Freeform 236"/>
              <p:cNvSpPr>
                <a:spLocks noEditPoints="1"/>
              </p:cNvSpPr>
              <p:nvPr/>
            </p:nvSpPr>
            <p:spPr bwMode="auto">
              <a:xfrm>
                <a:off x="5308" y="2449"/>
                <a:ext cx="43" cy="59"/>
              </a:xfrm>
              <a:custGeom>
                <a:avLst/>
                <a:gdLst>
                  <a:gd name="T0" fmla="*/ 16 w 18"/>
                  <a:gd name="T1" fmla="*/ 25 h 25"/>
                  <a:gd name="T2" fmla="*/ 0 w 18"/>
                  <a:gd name="T3" fmla="*/ 12 h 25"/>
                  <a:gd name="T4" fmla="*/ 0 w 18"/>
                  <a:gd name="T5" fmla="*/ 12 h 25"/>
                  <a:gd name="T6" fmla="*/ 6 w 18"/>
                  <a:gd name="T7" fmla="*/ 0 h 25"/>
                  <a:gd name="T8" fmla="*/ 6 w 18"/>
                  <a:gd name="T9" fmla="*/ 0 h 25"/>
                  <a:gd name="T10" fmla="*/ 8 w 18"/>
                  <a:gd name="T11" fmla="*/ 0 h 25"/>
                  <a:gd name="T12" fmla="*/ 8 w 18"/>
                  <a:gd name="T13" fmla="*/ 0 h 25"/>
                  <a:gd name="T14" fmla="*/ 8 w 18"/>
                  <a:gd name="T15" fmla="*/ 2 h 25"/>
                  <a:gd name="T16" fmla="*/ 8 w 18"/>
                  <a:gd name="T17" fmla="*/ 2 h 25"/>
                  <a:gd name="T18" fmla="*/ 8 w 18"/>
                  <a:gd name="T19" fmla="*/ 4 h 25"/>
                  <a:gd name="T20" fmla="*/ 8 w 18"/>
                  <a:gd name="T21" fmla="*/ 4 h 25"/>
                  <a:gd name="T22" fmla="*/ 13 w 18"/>
                  <a:gd name="T23" fmla="*/ 17 h 25"/>
                  <a:gd name="T24" fmla="*/ 13 w 18"/>
                  <a:gd name="T25" fmla="*/ 17 h 25"/>
                  <a:gd name="T26" fmla="*/ 17 w 18"/>
                  <a:gd name="T27" fmla="*/ 22 h 25"/>
                  <a:gd name="T28" fmla="*/ 17 w 18"/>
                  <a:gd name="T29" fmla="*/ 22 h 25"/>
                  <a:gd name="T30" fmla="*/ 16 w 18"/>
                  <a:gd name="T31" fmla="*/ 23 h 25"/>
                  <a:gd name="T32" fmla="*/ 17 w 18"/>
                  <a:gd name="T33" fmla="*/ 22 h 25"/>
                  <a:gd name="T34" fmla="*/ 16 w 18"/>
                  <a:gd name="T35" fmla="*/ 23 h 25"/>
                  <a:gd name="T36" fmla="*/ 17 w 18"/>
                  <a:gd name="T37" fmla="*/ 22 h 25"/>
                  <a:gd name="T38" fmla="*/ 18 w 18"/>
                  <a:gd name="T39" fmla="*/ 24 h 25"/>
                  <a:gd name="T40" fmla="*/ 18 w 18"/>
                  <a:gd name="T41" fmla="*/ 24 h 25"/>
                  <a:gd name="T42" fmla="*/ 16 w 18"/>
                  <a:gd name="T43" fmla="*/ 25 h 25"/>
                  <a:gd name="T44" fmla="*/ 16 w 18"/>
                  <a:gd name="T45" fmla="*/ 25 h 25"/>
                  <a:gd name="T46" fmla="*/ 16 w 18"/>
                  <a:gd name="T47" fmla="*/ 25 h 25"/>
                  <a:gd name="T48" fmla="*/ 3 w 18"/>
                  <a:gd name="T49" fmla="*/ 12 h 25"/>
                  <a:gd name="T50" fmla="*/ 11 w 18"/>
                  <a:gd name="T51" fmla="*/ 20 h 25"/>
                  <a:gd name="T52" fmla="*/ 11 w 18"/>
                  <a:gd name="T53" fmla="*/ 20 h 25"/>
                  <a:gd name="T54" fmla="*/ 5 w 18"/>
                  <a:gd name="T55" fmla="*/ 6 h 25"/>
                  <a:gd name="T56" fmla="*/ 5 w 18"/>
                  <a:gd name="T57" fmla="*/ 6 h 25"/>
                  <a:gd name="T58" fmla="*/ 3 w 18"/>
                  <a:gd name="T59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8" h="25">
                    <a:moveTo>
                      <a:pt x="16" y="25"/>
                    </a:moveTo>
                    <a:cubicBezTo>
                      <a:pt x="4" y="22"/>
                      <a:pt x="0" y="17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6" y="1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7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9" y="1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3"/>
                      <a:pt x="8" y="4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10"/>
                      <a:pt x="11" y="14"/>
                      <a:pt x="13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5" y="20"/>
                      <a:pt x="17" y="22"/>
                      <a:pt x="17" y="22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8" y="23"/>
                      <a:pt x="18" y="23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5"/>
                      <a:pt x="17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lose/>
                    <a:moveTo>
                      <a:pt x="3" y="12"/>
                    </a:moveTo>
                    <a:cubicBezTo>
                      <a:pt x="3" y="14"/>
                      <a:pt x="5" y="17"/>
                      <a:pt x="11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8" y="17"/>
                      <a:pt x="6" y="12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4" y="7"/>
                      <a:pt x="3" y="9"/>
                      <a:pt x="3" y="12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" name="Freeform 237"/>
              <p:cNvSpPr>
                <a:spLocks/>
              </p:cNvSpPr>
              <p:nvPr/>
            </p:nvSpPr>
            <p:spPr bwMode="auto">
              <a:xfrm>
                <a:off x="5285" y="2461"/>
                <a:ext cx="64" cy="54"/>
              </a:xfrm>
              <a:custGeom>
                <a:avLst/>
                <a:gdLst>
                  <a:gd name="T0" fmla="*/ 27 w 27"/>
                  <a:gd name="T1" fmla="*/ 21 h 23"/>
                  <a:gd name="T2" fmla="*/ 5 w 27"/>
                  <a:gd name="T3" fmla="*/ 14 h 23"/>
                  <a:gd name="T4" fmla="*/ 6 w 27"/>
                  <a:gd name="T5" fmla="*/ 0 h 23"/>
                  <a:gd name="T6" fmla="*/ 27 w 27"/>
                  <a:gd name="T7" fmla="*/ 2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" h="23">
                    <a:moveTo>
                      <a:pt x="27" y="21"/>
                    </a:moveTo>
                    <a:cubicBezTo>
                      <a:pt x="27" y="21"/>
                      <a:pt x="12" y="23"/>
                      <a:pt x="5" y="14"/>
                    </a:cubicBezTo>
                    <a:cubicBezTo>
                      <a:pt x="0" y="7"/>
                      <a:pt x="6" y="0"/>
                      <a:pt x="6" y="0"/>
                    </a:cubicBezTo>
                    <a:cubicBezTo>
                      <a:pt x="6" y="0"/>
                      <a:pt x="13" y="12"/>
                      <a:pt x="27" y="21"/>
                    </a:cubicBezTo>
                    <a:close/>
                  </a:path>
                </a:pathLst>
              </a:custGeom>
              <a:solidFill>
                <a:srgbClr val="C787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" name="Freeform 238"/>
              <p:cNvSpPr>
                <a:spLocks noEditPoints="1"/>
              </p:cNvSpPr>
              <p:nvPr/>
            </p:nvSpPr>
            <p:spPr bwMode="auto">
              <a:xfrm>
                <a:off x="5287" y="2456"/>
                <a:ext cx="66" cy="59"/>
              </a:xfrm>
              <a:custGeom>
                <a:avLst/>
                <a:gdLst>
                  <a:gd name="T0" fmla="*/ 3 w 28"/>
                  <a:gd name="T1" fmla="*/ 17 h 25"/>
                  <a:gd name="T2" fmla="*/ 0 w 28"/>
                  <a:gd name="T3" fmla="*/ 10 h 25"/>
                  <a:gd name="T4" fmla="*/ 0 w 28"/>
                  <a:gd name="T5" fmla="*/ 10 h 25"/>
                  <a:gd name="T6" fmla="*/ 3 w 28"/>
                  <a:gd name="T7" fmla="*/ 1 h 25"/>
                  <a:gd name="T8" fmla="*/ 3 w 28"/>
                  <a:gd name="T9" fmla="*/ 1 h 25"/>
                  <a:gd name="T10" fmla="*/ 5 w 28"/>
                  <a:gd name="T11" fmla="*/ 0 h 25"/>
                  <a:gd name="T12" fmla="*/ 5 w 28"/>
                  <a:gd name="T13" fmla="*/ 0 h 25"/>
                  <a:gd name="T14" fmla="*/ 6 w 28"/>
                  <a:gd name="T15" fmla="*/ 1 h 25"/>
                  <a:gd name="T16" fmla="*/ 6 w 28"/>
                  <a:gd name="T17" fmla="*/ 1 h 25"/>
                  <a:gd name="T18" fmla="*/ 27 w 28"/>
                  <a:gd name="T19" fmla="*/ 22 h 25"/>
                  <a:gd name="T20" fmla="*/ 27 w 28"/>
                  <a:gd name="T21" fmla="*/ 22 h 25"/>
                  <a:gd name="T22" fmla="*/ 26 w 28"/>
                  <a:gd name="T23" fmla="*/ 23 h 25"/>
                  <a:gd name="T24" fmla="*/ 27 w 28"/>
                  <a:gd name="T25" fmla="*/ 22 h 25"/>
                  <a:gd name="T26" fmla="*/ 28 w 28"/>
                  <a:gd name="T27" fmla="*/ 23 h 25"/>
                  <a:gd name="T28" fmla="*/ 28 w 28"/>
                  <a:gd name="T29" fmla="*/ 23 h 25"/>
                  <a:gd name="T30" fmla="*/ 27 w 28"/>
                  <a:gd name="T31" fmla="*/ 24 h 25"/>
                  <a:gd name="T32" fmla="*/ 27 w 28"/>
                  <a:gd name="T33" fmla="*/ 24 h 25"/>
                  <a:gd name="T34" fmla="*/ 22 w 28"/>
                  <a:gd name="T35" fmla="*/ 25 h 25"/>
                  <a:gd name="T36" fmla="*/ 22 w 28"/>
                  <a:gd name="T37" fmla="*/ 25 h 25"/>
                  <a:gd name="T38" fmla="*/ 3 w 28"/>
                  <a:gd name="T39" fmla="*/ 17 h 25"/>
                  <a:gd name="T40" fmla="*/ 3 w 28"/>
                  <a:gd name="T41" fmla="*/ 10 h 25"/>
                  <a:gd name="T42" fmla="*/ 5 w 28"/>
                  <a:gd name="T43" fmla="*/ 15 h 25"/>
                  <a:gd name="T44" fmla="*/ 5 w 28"/>
                  <a:gd name="T45" fmla="*/ 15 h 25"/>
                  <a:gd name="T46" fmla="*/ 22 w 28"/>
                  <a:gd name="T47" fmla="*/ 22 h 25"/>
                  <a:gd name="T48" fmla="*/ 22 w 28"/>
                  <a:gd name="T49" fmla="*/ 22 h 25"/>
                  <a:gd name="T50" fmla="*/ 22 w 28"/>
                  <a:gd name="T51" fmla="*/ 22 h 25"/>
                  <a:gd name="T52" fmla="*/ 22 w 28"/>
                  <a:gd name="T53" fmla="*/ 22 h 25"/>
                  <a:gd name="T54" fmla="*/ 5 w 28"/>
                  <a:gd name="T55" fmla="*/ 5 h 25"/>
                  <a:gd name="T56" fmla="*/ 5 w 28"/>
                  <a:gd name="T57" fmla="*/ 5 h 25"/>
                  <a:gd name="T58" fmla="*/ 3 w 28"/>
                  <a:gd name="T5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" h="25">
                    <a:moveTo>
                      <a:pt x="3" y="17"/>
                    </a:moveTo>
                    <a:cubicBezTo>
                      <a:pt x="1" y="15"/>
                      <a:pt x="0" y="12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0"/>
                      <a:pt x="4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13" y="13"/>
                      <a:pt x="27" y="22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8" y="22"/>
                      <a:pt x="28" y="23"/>
                      <a:pt x="28" y="23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28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6" y="24"/>
                      <a:pt x="25" y="25"/>
                      <a:pt x="22" y="25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17" y="25"/>
                      <a:pt x="8" y="24"/>
                      <a:pt x="3" y="17"/>
                    </a:cubicBezTo>
                    <a:close/>
                    <a:moveTo>
                      <a:pt x="3" y="10"/>
                    </a:moveTo>
                    <a:cubicBezTo>
                      <a:pt x="3" y="11"/>
                      <a:pt x="4" y="13"/>
                      <a:pt x="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9" y="21"/>
                      <a:pt x="17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13" y="15"/>
                      <a:pt x="7" y="8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6"/>
                      <a:pt x="3" y="8"/>
                      <a:pt x="3" y="10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" name="Freeform 239"/>
              <p:cNvSpPr>
                <a:spLocks/>
              </p:cNvSpPr>
              <p:nvPr/>
            </p:nvSpPr>
            <p:spPr bwMode="auto">
              <a:xfrm>
                <a:off x="5325" y="2470"/>
                <a:ext cx="52" cy="81"/>
              </a:xfrm>
              <a:custGeom>
                <a:avLst/>
                <a:gdLst>
                  <a:gd name="T0" fmla="*/ 28 w 52"/>
                  <a:gd name="T1" fmla="*/ 43 h 81"/>
                  <a:gd name="T2" fmla="*/ 52 w 52"/>
                  <a:gd name="T3" fmla="*/ 7 h 81"/>
                  <a:gd name="T4" fmla="*/ 19 w 52"/>
                  <a:gd name="T5" fmla="*/ 0 h 81"/>
                  <a:gd name="T6" fmla="*/ 21 w 52"/>
                  <a:gd name="T7" fmla="*/ 43 h 81"/>
                  <a:gd name="T8" fmla="*/ 0 w 52"/>
                  <a:gd name="T9" fmla="*/ 74 h 81"/>
                  <a:gd name="T10" fmla="*/ 35 w 52"/>
                  <a:gd name="T11" fmla="*/ 81 h 81"/>
                  <a:gd name="T12" fmla="*/ 28 w 52"/>
                  <a:gd name="T13" fmla="*/ 43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81">
                    <a:moveTo>
                      <a:pt x="28" y="43"/>
                    </a:moveTo>
                    <a:lnTo>
                      <a:pt x="52" y="7"/>
                    </a:lnTo>
                    <a:lnTo>
                      <a:pt x="19" y="0"/>
                    </a:lnTo>
                    <a:lnTo>
                      <a:pt x="21" y="43"/>
                    </a:lnTo>
                    <a:lnTo>
                      <a:pt x="0" y="74"/>
                    </a:lnTo>
                    <a:lnTo>
                      <a:pt x="35" y="81"/>
                    </a:lnTo>
                    <a:lnTo>
                      <a:pt x="28" y="4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" name="Freeform 240"/>
              <p:cNvSpPr>
                <a:spLocks noEditPoints="1"/>
              </p:cNvSpPr>
              <p:nvPr/>
            </p:nvSpPr>
            <p:spPr bwMode="auto">
              <a:xfrm>
                <a:off x="5320" y="2468"/>
                <a:ext cx="59" cy="88"/>
              </a:xfrm>
              <a:custGeom>
                <a:avLst/>
                <a:gdLst>
                  <a:gd name="T0" fmla="*/ 16 w 25"/>
                  <a:gd name="T1" fmla="*/ 37 h 37"/>
                  <a:gd name="T2" fmla="*/ 2 w 25"/>
                  <a:gd name="T3" fmla="*/ 34 h 37"/>
                  <a:gd name="T4" fmla="*/ 0 w 25"/>
                  <a:gd name="T5" fmla="*/ 33 h 37"/>
                  <a:gd name="T6" fmla="*/ 0 w 25"/>
                  <a:gd name="T7" fmla="*/ 33 h 37"/>
                  <a:gd name="T8" fmla="*/ 1 w 25"/>
                  <a:gd name="T9" fmla="*/ 31 h 37"/>
                  <a:gd name="T10" fmla="*/ 1 w 25"/>
                  <a:gd name="T11" fmla="*/ 31 h 37"/>
                  <a:gd name="T12" fmla="*/ 9 w 25"/>
                  <a:gd name="T13" fmla="*/ 18 h 37"/>
                  <a:gd name="T14" fmla="*/ 9 w 25"/>
                  <a:gd name="T15" fmla="*/ 1 h 37"/>
                  <a:gd name="T16" fmla="*/ 9 w 25"/>
                  <a:gd name="T17" fmla="*/ 0 h 37"/>
                  <a:gd name="T18" fmla="*/ 9 w 25"/>
                  <a:gd name="T19" fmla="*/ 0 h 37"/>
                  <a:gd name="T20" fmla="*/ 11 w 25"/>
                  <a:gd name="T21" fmla="*/ 0 h 37"/>
                  <a:gd name="T22" fmla="*/ 11 w 25"/>
                  <a:gd name="T23" fmla="*/ 0 h 37"/>
                  <a:gd name="T24" fmla="*/ 24 w 25"/>
                  <a:gd name="T25" fmla="*/ 3 h 37"/>
                  <a:gd name="T26" fmla="*/ 25 w 25"/>
                  <a:gd name="T27" fmla="*/ 4 h 37"/>
                  <a:gd name="T28" fmla="*/ 25 w 25"/>
                  <a:gd name="T29" fmla="*/ 4 h 37"/>
                  <a:gd name="T30" fmla="*/ 25 w 25"/>
                  <a:gd name="T31" fmla="*/ 5 h 37"/>
                  <a:gd name="T32" fmla="*/ 25 w 25"/>
                  <a:gd name="T33" fmla="*/ 5 h 37"/>
                  <a:gd name="T34" fmla="*/ 16 w 25"/>
                  <a:gd name="T35" fmla="*/ 19 h 37"/>
                  <a:gd name="T36" fmla="*/ 18 w 25"/>
                  <a:gd name="T37" fmla="*/ 35 h 37"/>
                  <a:gd name="T38" fmla="*/ 18 w 25"/>
                  <a:gd name="T39" fmla="*/ 36 h 37"/>
                  <a:gd name="T40" fmla="*/ 18 w 25"/>
                  <a:gd name="T41" fmla="*/ 36 h 37"/>
                  <a:gd name="T42" fmla="*/ 17 w 25"/>
                  <a:gd name="T43" fmla="*/ 37 h 37"/>
                  <a:gd name="T44" fmla="*/ 17 w 25"/>
                  <a:gd name="T45" fmla="*/ 37 h 37"/>
                  <a:gd name="T46" fmla="*/ 16 w 25"/>
                  <a:gd name="T47" fmla="*/ 37 h 37"/>
                  <a:gd name="T48" fmla="*/ 12 w 25"/>
                  <a:gd name="T49" fmla="*/ 19 h 37"/>
                  <a:gd name="T50" fmla="*/ 12 w 25"/>
                  <a:gd name="T51" fmla="*/ 20 h 37"/>
                  <a:gd name="T52" fmla="*/ 4 w 25"/>
                  <a:gd name="T53" fmla="*/ 31 h 37"/>
                  <a:gd name="T54" fmla="*/ 15 w 25"/>
                  <a:gd name="T55" fmla="*/ 33 h 37"/>
                  <a:gd name="T56" fmla="*/ 13 w 25"/>
                  <a:gd name="T57" fmla="*/ 19 h 37"/>
                  <a:gd name="T58" fmla="*/ 14 w 25"/>
                  <a:gd name="T59" fmla="*/ 19 h 37"/>
                  <a:gd name="T60" fmla="*/ 15 w 25"/>
                  <a:gd name="T61" fmla="*/ 19 h 37"/>
                  <a:gd name="T62" fmla="*/ 14 w 25"/>
                  <a:gd name="T63" fmla="*/ 19 h 37"/>
                  <a:gd name="T64" fmla="*/ 13 w 25"/>
                  <a:gd name="T65" fmla="*/ 19 h 37"/>
                  <a:gd name="T66" fmla="*/ 13 w 25"/>
                  <a:gd name="T67" fmla="*/ 18 h 37"/>
                  <a:gd name="T68" fmla="*/ 13 w 25"/>
                  <a:gd name="T69" fmla="*/ 18 h 37"/>
                  <a:gd name="T70" fmla="*/ 21 w 25"/>
                  <a:gd name="T71" fmla="*/ 5 h 37"/>
                  <a:gd name="T72" fmla="*/ 12 w 25"/>
                  <a:gd name="T73" fmla="*/ 3 h 37"/>
                  <a:gd name="T74" fmla="*/ 12 w 25"/>
                  <a:gd name="T75" fmla="*/ 1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5" h="37">
                    <a:moveTo>
                      <a:pt x="16" y="37"/>
                    </a:moveTo>
                    <a:cubicBezTo>
                      <a:pt x="2" y="34"/>
                      <a:pt x="2" y="34"/>
                      <a:pt x="2" y="34"/>
                    </a:cubicBezTo>
                    <a:cubicBezTo>
                      <a:pt x="1" y="33"/>
                      <a:pt x="1" y="33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2"/>
                      <a:pt x="0" y="32"/>
                      <a:pt x="1" y="31"/>
                    </a:cubicBezTo>
                    <a:cubicBezTo>
                      <a:pt x="1" y="31"/>
                      <a:pt x="1" y="31"/>
                      <a:pt x="1" y="31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0" y="0"/>
                      <a:pt x="10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5" y="3"/>
                      <a:pt x="25" y="3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5"/>
                      <a:pt x="25" y="5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8" y="35"/>
                      <a:pt x="18" y="35"/>
                      <a:pt x="18" y="35"/>
                    </a:cubicBezTo>
                    <a:cubicBezTo>
                      <a:pt x="18" y="35"/>
                      <a:pt x="18" y="36"/>
                      <a:pt x="18" y="36"/>
                    </a:cubicBezTo>
                    <a:cubicBezTo>
                      <a:pt x="18" y="36"/>
                      <a:pt x="18" y="36"/>
                      <a:pt x="18" y="36"/>
                    </a:cubicBezTo>
                    <a:cubicBezTo>
                      <a:pt x="17" y="36"/>
                      <a:pt x="17" y="37"/>
                      <a:pt x="17" y="37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17" y="37"/>
                      <a:pt x="16" y="37"/>
                      <a:pt x="16" y="37"/>
                    </a:cubicBezTo>
                    <a:close/>
                    <a:moveTo>
                      <a:pt x="12" y="19"/>
                    </a:moveTo>
                    <a:cubicBezTo>
                      <a:pt x="12" y="20"/>
                      <a:pt x="12" y="20"/>
                      <a:pt x="12" y="20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19"/>
                      <a:pt x="12" y="19"/>
                      <a:pt x="12" y="19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" name="Freeform 241"/>
              <p:cNvSpPr>
                <a:spLocks/>
              </p:cNvSpPr>
              <p:nvPr/>
            </p:nvSpPr>
            <p:spPr bwMode="auto">
              <a:xfrm>
                <a:off x="5363" y="2210"/>
                <a:ext cx="106" cy="267"/>
              </a:xfrm>
              <a:custGeom>
                <a:avLst/>
                <a:gdLst>
                  <a:gd name="T0" fmla="*/ 44 w 45"/>
                  <a:gd name="T1" fmla="*/ 105 h 113"/>
                  <a:gd name="T2" fmla="*/ 36 w 45"/>
                  <a:gd name="T3" fmla="*/ 3 h 113"/>
                  <a:gd name="T4" fmla="*/ 21 w 45"/>
                  <a:gd name="T5" fmla="*/ 0 h 113"/>
                  <a:gd name="T6" fmla="*/ 32 w 45"/>
                  <a:gd name="T7" fmla="*/ 108 h 113"/>
                  <a:gd name="T8" fmla="*/ 38 w 45"/>
                  <a:gd name="T9" fmla="*/ 112 h 113"/>
                  <a:gd name="T10" fmla="*/ 44 w 45"/>
                  <a:gd name="T11" fmla="*/ 105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113">
                    <a:moveTo>
                      <a:pt x="44" y="105"/>
                    </a:moveTo>
                    <a:cubicBezTo>
                      <a:pt x="44" y="105"/>
                      <a:pt x="11" y="60"/>
                      <a:pt x="36" y="3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18" y="5"/>
                      <a:pt x="0" y="69"/>
                      <a:pt x="32" y="108"/>
                    </a:cubicBezTo>
                    <a:cubicBezTo>
                      <a:pt x="32" y="108"/>
                      <a:pt x="35" y="113"/>
                      <a:pt x="38" y="112"/>
                    </a:cubicBezTo>
                    <a:cubicBezTo>
                      <a:pt x="38" y="112"/>
                      <a:pt x="45" y="111"/>
                      <a:pt x="44" y="105"/>
                    </a:cubicBezTo>
                    <a:close/>
                  </a:path>
                </a:pathLst>
              </a:custGeom>
              <a:solidFill>
                <a:srgbClr val="FFC8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6" name="Freeform 242"/>
              <p:cNvSpPr>
                <a:spLocks noEditPoints="1"/>
              </p:cNvSpPr>
              <p:nvPr/>
            </p:nvSpPr>
            <p:spPr bwMode="auto">
              <a:xfrm>
                <a:off x="5391" y="2205"/>
                <a:ext cx="81" cy="275"/>
              </a:xfrm>
              <a:custGeom>
                <a:avLst/>
                <a:gdLst>
                  <a:gd name="T0" fmla="*/ 19 w 34"/>
                  <a:gd name="T1" fmla="*/ 111 h 116"/>
                  <a:gd name="T2" fmla="*/ 0 w 34"/>
                  <a:gd name="T3" fmla="*/ 50 h 116"/>
                  <a:gd name="T4" fmla="*/ 0 w 34"/>
                  <a:gd name="T5" fmla="*/ 50 h 116"/>
                  <a:gd name="T6" fmla="*/ 8 w 34"/>
                  <a:gd name="T7" fmla="*/ 1 h 116"/>
                  <a:gd name="T8" fmla="*/ 8 w 34"/>
                  <a:gd name="T9" fmla="*/ 1 h 116"/>
                  <a:gd name="T10" fmla="*/ 10 w 34"/>
                  <a:gd name="T11" fmla="*/ 0 h 116"/>
                  <a:gd name="T12" fmla="*/ 10 w 34"/>
                  <a:gd name="T13" fmla="*/ 0 h 116"/>
                  <a:gd name="T14" fmla="*/ 24 w 34"/>
                  <a:gd name="T15" fmla="*/ 4 h 116"/>
                  <a:gd name="T16" fmla="*/ 25 w 34"/>
                  <a:gd name="T17" fmla="*/ 4 h 116"/>
                  <a:gd name="T18" fmla="*/ 25 w 34"/>
                  <a:gd name="T19" fmla="*/ 4 h 116"/>
                  <a:gd name="T20" fmla="*/ 25 w 34"/>
                  <a:gd name="T21" fmla="*/ 6 h 116"/>
                  <a:gd name="T22" fmla="*/ 25 w 34"/>
                  <a:gd name="T23" fmla="*/ 6 h 116"/>
                  <a:gd name="T24" fmla="*/ 16 w 34"/>
                  <a:gd name="T25" fmla="*/ 48 h 116"/>
                  <a:gd name="T26" fmla="*/ 16 w 34"/>
                  <a:gd name="T27" fmla="*/ 48 h 116"/>
                  <a:gd name="T28" fmla="*/ 25 w 34"/>
                  <a:gd name="T29" fmla="*/ 90 h 116"/>
                  <a:gd name="T30" fmla="*/ 25 w 34"/>
                  <a:gd name="T31" fmla="*/ 90 h 116"/>
                  <a:gd name="T32" fmla="*/ 33 w 34"/>
                  <a:gd name="T33" fmla="*/ 106 h 116"/>
                  <a:gd name="T34" fmla="*/ 33 w 34"/>
                  <a:gd name="T35" fmla="*/ 106 h 116"/>
                  <a:gd name="T36" fmla="*/ 32 w 34"/>
                  <a:gd name="T37" fmla="*/ 107 h 116"/>
                  <a:gd name="T38" fmla="*/ 30 w 34"/>
                  <a:gd name="T39" fmla="*/ 107 h 116"/>
                  <a:gd name="T40" fmla="*/ 32 w 34"/>
                  <a:gd name="T41" fmla="*/ 107 h 116"/>
                  <a:gd name="T42" fmla="*/ 33 w 34"/>
                  <a:gd name="T43" fmla="*/ 106 h 116"/>
                  <a:gd name="T44" fmla="*/ 33 w 34"/>
                  <a:gd name="T45" fmla="*/ 106 h 116"/>
                  <a:gd name="T46" fmla="*/ 34 w 34"/>
                  <a:gd name="T47" fmla="*/ 108 h 116"/>
                  <a:gd name="T48" fmla="*/ 34 w 34"/>
                  <a:gd name="T49" fmla="*/ 108 h 116"/>
                  <a:gd name="T50" fmla="*/ 27 w 34"/>
                  <a:gd name="T51" fmla="*/ 116 h 116"/>
                  <a:gd name="T52" fmla="*/ 27 w 34"/>
                  <a:gd name="T53" fmla="*/ 116 h 116"/>
                  <a:gd name="T54" fmla="*/ 26 w 34"/>
                  <a:gd name="T55" fmla="*/ 116 h 116"/>
                  <a:gd name="T56" fmla="*/ 26 w 34"/>
                  <a:gd name="T57" fmla="*/ 116 h 116"/>
                  <a:gd name="T58" fmla="*/ 19 w 34"/>
                  <a:gd name="T59" fmla="*/ 111 h 116"/>
                  <a:gd name="T60" fmla="*/ 26 w 34"/>
                  <a:gd name="T61" fmla="*/ 113 h 116"/>
                  <a:gd name="T62" fmla="*/ 31 w 34"/>
                  <a:gd name="T63" fmla="*/ 108 h 116"/>
                  <a:gd name="T64" fmla="*/ 31 w 34"/>
                  <a:gd name="T65" fmla="*/ 108 h 116"/>
                  <a:gd name="T66" fmla="*/ 30 w 34"/>
                  <a:gd name="T67" fmla="*/ 107 h 116"/>
                  <a:gd name="T68" fmla="*/ 30 w 34"/>
                  <a:gd name="T69" fmla="*/ 107 h 116"/>
                  <a:gd name="T70" fmla="*/ 13 w 34"/>
                  <a:gd name="T71" fmla="*/ 48 h 116"/>
                  <a:gd name="T72" fmla="*/ 13 w 34"/>
                  <a:gd name="T73" fmla="*/ 48 h 116"/>
                  <a:gd name="T74" fmla="*/ 22 w 34"/>
                  <a:gd name="T75" fmla="*/ 6 h 116"/>
                  <a:gd name="T76" fmla="*/ 22 w 34"/>
                  <a:gd name="T77" fmla="*/ 6 h 116"/>
                  <a:gd name="T78" fmla="*/ 10 w 34"/>
                  <a:gd name="T79" fmla="*/ 3 h 116"/>
                  <a:gd name="T80" fmla="*/ 3 w 34"/>
                  <a:gd name="T81" fmla="*/ 50 h 116"/>
                  <a:gd name="T82" fmla="*/ 3 w 34"/>
                  <a:gd name="T83" fmla="*/ 50 h 116"/>
                  <a:gd name="T84" fmla="*/ 22 w 34"/>
                  <a:gd name="T85" fmla="*/ 110 h 116"/>
                  <a:gd name="T86" fmla="*/ 22 w 34"/>
                  <a:gd name="T87" fmla="*/ 110 h 116"/>
                  <a:gd name="T88" fmla="*/ 23 w 34"/>
                  <a:gd name="T89" fmla="*/ 111 h 116"/>
                  <a:gd name="T90" fmla="*/ 23 w 34"/>
                  <a:gd name="T91" fmla="*/ 111 h 116"/>
                  <a:gd name="T92" fmla="*/ 26 w 34"/>
                  <a:gd name="T93" fmla="*/ 113 h 116"/>
                  <a:gd name="T94" fmla="*/ 26 w 34"/>
                  <a:gd name="T95" fmla="*/ 113 h 116"/>
                  <a:gd name="T96" fmla="*/ 26 w 34"/>
                  <a:gd name="T97" fmla="*/ 113 h 116"/>
                  <a:gd name="T98" fmla="*/ 26 w 34"/>
                  <a:gd name="T99" fmla="*/ 113 h 116"/>
                  <a:gd name="T100" fmla="*/ 26 w 34"/>
                  <a:gd name="T101" fmla="*/ 113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4" h="116">
                    <a:moveTo>
                      <a:pt x="19" y="111"/>
                    </a:moveTo>
                    <a:cubicBezTo>
                      <a:pt x="4" y="93"/>
                      <a:pt x="0" y="70"/>
                      <a:pt x="0" y="50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25"/>
                      <a:pt x="6" y="5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9" y="0"/>
                      <a:pt x="9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4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5"/>
                      <a:pt x="25" y="5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19" y="21"/>
                      <a:pt x="16" y="35"/>
                      <a:pt x="16" y="48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16" y="65"/>
                      <a:pt x="20" y="80"/>
                      <a:pt x="25" y="90"/>
                    </a:cubicBezTo>
                    <a:cubicBezTo>
                      <a:pt x="25" y="90"/>
                      <a:pt x="25" y="90"/>
                      <a:pt x="25" y="90"/>
                    </a:cubicBezTo>
                    <a:cubicBezTo>
                      <a:pt x="29" y="100"/>
                      <a:pt x="33" y="106"/>
                      <a:pt x="33" y="106"/>
                    </a:cubicBezTo>
                    <a:cubicBezTo>
                      <a:pt x="33" y="106"/>
                      <a:pt x="33" y="106"/>
                      <a:pt x="33" y="106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30" y="107"/>
                      <a:pt x="30" y="107"/>
                      <a:pt x="30" y="107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33" y="106"/>
                      <a:pt x="33" y="106"/>
                      <a:pt x="33" y="106"/>
                    </a:cubicBezTo>
                    <a:cubicBezTo>
                      <a:pt x="33" y="106"/>
                      <a:pt x="33" y="106"/>
                      <a:pt x="33" y="106"/>
                    </a:cubicBezTo>
                    <a:cubicBezTo>
                      <a:pt x="33" y="107"/>
                      <a:pt x="34" y="107"/>
                      <a:pt x="34" y="108"/>
                    </a:cubicBezTo>
                    <a:cubicBezTo>
                      <a:pt x="34" y="108"/>
                      <a:pt x="34" y="108"/>
                      <a:pt x="34" y="108"/>
                    </a:cubicBezTo>
                    <a:cubicBezTo>
                      <a:pt x="33" y="114"/>
                      <a:pt x="27" y="116"/>
                      <a:pt x="27" y="116"/>
                    </a:cubicBezTo>
                    <a:cubicBezTo>
                      <a:pt x="27" y="116"/>
                      <a:pt x="27" y="116"/>
                      <a:pt x="27" y="116"/>
                    </a:cubicBezTo>
                    <a:cubicBezTo>
                      <a:pt x="26" y="116"/>
                      <a:pt x="26" y="116"/>
                      <a:pt x="26" y="116"/>
                    </a:cubicBezTo>
                    <a:cubicBezTo>
                      <a:pt x="26" y="116"/>
                      <a:pt x="26" y="116"/>
                      <a:pt x="26" y="116"/>
                    </a:cubicBezTo>
                    <a:cubicBezTo>
                      <a:pt x="21" y="116"/>
                      <a:pt x="19" y="111"/>
                      <a:pt x="19" y="111"/>
                    </a:cubicBezTo>
                    <a:close/>
                    <a:moveTo>
                      <a:pt x="26" y="113"/>
                    </a:moveTo>
                    <a:cubicBezTo>
                      <a:pt x="26" y="113"/>
                      <a:pt x="31" y="112"/>
                      <a:pt x="31" y="108"/>
                    </a:cubicBezTo>
                    <a:cubicBezTo>
                      <a:pt x="31" y="108"/>
                      <a:pt x="31" y="108"/>
                      <a:pt x="31" y="108"/>
                    </a:cubicBezTo>
                    <a:cubicBezTo>
                      <a:pt x="31" y="107"/>
                      <a:pt x="31" y="107"/>
                      <a:pt x="30" y="107"/>
                    </a:cubicBezTo>
                    <a:cubicBezTo>
                      <a:pt x="30" y="107"/>
                      <a:pt x="30" y="107"/>
                      <a:pt x="30" y="107"/>
                    </a:cubicBezTo>
                    <a:cubicBezTo>
                      <a:pt x="28" y="104"/>
                      <a:pt x="13" y="81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35"/>
                      <a:pt x="15" y="21"/>
                      <a:pt x="22" y="6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8" y="8"/>
                      <a:pt x="3" y="28"/>
                      <a:pt x="3" y="50"/>
                    </a:cubicBezTo>
                    <a:cubicBezTo>
                      <a:pt x="3" y="50"/>
                      <a:pt x="3" y="50"/>
                      <a:pt x="3" y="50"/>
                    </a:cubicBezTo>
                    <a:cubicBezTo>
                      <a:pt x="3" y="70"/>
                      <a:pt x="7" y="92"/>
                      <a:pt x="22" y="110"/>
                    </a:cubicBezTo>
                    <a:cubicBezTo>
                      <a:pt x="22" y="110"/>
                      <a:pt x="22" y="110"/>
                      <a:pt x="22" y="110"/>
                    </a:cubicBezTo>
                    <a:cubicBezTo>
                      <a:pt x="22" y="110"/>
                      <a:pt x="22" y="110"/>
                      <a:pt x="23" y="111"/>
                    </a:cubicBezTo>
                    <a:cubicBezTo>
                      <a:pt x="23" y="111"/>
                      <a:pt x="23" y="111"/>
                      <a:pt x="23" y="111"/>
                    </a:cubicBezTo>
                    <a:cubicBezTo>
                      <a:pt x="24" y="112"/>
                      <a:pt x="25" y="113"/>
                      <a:pt x="26" y="113"/>
                    </a:cubicBezTo>
                    <a:cubicBezTo>
                      <a:pt x="26" y="113"/>
                      <a:pt x="26" y="113"/>
                      <a:pt x="26" y="113"/>
                    </a:cubicBezTo>
                    <a:cubicBezTo>
                      <a:pt x="26" y="113"/>
                      <a:pt x="26" y="113"/>
                      <a:pt x="26" y="113"/>
                    </a:cubicBezTo>
                    <a:cubicBezTo>
                      <a:pt x="26" y="113"/>
                      <a:pt x="26" y="113"/>
                      <a:pt x="26" y="113"/>
                    </a:cubicBezTo>
                    <a:cubicBezTo>
                      <a:pt x="26" y="113"/>
                      <a:pt x="26" y="113"/>
                      <a:pt x="26" y="11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7" name="Freeform 243"/>
              <p:cNvSpPr>
                <a:spLocks/>
              </p:cNvSpPr>
              <p:nvPr/>
            </p:nvSpPr>
            <p:spPr bwMode="auto">
              <a:xfrm>
                <a:off x="5502" y="2518"/>
                <a:ext cx="166" cy="260"/>
              </a:xfrm>
              <a:custGeom>
                <a:avLst/>
                <a:gdLst>
                  <a:gd name="T0" fmla="*/ 16 w 70"/>
                  <a:gd name="T1" fmla="*/ 9 h 110"/>
                  <a:gd name="T2" fmla="*/ 2 w 70"/>
                  <a:gd name="T3" fmla="*/ 102 h 110"/>
                  <a:gd name="T4" fmla="*/ 70 w 70"/>
                  <a:gd name="T5" fmla="*/ 102 h 110"/>
                  <a:gd name="T6" fmla="*/ 64 w 70"/>
                  <a:gd name="T7" fmla="*/ 19 h 110"/>
                  <a:gd name="T8" fmla="*/ 58 w 70"/>
                  <a:gd name="T9" fmla="*/ 9 h 110"/>
                  <a:gd name="T10" fmla="*/ 16 w 70"/>
                  <a:gd name="T11" fmla="*/ 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0" h="110">
                    <a:moveTo>
                      <a:pt x="16" y="9"/>
                    </a:moveTo>
                    <a:cubicBezTo>
                      <a:pt x="16" y="9"/>
                      <a:pt x="0" y="44"/>
                      <a:pt x="2" y="102"/>
                    </a:cubicBezTo>
                    <a:cubicBezTo>
                      <a:pt x="2" y="102"/>
                      <a:pt x="46" y="110"/>
                      <a:pt x="70" y="102"/>
                    </a:cubicBezTo>
                    <a:cubicBezTo>
                      <a:pt x="64" y="19"/>
                      <a:pt x="64" y="19"/>
                      <a:pt x="64" y="19"/>
                    </a:cubicBezTo>
                    <a:cubicBezTo>
                      <a:pt x="58" y="9"/>
                      <a:pt x="58" y="9"/>
                      <a:pt x="58" y="9"/>
                    </a:cubicBezTo>
                    <a:cubicBezTo>
                      <a:pt x="58" y="9"/>
                      <a:pt x="25" y="0"/>
                      <a:pt x="16" y="9"/>
                    </a:cubicBezTo>
                    <a:close/>
                  </a:path>
                </a:pathLst>
              </a:custGeom>
              <a:solidFill>
                <a:srgbClr val="FFC8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8" name="Freeform 244"/>
              <p:cNvSpPr>
                <a:spLocks noEditPoints="1"/>
              </p:cNvSpPr>
              <p:nvPr/>
            </p:nvSpPr>
            <p:spPr bwMode="auto">
              <a:xfrm>
                <a:off x="5502" y="2527"/>
                <a:ext cx="171" cy="244"/>
              </a:xfrm>
              <a:custGeom>
                <a:avLst/>
                <a:gdLst>
                  <a:gd name="T0" fmla="*/ 2 w 72"/>
                  <a:gd name="T1" fmla="*/ 100 h 103"/>
                  <a:gd name="T2" fmla="*/ 1 w 72"/>
                  <a:gd name="T3" fmla="*/ 98 h 103"/>
                  <a:gd name="T4" fmla="*/ 1 w 72"/>
                  <a:gd name="T5" fmla="*/ 98 h 103"/>
                  <a:gd name="T6" fmla="*/ 0 w 72"/>
                  <a:gd name="T7" fmla="*/ 85 h 103"/>
                  <a:gd name="T8" fmla="*/ 0 w 72"/>
                  <a:gd name="T9" fmla="*/ 85 h 103"/>
                  <a:gd name="T10" fmla="*/ 15 w 72"/>
                  <a:gd name="T11" fmla="*/ 4 h 103"/>
                  <a:gd name="T12" fmla="*/ 15 w 72"/>
                  <a:gd name="T13" fmla="*/ 4 h 103"/>
                  <a:gd name="T14" fmla="*/ 15 w 72"/>
                  <a:gd name="T15" fmla="*/ 4 h 103"/>
                  <a:gd name="T16" fmla="*/ 30 w 72"/>
                  <a:gd name="T17" fmla="*/ 0 h 103"/>
                  <a:gd name="T18" fmla="*/ 30 w 72"/>
                  <a:gd name="T19" fmla="*/ 0 h 103"/>
                  <a:gd name="T20" fmla="*/ 59 w 72"/>
                  <a:gd name="T21" fmla="*/ 4 h 103"/>
                  <a:gd name="T22" fmla="*/ 59 w 72"/>
                  <a:gd name="T23" fmla="*/ 4 h 103"/>
                  <a:gd name="T24" fmla="*/ 60 w 72"/>
                  <a:gd name="T25" fmla="*/ 5 h 103"/>
                  <a:gd name="T26" fmla="*/ 60 w 72"/>
                  <a:gd name="T27" fmla="*/ 5 h 103"/>
                  <a:gd name="T28" fmla="*/ 65 w 72"/>
                  <a:gd name="T29" fmla="*/ 14 h 103"/>
                  <a:gd name="T30" fmla="*/ 65 w 72"/>
                  <a:gd name="T31" fmla="*/ 15 h 103"/>
                  <a:gd name="T32" fmla="*/ 72 w 72"/>
                  <a:gd name="T33" fmla="*/ 98 h 103"/>
                  <a:gd name="T34" fmla="*/ 71 w 72"/>
                  <a:gd name="T35" fmla="*/ 99 h 103"/>
                  <a:gd name="T36" fmla="*/ 71 w 72"/>
                  <a:gd name="T37" fmla="*/ 99 h 103"/>
                  <a:gd name="T38" fmla="*/ 41 w 72"/>
                  <a:gd name="T39" fmla="*/ 103 h 103"/>
                  <a:gd name="T40" fmla="*/ 41 w 72"/>
                  <a:gd name="T41" fmla="*/ 103 h 103"/>
                  <a:gd name="T42" fmla="*/ 2 w 72"/>
                  <a:gd name="T43" fmla="*/ 100 h 103"/>
                  <a:gd name="T44" fmla="*/ 41 w 72"/>
                  <a:gd name="T45" fmla="*/ 100 h 103"/>
                  <a:gd name="T46" fmla="*/ 69 w 72"/>
                  <a:gd name="T47" fmla="*/ 97 h 103"/>
                  <a:gd name="T48" fmla="*/ 69 w 72"/>
                  <a:gd name="T49" fmla="*/ 97 h 103"/>
                  <a:gd name="T50" fmla="*/ 62 w 72"/>
                  <a:gd name="T51" fmla="*/ 15 h 103"/>
                  <a:gd name="T52" fmla="*/ 57 w 72"/>
                  <a:gd name="T53" fmla="*/ 7 h 103"/>
                  <a:gd name="T54" fmla="*/ 49 w 72"/>
                  <a:gd name="T55" fmla="*/ 5 h 103"/>
                  <a:gd name="T56" fmla="*/ 49 w 72"/>
                  <a:gd name="T57" fmla="*/ 5 h 103"/>
                  <a:gd name="T58" fmla="*/ 30 w 72"/>
                  <a:gd name="T59" fmla="*/ 3 h 103"/>
                  <a:gd name="T60" fmla="*/ 30 w 72"/>
                  <a:gd name="T61" fmla="*/ 3 h 103"/>
                  <a:gd name="T62" fmla="*/ 18 w 72"/>
                  <a:gd name="T63" fmla="*/ 6 h 103"/>
                  <a:gd name="T64" fmla="*/ 18 w 72"/>
                  <a:gd name="T65" fmla="*/ 6 h 103"/>
                  <a:gd name="T66" fmla="*/ 11 w 72"/>
                  <a:gd name="T67" fmla="*/ 26 h 103"/>
                  <a:gd name="T68" fmla="*/ 11 w 72"/>
                  <a:gd name="T69" fmla="*/ 26 h 103"/>
                  <a:gd name="T70" fmla="*/ 3 w 72"/>
                  <a:gd name="T71" fmla="*/ 85 h 103"/>
                  <a:gd name="T72" fmla="*/ 3 w 72"/>
                  <a:gd name="T73" fmla="*/ 85 h 103"/>
                  <a:gd name="T74" fmla="*/ 4 w 72"/>
                  <a:gd name="T75" fmla="*/ 97 h 103"/>
                  <a:gd name="T76" fmla="*/ 4 w 72"/>
                  <a:gd name="T77" fmla="*/ 97 h 103"/>
                  <a:gd name="T78" fmla="*/ 41 w 72"/>
                  <a:gd name="T79" fmla="*/ 10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72" h="103">
                    <a:moveTo>
                      <a:pt x="2" y="100"/>
                    </a:moveTo>
                    <a:cubicBezTo>
                      <a:pt x="1" y="100"/>
                      <a:pt x="1" y="99"/>
                      <a:pt x="1" y="98"/>
                    </a:cubicBezTo>
                    <a:cubicBezTo>
                      <a:pt x="1" y="98"/>
                      <a:pt x="1" y="98"/>
                      <a:pt x="1" y="98"/>
                    </a:cubicBezTo>
                    <a:cubicBezTo>
                      <a:pt x="1" y="94"/>
                      <a:pt x="0" y="89"/>
                      <a:pt x="0" y="85"/>
                    </a:cubicBezTo>
                    <a:cubicBezTo>
                      <a:pt x="0" y="85"/>
                      <a:pt x="0" y="85"/>
                      <a:pt x="0" y="85"/>
                    </a:cubicBezTo>
                    <a:cubicBezTo>
                      <a:pt x="0" y="34"/>
                      <a:pt x="15" y="4"/>
                      <a:pt x="15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9" y="1"/>
                      <a:pt x="24" y="0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43" y="0"/>
                      <a:pt x="59" y="4"/>
                      <a:pt x="59" y="4"/>
                    </a:cubicBezTo>
                    <a:cubicBezTo>
                      <a:pt x="59" y="4"/>
                      <a:pt x="59" y="4"/>
                      <a:pt x="59" y="4"/>
                    </a:cubicBezTo>
                    <a:cubicBezTo>
                      <a:pt x="59" y="4"/>
                      <a:pt x="59" y="4"/>
                      <a:pt x="60" y="5"/>
                    </a:cubicBezTo>
                    <a:cubicBezTo>
                      <a:pt x="60" y="5"/>
                      <a:pt x="60" y="5"/>
                      <a:pt x="60" y="5"/>
                    </a:cubicBezTo>
                    <a:cubicBezTo>
                      <a:pt x="65" y="14"/>
                      <a:pt x="65" y="14"/>
                      <a:pt x="65" y="14"/>
                    </a:cubicBezTo>
                    <a:cubicBezTo>
                      <a:pt x="65" y="15"/>
                      <a:pt x="65" y="15"/>
                      <a:pt x="65" y="15"/>
                    </a:cubicBezTo>
                    <a:cubicBezTo>
                      <a:pt x="72" y="98"/>
                      <a:pt x="72" y="98"/>
                      <a:pt x="72" y="98"/>
                    </a:cubicBezTo>
                    <a:cubicBezTo>
                      <a:pt x="72" y="98"/>
                      <a:pt x="71" y="99"/>
                      <a:pt x="71" y="99"/>
                    </a:cubicBezTo>
                    <a:cubicBezTo>
                      <a:pt x="71" y="99"/>
                      <a:pt x="71" y="99"/>
                      <a:pt x="71" y="99"/>
                    </a:cubicBezTo>
                    <a:cubicBezTo>
                      <a:pt x="62" y="102"/>
                      <a:pt x="51" y="103"/>
                      <a:pt x="41" y="103"/>
                    </a:cubicBezTo>
                    <a:cubicBezTo>
                      <a:pt x="41" y="103"/>
                      <a:pt x="41" y="103"/>
                      <a:pt x="41" y="103"/>
                    </a:cubicBezTo>
                    <a:cubicBezTo>
                      <a:pt x="21" y="103"/>
                      <a:pt x="2" y="100"/>
                      <a:pt x="2" y="100"/>
                    </a:cubicBezTo>
                    <a:close/>
                    <a:moveTo>
                      <a:pt x="41" y="100"/>
                    </a:moveTo>
                    <a:cubicBezTo>
                      <a:pt x="51" y="100"/>
                      <a:pt x="61" y="99"/>
                      <a:pt x="69" y="97"/>
                    </a:cubicBezTo>
                    <a:cubicBezTo>
                      <a:pt x="69" y="97"/>
                      <a:pt x="69" y="97"/>
                      <a:pt x="69" y="97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6" y="6"/>
                      <a:pt x="53" y="6"/>
                      <a:pt x="49" y="5"/>
                    </a:cubicBezTo>
                    <a:cubicBezTo>
                      <a:pt x="49" y="5"/>
                      <a:pt x="49" y="5"/>
                      <a:pt x="49" y="5"/>
                    </a:cubicBezTo>
                    <a:cubicBezTo>
                      <a:pt x="43" y="4"/>
                      <a:pt x="37" y="3"/>
                      <a:pt x="30" y="3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25" y="3"/>
                      <a:pt x="20" y="4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7" y="7"/>
                      <a:pt x="14" y="14"/>
                      <a:pt x="11" y="26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7" y="40"/>
                      <a:pt x="3" y="60"/>
                      <a:pt x="3" y="85"/>
                    </a:cubicBezTo>
                    <a:cubicBezTo>
                      <a:pt x="3" y="85"/>
                      <a:pt x="3" y="85"/>
                      <a:pt x="3" y="85"/>
                    </a:cubicBezTo>
                    <a:cubicBezTo>
                      <a:pt x="3" y="89"/>
                      <a:pt x="4" y="93"/>
                      <a:pt x="4" y="97"/>
                    </a:cubicBezTo>
                    <a:cubicBezTo>
                      <a:pt x="4" y="97"/>
                      <a:pt x="4" y="97"/>
                      <a:pt x="4" y="97"/>
                    </a:cubicBezTo>
                    <a:cubicBezTo>
                      <a:pt x="8" y="98"/>
                      <a:pt x="24" y="100"/>
                      <a:pt x="41" y="100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9" name="Freeform 245"/>
              <p:cNvSpPr>
                <a:spLocks/>
              </p:cNvSpPr>
              <p:nvPr/>
            </p:nvSpPr>
            <p:spPr bwMode="auto">
              <a:xfrm>
                <a:off x="5372" y="2224"/>
                <a:ext cx="549" cy="284"/>
              </a:xfrm>
              <a:custGeom>
                <a:avLst/>
                <a:gdLst>
                  <a:gd name="T0" fmla="*/ 26 w 232"/>
                  <a:gd name="T1" fmla="*/ 91 h 120"/>
                  <a:gd name="T2" fmla="*/ 87 w 232"/>
                  <a:gd name="T3" fmla="*/ 1 h 120"/>
                  <a:gd name="T4" fmla="*/ 167 w 232"/>
                  <a:gd name="T5" fmla="*/ 120 h 120"/>
                  <a:gd name="T6" fmla="*/ 26 w 232"/>
                  <a:gd name="T7" fmla="*/ 91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2" h="120">
                    <a:moveTo>
                      <a:pt x="26" y="91"/>
                    </a:moveTo>
                    <a:cubicBezTo>
                      <a:pt x="26" y="91"/>
                      <a:pt x="0" y="2"/>
                      <a:pt x="87" y="1"/>
                    </a:cubicBezTo>
                    <a:cubicBezTo>
                      <a:pt x="173" y="0"/>
                      <a:pt x="232" y="73"/>
                      <a:pt x="167" y="120"/>
                    </a:cubicBezTo>
                    <a:lnTo>
                      <a:pt x="26" y="91"/>
                    </a:lnTo>
                    <a:close/>
                  </a:path>
                </a:pathLst>
              </a:custGeom>
              <a:solidFill>
                <a:srgbClr val="C787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0" name="Freeform 246"/>
              <p:cNvSpPr>
                <a:spLocks noEditPoints="1"/>
              </p:cNvSpPr>
              <p:nvPr/>
            </p:nvSpPr>
            <p:spPr bwMode="auto">
              <a:xfrm>
                <a:off x="5420" y="2224"/>
                <a:ext cx="416" cy="289"/>
              </a:xfrm>
              <a:custGeom>
                <a:avLst/>
                <a:gdLst>
                  <a:gd name="T0" fmla="*/ 147 w 176"/>
                  <a:gd name="T1" fmla="*/ 122 h 122"/>
                  <a:gd name="T2" fmla="*/ 5 w 176"/>
                  <a:gd name="T3" fmla="*/ 92 h 122"/>
                  <a:gd name="T4" fmla="*/ 6 w 176"/>
                  <a:gd name="T5" fmla="*/ 91 h 122"/>
                  <a:gd name="T6" fmla="*/ 7 w 176"/>
                  <a:gd name="T7" fmla="*/ 90 h 122"/>
                  <a:gd name="T8" fmla="*/ 6 w 176"/>
                  <a:gd name="T9" fmla="*/ 91 h 122"/>
                  <a:gd name="T10" fmla="*/ 5 w 176"/>
                  <a:gd name="T11" fmla="*/ 92 h 122"/>
                  <a:gd name="T12" fmla="*/ 4 w 176"/>
                  <a:gd name="T13" fmla="*/ 91 h 122"/>
                  <a:gd name="T14" fmla="*/ 4 w 176"/>
                  <a:gd name="T15" fmla="*/ 91 h 122"/>
                  <a:gd name="T16" fmla="*/ 1 w 176"/>
                  <a:gd name="T17" fmla="*/ 63 h 122"/>
                  <a:gd name="T18" fmla="*/ 1 w 176"/>
                  <a:gd name="T19" fmla="*/ 63 h 122"/>
                  <a:gd name="T20" fmla="*/ 67 w 176"/>
                  <a:gd name="T21" fmla="*/ 0 h 122"/>
                  <a:gd name="T22" fmla="*/ 67 w 176"/>
                  <a:gd name="T23" fmla="*/ 0 h 122"/>
                  <a:gd name="T24" fmla="*/ 69 w 176"/>
                  <a:gd name="T25" fmla="*/ 0 h 122"/>
                  <a:gd name="T26" fmla="*/ 69 w 176"/>
                  <a:gd name="T27" fmla="*/ 0 h 122"/>
                  <a:gd name="T28" fmla="*/ 176 w 176"/>
                  <a:gd name="T29" fmla="*/ 74 h 122"/>
                  <a:gd name="T30" fmla="*/ 176 w 176"/>
                  <a:gd name="T31" fmla="*/ 74 h 122"/>
                  <a:gd name="T32" fmla="*/ 148 w 176"/>
                  <a:gd name="T33" fmla="*/ 121 h 122"/>
                  <a:gd name="T34" fmla="*/ 148 w 176"/>
                  <a:gd name="T35" fmla="*/ 121 h 122"/>
                  <a:gd name="T36" fmla="*/ 147 w 176"/>
                  <a:gd name="T37" fmla="*/ 122 h 122"/>
                  <a:gd name="T38" fmla="*/ 147 w 176"/>
                  <a:gd name="T39" fmla="*/ 122 h 122"/>
                  <a:gd name="T40" fmla="*/ 147 w 176"/>
                  <a:gd name="T41" fmla="*/ 122 h 122"/>
                  <a:gd name="T42" fmla="*/ 147 w 176"/>
                  <a:gd name="T43" fmla="*/ 118 h 122"/>
                  <a:gd name="T44" fmla="*/ 173 w 176"/>
                  <a:gd name="T45" fmla="*/ 74 h 122"/>
                  <a:gd name="T46" fmla="*/ 173 w 176"/>
                  <a:gd name="T47" fmla="*/ 74 h 122"/>
                  <a:gd name="T48" fmla="*/ 143 w 176"/>
                  <a:gd name="T49" fmla="*/ 25 h 122"/>
                  <a:gd name="T50" fmla="*/ 143 w 176"/>
                  <a:gd name="T51" fmla="*/ 25 h 122"/>
                  <a:gd name="T52" fmla="*/ 69 w 176"/>
                  <a:gd name="T53" fmla="*/ 3 h 122"/>
                  <a:gd name="T54" fmla="*/ 69 w 176"/>
                  <a:gd name="T55" fmla="*/ 3 h 122"/>
                  <a:gd name="T56" fmla="*/ 67 w 176"/>
                  <a:gd name="T57" fmla="*/ 3 h 122"/>
                  <a:gd name="T58" fmla="*/ 67 w 176"/>
                  <a:gd name="T59" fmla="*/ 3 h 122"/>
                  <a:gd name="T60" fmla="*/ 4 w 176"/>
                  <a:gd name="T61" fmla="*/ 63 h 122"/>
                  <a:gd name="T62" fmla="*/ 4 w 176"/>
                  <a:gd name="T63" fmla="*/ 63 h 122"/>
                  <a:gd name="T64" fmla="*/ 7 w 176"/>
                  <a:gd name="T65" fmla="*/ 90 h 122"/>
                  <a:gd name="T66" fmla="*/ 7 w 176"/>
                  <a:gd name="T67" fmla="*/ 90 h 122"/>
                  <a:gd name="T68" fmla="*/ 147 w 176"/>
                  <a:gd name="T69" fmla="*/ 118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76" h="122">
                    <a:moveTo>
                      <a:pt x="147" y="122"/>
                    </a:moveTo>
                    <a:cubicBezTo>
                      <a:pt x="5" y="92"/>
                      <a:pt x="5" y="92"/>
                      <a:pt x="5" y="92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7" y="90"/>
                      <a:pt x="7" y="90"/>
                      <a:pt x="7" y="90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5" y="92"/>
                      <a:pt x="5" y="92"/>
                      <a:pt x="5" y="92"/>
                    </a:cubicBezTo>
                    <a:cubicBezTo>
                      <a:pt x="5" y="92"/>
                      <a:pt x="4" y="92"/>
                      <a:pt x="4" y="91"/>
                    </a:cubicBezTo>
                    <a:cubicBezTo>
                      <a:pt x="4" y="91"/>
                      <a:pt x="4" y="91"/>
                      <a:pt x="4" y="91"/>
                    </a:cubicBezTo>
                    <a:cubicBezTo>
                      <a:pt x="4" y="91"/>
                      <a:pt x="1" y="79"/>
                      <a:pt x="1" y="63"/>
                    </a:cubicBezTo>
                    <a:cubicBezTo>
                      <a:pt x="1" y="63"/>
                      <a:pt x="1" y="63"/>
                      <a:pt x="1" y="63"/>
                    </a:cubicBezTo>
                    <a:cubicBezTo>
                      <a:pt x="0" y="37"/>
                      <a:pt x="11" y="0"/>
                      <a:pt x="67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8" y="0"/>
                      <a:pt x="68" y="0"/>
                      <a:pt x="69" y="0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129" y="0"/>
                      <a:pt x="176" y="35"/>
                      <a:pt x="176" y="74"/>
                    </a:cubicBezTo>
                    <a:cubicBezTo>
                      <a:pt x="176" y="74"/>
                      <a:pt x="176" y="74"/>
                      <a:pt x="176" y="74"/>
                    </a:cubicBezTo>
                    <a:cubicBezTo>
                      <a:pt x="176" y="90"/>
                      <a:pt x="168" y="107"/>
                      <a:pt x="148" y="121"/>
                    </a:cubicBezTo>
                    <a:cubicBezTo>
                      <a:pt x="148" y="121"/>
                      <a:pt x="148" y="121"/>
                      <a:pt x="148" y="121"/>
                    </a:cubicBezTo>
                    <a:cubicBezTo>
                      <a:pt x="148" y="121"/>
                      <a:pt x="148" y="122"/>
                      <a:pt x="147" y="122"/>
                    </a:cubicBezTo>
                    <a:cubicBezTo>
                      <a:pt x="147" y="122"/>
                      <a:pt x="147" y="122"/>
                      <a:pt x="147" y="122"/>
                    </a:cubicBezTo>
                    <a:cubicBezTo>
                      <a:pt x="147" y="122"/>
                      <a:pt x="147" y="122"/>
                      <a:pt x="147" y="122"/>
                    </a:cubicBezTo>
                    <a:close/>
                    <a:moveTo>
                      <a:pt x="147" y="118"/>
                    </a:moveTo>
                    <a:cubicBezTo>
                      <a:pt x="165" y="105"/>
                      <a:pt x="173" y="89"/>
                      <a:pt x="173" y="74"/>
                    </a:cubicBezTo>
                    <a:cubicBezTo>
                      <a:pt x="173" y="74"/>
                      <a:pt x="173" y="74"/>
                      <a:pt x="173" y="74"/>
                    </a:cubicBezTo>
                    <a:cubicBezTo>
                      <a:pt x="173" y="56"/>
                      <a:pt x="162" y="38"/>
                      <a:pt x="143" y="25"/>
                    </a:cubicBezTo>
                    <a:cubicBezTo>
                      <a:pt x="143" y="25"/>
                      <a:pt x="143" y="25"/>
                      <a:pt x="143" y="25"/>
                    </a:cubicBezTo>
                    <a:cubicBezTo>
                      <a:pt x="124" y="11"/>
                      <a:pt x="98" y="3"/>
                      <a:pt x="69" y="3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8" y="3"/>
                      <a:pt x="68" y="3"/>
                      <a:pt x="67" y="3"/>
                    </a:cubicBezTo>
                    <a:cubicBezTo>
                      <a:pt x="67" y="3"/>
                      <a:pt x="67" y="3"/>
                      <a:pt x="67" y="3"/>
                    </a:cubicBezTo>
                    <a:cubicBezTo>
                      <a:pt x="13" y="3"/>
                      <a:pt x="4" y="38"/>
                      <a:pt x="4" y="63"/>
                    </a:cubicBezTo>
                    <a:cubicBezTo>
                      <a:pt x="4" y="63"/>
                      <a:pt x="4" y="63"/>
                      <a:pt x="4" y="63"/>
                    </a:cubicBezTo>
                    <a:cubicBezTo>
                      <a:pt x="4" y="76"/>
                      <a:pt x="6" y="87"/>
                      <a:pt x="7" y="90"/>
                    </a:cubicBezTo>
                    <a:cubicBezTo>
                      <a:pt x="7" y="90"/>
                      <a:pt x="7" y="90"/>
                      <a:pt x="7" y="90"/>
                    </a:cubicBezTo>
                    <a:cubicBezTo>
                      <a:pt x="147" y="118"/>
                      <a:pt x="147" y="118"/>
                      <a:pt x="147" y="11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1" name="Freeform 247"/>
              <p:cNvSpPr>
                <a:spLocks/>
              </p:cNvSpPr>
              <p:nvPr/>
            </p:nvSpPr>
            <p:spPr bwMode="auto">
              <a:xfrm>
                <a:off x="5384" y="2333"/>
                <a:ext cx="431" cy="282"/>
              </a:xfrm>
              <a:custGeom>
                <a:avLst/>
                <a:gdLst>
                  <a:gd name="T0" fmla="*/ 40 w 182"/>
                  <a:gd name="T1" fmla="*/ 11 h 119"/>
                  <a:gd name="T2" fmla="*/ 21 w 182"/>
                  <a:gd name="T3" fmla="*/ 45 h 119"/>
                  <a:gd name="T4" fmla="*/ 8 w 182"/>
                  <a:gd name="T5" fmla="*/ 39 h 119"/>
                  <a:gd name="T6" fmla="*/ 16 w 182"/>
                  <a:gd name="T7" fmla="*/ 61 h 119"/>
                  <a:gd name="T8" fmla="*/ 74 w 182"/>
                  <a:gd name="T9" fmla="*/ 107 h 119"/>
                  <a:gd name="T10" fmla="*/ 159 w 182"/>
                  <a:gd name="T11" fmla="*/ 93 h 119"/>
                  <a:gd name="T12" fmla="*/ 176 w 182"/>
                  <a:gd name="T13" fmla="*/ 84 h 119"/>
                  <a:gd name="T14" fmla="*/ 160 w 182"/>
                  <a:gd name="T15" fmla="*/ 74 h 119"/>
                  <a:gd name="T16" fmla="*/ 153 w 182"/>
                  <a:gd name="T17" fmla="*/ 48 h 119"/>
                  <a:gd name="T18" fmla="*/ 76 w 182"/>
                  <a:gd name="T19" fmla="*/ 0 h 119"/>
                  <a:gd name="T20" fmla="*/ 40 w 182"/>
                  <a:gd name="T21" fmla="*/ 11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2" h="119">
                    <a:moveTo>
                      <a:pt x="40" y="11"/>
                    </a:moveTo>
                    <a:cubicBezTo>
                      <a:pt x="24" y="34"/>
                      <a:pt x="21" y="45"/>
                      <a:pt x="21" y="45"/>
                    </a:cubicBezTo>
                    <a:cubicBezTo>
                      <a:pt x="21" y="45"/>
                      <a:pt x="16" y="37"/>
                      <a:pt x="8" y="39"/>
                    </a:cubicBezTo>
                    <a:cubicBezTo>
                      <a:pt x="1" y="42"/>
                      <a:pt x="0" y="62"/>
                      <a:pt x="16" y="61"/>
                    </a:cubicBezTo>
                    <a:cubicBezTo>
                      <a:pt x="16" y="61"/>
                      <a:pt x="24" y="95"/>
                      <a:pt x="74" y="107"/>
                    </a:cubicBezTo>
                    <a:cubicBezTo>
                      <a:pt x="123" y="119"/>
                      <a:pt x="159" y="93"/>
                      <a:pt x="159" y="93"/>
                    </a:cubicBezTo>
                    <a:cubicBezTo>
                      <a:pt x="159" y="93"/>
                      <a:pt x="170" y="98"/>
                      <a:pt x="176" y="84"/>
                    </a:cubicBezTo>
                    <a:cubicBezTo>
                      <a:pt x="182" y="70"/>
                      <a:pt x="170" y="65"/>
                      <a:pt x="160" y="74"/>
                    </a:cubicBezTo>
                    <a:cubicBezTo>
                      <a:pt x="153" y="48"/>
                      <a:pt x="153" y="48"/>
                      <a:pt x="153" y="48"/>
                    </a:cubicBezTo>
                    <a:cubicBezTo>
                      <a:pt x="76" y="0"/>
                      <a:pt x="76" y="0"/>
                      <a:pt x="76" y="0"/>
                    </a:cubicBezTo>
                    <a:lnTo>
                      <a:pt x="40" y="11"/>
                    </a:lnTo>
                    <a:close/>
                  </a:path>
                </a:pathLst>
              </a:custGeom>
              <a:solidFill>
                <a:srgbClr val="FFDC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2" name="Freeform 248"/>
              <p:cNvSpPr>
                <a:spLocks noEditPoints="1"/>
              </p:cNvSpPr>
              <p:nvPr/>
            </p:nvSpPr>
            <p:spPr bwMode="auto">
              <a:xfrm>
                <a:off x="5389" y="2328"/>
                <a:ext cx="419" cy="268"/>
              </a:xfrm>
              <a:custGeom>
                <a:avLst/>
                <a:gdLst>
                  <a:gd name="T0" fmla="*/ 13 w 177"/>
                  <a:gd name="T1" fmla="*/ 64 h 113"/>
                  <a:gd name="T2" fmla="*/ 13 w 177"/>
                  <a:gd name="T3" fmla="*/ 64 h 113"/>
                  <a:gd name="T4" fmla="*/ 0 w 177"/>
                  <a:gd name="T5" fmla="*/ 51 h 113"/>
                  <a:gd name="T6" fmla="*/ 6 w 177"/>
                  <a:gd name="T7" fmla="*/ 40 h 113"/>
                  <a:gd name="T8" fmla="*/ 9 w 177"/>
                  <a:gd name="T9" fmla="*/ 39 h 113"/>
                  <a:gd name="T10" fmla="*/ 18 w 177"/>
                  <a:gd name="T11" fmla="*/ 44 h 113"/>
                  <a:gd name="T12" fmla="*/ 37 w 177"/>
                  <a:gd name="T13" fmla="*/ 13 h 113"/>
                  <a:gd name="T14" fmla="*/ 37 w 177"/>
                  <a:gd name="T15" fmla="*/ 12 h 113"/>
                  <a:gd name="T16" fmla="*/ 75 w 177"/>
                  <a:gd name="T17" fmla="*/ 0 h 113"/>
                  <a:gd name="T18" fmla="*/ 152 w 177"/>
                  <a:gd name="T19" fmla="*/ 48 h 113"/>
                  <a:gd name="T20" fmla="*/ 159 w 177"/>
                  <a:gd name="T21" fmla="*/ 73 h 113"/>
                  <a:gd name="T22" fmla="*/ 168 w 177"/>
                  <a:gd name="T23" fmla="*/ 70 h 113"/>
                  <a:gd name="T24" fmla="*/ 177 w 177"/>
                  <a:gd name="T25" fmla="*/ 79 h 113"/>
                  <a:gd name="T26" fmla="*/ 175 w 177"/>
                  <a:gd name="T27" fmla="*/ 87 h 113"/>
                  <a:gd name="T28" fmla="*/ 161 w 177"/>
                  <a:gd name="T29" fmla="*/ 97 h 113"/>
                  <a:gd name="T30" fmla="*/ 157 w 177"/>
                  <a:gd name="T31" fmla="*/ 96 h 113"/>
                  <a:gd name="T32" fmla="*/ 98 w 177"/>
                  <a:gd name="T33" fmla="*/ 113 h 113"/>
                  <a:gd name="T34" fmla="*/ 16 w 177"/>
                  <a:gd name="T35" fmla="*/ 63 h 113"/>
                  <a:gd name="T36" fmla="*/ 18 w 177"/>
                  <a:gd name="T37" fmla="*/ 68 h 113"/>
                  <a:gd name="T38" fmla="*/ 26 w 177"/>
                  <a:gd name="T39" fmla="*/ 80 h 113"/>
                  <a:gd name="T40" fmla="*/ 72 w 177"/>
                  <a:gd name="T41" fmla="*/ 107 h 113"/>
                  <a:gd name="T42" fmla="*/ 98 w 177"/>
                  <a:gd name="T43" fmla="*/ 110 h 113"/>
                  <a:gd name="T44" fmla="*/ 140 w 177"/>
                  <a:gd name="T45" fmla="*/ 102 h 113"/>
                  <a:gd name="T46" fmla="*/ 156 w 177"/>
                  <a:gd name="T47" fmla="*/ 94 h 113"/>
                  <a:gd name="T48" fmla="*/ 158 w 177"/>
                  <a:gd name="T49" fmla="*/ 93 h 113"/>
                  <a:gd name="T50" fmla="*/ 161 w 177"/>
                  <a:gd name="T51" fmla="*/ 94 h 113"/>
                  <a:gd name="T52" fmla="*/ 172 w 177"/>
                  <a:gd name="T53" fmla="*/ 85 h 113"/>
                  <a:gd name="T54" fmla="*/ 174 w 177"/>
                  <a:gd name="T55" fmla="*/ 79 h 113"/>
                  <a:gd name="T56" fmla="*/ 168 w 177"/>
                  <a:gd name="T57" fmla="*/ 73 h 113"/>
                  <a:gd name="T58" fmla="*/ 160 w 177"/>
                  <a:gd name="T59" fmla="*/ 77 h 113"/>
                  <a:gd name="T60" fmla="*/ 158 w 177"/>
                  <a:gd name="T61" fmla="*/ 77 h 113"/>
                  <a:gd name="T62" fmla="*/ 157 w 177"/>
                  <a:gd name="T63" fmla="*/ 76 h 113"/>
                  <a:gd name="T64" fmla="*/ 74 w 177"/>
                  <a:gd name="T65" fmla="*/ 3 h 113"/>
                  <a:gd name="T66" fmla="*/ 24 w 177"/>
                  <a:gd name="T67" fmla="*/ 39 h 113"/>
                  <a:gd name="T68" fmla="*/ 20 w 177"/>
                  <a:gd name="T69" fmla="*/ 47 h 113"/>
                  <a:gd name="T70" fmla="*/ 19 w 177"/>
                  <a:gd name="T71" fmla="*/ 48 h 113"/>
                  <a:gd name="T72" fmla="*/ 17 w 177"/>
                  <a:gd name="T73" fmla="*/ 48 h 113"/>
                  <a:gd name="T74" fmla="*/ 15 w 177"/>
                  <a:gd name="T75" fmla="*/ 45 h 113"/>
                  <a:gd name="T76" fmla="*/ 9 w 177"/>
                  <a:gd name="T77" fmla="*/ 42 h 113"/>
                  <a:gd name="T78" fmla="*/ 7 w 177"/>
                  <a:gd name="T79" fmla="*/ 43 h 113"/>
                  <a:gd name="T80" fmla="*/ 3 w 177"/>
                  <a:gd name="T81" fmla="*/ 51 h 113"/>
                  <a:gd name="T82" fmla="*/ 13 w 177"/>
                  <a:gd name="T83" fmla="*/ 61 h 113"/>
                  <a:gd name="T84" fmla="*/ 14 w 177"/>
                  <a:gd name="T85" fmla="*/ 61 h 113"/>
                  <a:gd name="T86" fmla="*/ 14 w 177"/>
                  <a:gd name="T87" fmla="*/ 61 h 113"/>
                  <a:gd name="T88" fmla="*/ 16 w 177"/>
                  <a:gd name="T89" fmla="*/ 63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7" h="113">
                    <a:moveTo>
                      <a:pt x="71" y="110"/>
                    </a:moveTo>
                    <a:cubicBezTo>
                      <a:pt x="27" y="99"/>
                      <a:pt x="15" y="71"/>
                      <a:pt x="13" y="64"/>
                    </a:cubicBezTo>
                    <a:cubicBezTo>
                      <a:pt x="13" y="64"/>
                      <a:pt x="13" y="64"/>
                      <a:pt x="13" y="64"/>
                    </a:cubicBezTo>
                    <a:cubicBezTo>
                      <a:pt x="13" y="64"/>
                      <a:pt x="13" y="64"/>
                      <a:pt x="13" y="64"/>
                    </a:cubicBezTo>
                    <a:cubicBezTo>
                      <a:pt x="13" y="64"/>
                      <a:pt x="13" y="64"/>
                      <a:pt x="13" y="64"/>
                    </a:cubicBezTo>
                    <a:cubicBezTo>
                      <a:pt x="4" y="64"/>
                      <a:pt x="0" y="57"/>
                      <a:pt x="0" y="51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46"/>
                      <a:pt x="2" y="41"/>
                      <a:pt x="6" y="40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7" y="39"/>
                      <a:pt x="8" y="39"/>
                      <a:pt x="9" y="39"/>
                    </a:cubicBezTo>
                    <a:cubicBezTo>
                      <a:pt x="9" y="39"/>
                      <a:pt x="9" y="39"/>
                      <a:pt x="9" y="39"/>
                    </a:cubicBezTo>
                    <a:cubicBezTo>
                      <a:pt x="13" y="39"/>
                      <a:pt x="16" y="42"/>
                      <a:pt x="18" y="44"/>
                    </a:cubicBezTo>
                    <a:cubicBezTo>
                      <a:pt x="18" y="44"/>
                      <a:pt x="18" y="44"/>
                      <a:pt x="18" y="44"/>
                    </a:cubicBezTo>
                    <a:cubicBezTo>
                      <a:pt x="20" y="39"/>
                      <a:pt x="25" y="29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74" y="0"/>
                      <a:pt x="74" y="0"/>
                      <a:pt x="75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152" y="48"/>
                      <a:pt x="152" y="48"/>
                      <a:pt x="152" y="48"/>
                    </a:cubicBezTo>
                    <a:cubicBezTo>
                      <a:pt x="152" y="49"/>
                      <a:pt x="152" y="49"/>
                      <a:pt x="152" y="49"/>
                    </a:cubicBezTo>
                    <a:cubicBezTo>
                      <a:pt x="159" y="73"/>
                      <a:pt x="159" y="73"/>
                      <a:pt x="159" y="73"/>
                    </a:cubicBezTo>
                    <a:cubicBezTo>
                      <a:pt x="162" y="71"/>
                      <a:pt x="165" y="70"/>
                      <a:pt x="168" y="70"/>
                    </a:cubicBezTo>
                    <a:cubicBezTo>
                      <a:pt x="168" y="70"/>
                      <a:pt x="168" y="70"/>
                      <a:pt x="168" y="70"/>
                    </a:cubicBezTo>
                    <a:cubicBezTo>
                      <a:pt x="173" y="70"/>
                      <a:pt x="177" y="73"/>
                      <a:pt x="177" y="79"/>
                    </a:cubicBezTo>
                    <a:cubicBezTo>
                      <a:pt x="177" y="79"/>
                      <a:pt x="177" y="79"/>
                      <a:pt x="177" y="79"/>
                    </a:cubicBezTo>
                    <a:cubicBezTo>
                      <a:pt x="177" y="81"/>
                      <a:pt x="176" y="84"/>
                      <a:pt x="175" y="87"/>
                    </a:cubicBezTo>
                    <a:cubicBezTo>
                      <a:pt x="175" y="87"/>
                      <a:pt x="175" y="87"/>
                      <a:pt x="175" y="87"/>
                    </a:cubicBezTo>
                    <a:cubicBezTo>
                      <a:pt x="171" y="95"/>
                      <a:pt x="165" y="97"/>
                      <a:pt x="161" y="97"/>
                    </a:cubicBezTo>
                    <a:cubicBezTo>
                      <a:pt x="161" y="97"/>
                      <a:pt x="161" y="97"/>
                      <a:pt x="161" y="97"/>
                    </a:cubicBezTo>
                    <a:cubicBezTo>
                      <a:pt x="160" y="97"/>
                      <a:pt x="158" y="97"/>
                      <a:pt x="157" y="96"/>
                    </a:cubicBezTo>
                    <a:cubicBezTo>
                      <a:pt x="157" y="96"/>
                      <a:pt x="157" y="96"/>
                      <a:pt x="157" y="96"/>
                    </a:cubicBezTo>
                    <a:cubicBezTo>
                      <a:pt x="153" y="99"/>
                      <a:pt x="131" y="113"/>
                      <a:pt x="98" y="113"/>
                    </a:cubicBezTo>
                    <a:cubicBezTo>
                      <a:pt x="98" y="113"/>
                      <a:pt x="98" y="113"/>
                      <a:pt x="98" y="113"/>
                    </a:cubicBezTo>
                    <a:cubicBezTo>
                      <a:pt x="90" y="113"/>
                      <a:pt x="81" y="112"/>
                      <a:pt x="71" y="110"/>
                    </a:cubicBezTo>
                    <a:close/>
                    <a:moveTo>
                      <a:pt x="16" y="63"/>
                    </a:moveTo>
                    <a:cubicBezTo>
                      <a:pt x="16" y="63"/>
                      <a:pt x="16" y="65"/>
                      <a:pt x="18" y="68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9" y="71"/>
                      <a:pt x="21" y="75"/>
                      <a:pt x="26" y="80"/>
                    </a:cubicBezTo>
                    <a:cubicBezTo>
                      <a:pt x="26" y="80"/>
                      <a:pt x="26" y="80"/>
                      <a:pt x="26" y="80"/>
                    </a:cubicBezTo>
                    <a:cubicBezTo>
                      <a:pt x="34" y="90"/>
                      <a:pt x="48" y="101"/>
                      <a:pt x="72" y="107"/>
                    </a:cubicBezTo>
                    <a:cubicBezTo>
                      <a:pt x="72" y="107"/>
                      <a:pt x="72" y="107"/>
                      <a:pt x="72" y="107"/>
                    </a:cubicBezTo>
                    <a:cubicBezTo>
                      <a:pt x="81" y="109"/>
                      <a:pt x="90" y="110"/>
                      <a:pt x="98" y="110"/>
                    </a:cubicBezTo>
                    <a:cubicBezTo>
                      <a:pt x="98" y="110"/>
                      <a:pt x="98" y="110"/>
                      <a:pt x="98" y="110"/>
                    </a:cubicBezTo>
                    <a:cubicBezTo>
                      <a:pt x="116" y="110"/>
                      <a:pt x="130" y="106"/>
                      <a:pt x="140" y="102"/>
                    </a:cubicBezTo>
                    <a:cubicBezTo>
                      <a:pt x="140" y="102"/>
                      <a:pt x="140" y="102"/>
                      <a:pt x="140" y="102"/>
                    </a:cubicBezTo>
                    <a:cubicBezTo>
                      <a:pt x="150" y="98"/>
                      <a:pt x="156" y="94"/>
                      <a:pt x="156" y="94"/>
                    </a:cubicBezTo>
                    <a:cubicBezTo>
                      <a:pt x="156" y="94"/>
                      <a:pt x="156" y="94"/>
                      <a:pt x="156" y="94"/>
                    </a:cubicBezTo>
                    <a:cubicBezTo>
                      <a:pt x="157" y="93"/>
                      <a:pt x="157" y="93"/>
                      <a:pt x="158" y="93"/>
                    </a:cubicBezTo>
                    <a:cubicBezTo>
                      <a:pt x="158" y="93"/>
                      <a:pt x="158" y="93"/>
                      <a:pt x="158" y="93"/>
                    </a:cubicBezTo>
                    <a:cubicBezTo>
                      <a:pt x="158" y="93"/>
                      <a:pt x="159" y="94"/>
                      <a:pt x="161" y="94"/>
                    </a:cubicBezTo>
                    <a:cubicBezTo>
                      <a:pt x="161" y="94"/>
                      <a:pt x="161" y="94"/>
                      <a:pt x="161" y="94"/>
                    </a:cubicBezTo>
                    <a:cubicBezTo>
                      <a:pt x="165" y="94"/>
                      <a:pt x="169" y="93"/>
                      <a:pt x="172" y="85"/>
                    </a:cubicBezTo>
                    <a:cubicBezTo>
                      <a:pt x="172" y="85"/>
                      <a:pt x="172" y="85"/>
                      <a:pt x="172" y="85"/>
                    </a:cubicBezTo>
                    <a:cubicBezTo>
                      <a:pt x="173" y="83"/>
                      <a:pt x="174" y="81"/>
                      <a:pt x="174" y="79"/>
                    </a:cubicBezTo>
                    <a:cubicBezTo>
                      <a:pt x="174" y="79"/>
                      <a:pt x="174" y="79"/>
                      <a:pt x="174" y="79"/>
                    </a:cubicBezTo>
                    <a:cubicBezTo>
                      <a:pt x="174" y="75"/>
                      <a:pt x="171" y="73"/>
                      <a:pt x="168" y="73"/>
                    </a:cubicBezTo>
                    <a:cubicBezTo>
                      <a:pt x="168" y="73"/>
                      <a:pt x="168" y="73"/>
                      <a:pt x="168" y="73"/>
                    </a:cubicBezTo>
                    <a:cubicBezTo>
                      <a:pt x="165" y="73"/>
                      <a:pt x="162" y="74"/>
                      <a:pt x="160" y="77"/>
                    </a:cubicBezTo>
                    <a:cubicBezTo>
                      <a:pt x="160" y="77"/>
                      <a:pt x="160" y="77"/>
                      <a:pt x="160" y="77"/>
                    </a:cubicBezTo>
                    <a:cubicBezTo>
                      <a:pt x="159" y="77"/>
                      <a:pt x="159" y="77"/>
                      <a:pt x="158" y="77"/>
                    </a:cubicBezTo>
                    <a:cubicBezTo>
                      <a:pt x="158" y="77"/>
                      <a:pt x="158" y="77"/>
                      <a:pt x="158" y="77"/>
                    </a:cubicBezTo>
                    <a:cubicBezTo>
                      <a:pt x="158" y="77"/>
                      <a:pt x="157" y="77"/>
                      <a:pt x="157" y="76"/>
                    </a:cubicBezTo>
                    <a:cubicBezTo>
                      <a:pt x="157" y="76"/>
                      <a:pt x="157" y="76"/>
                      <a:pt x="157" y="76"/>
                    </a:cubicBezTo>
                    <a:cubicBezTo>
                      <a:pt x="149" y="51"/>
                      <a:pt x="149" y="51"/>
                      <a:pt x="149" y="51"/>
                    </a:cubicBezTo>
                    <a:cubicBezTo>
                      <a:pt x="74" y="3"/>
                      <a:pt x="74" y="3"/>
                      <a:pt x="74" y="3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1" y="26"/>
                      <a:pt x="26" y="34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1" y="45"/>
                      <a:pt x="20" y="47"/>
                      <a:pt x="20" y="47"/>
                    </a:cubicBezTo>
                    <a:cubicBezTo>
                      <a:pt x="20" y="47"/>
                      <a:pt x="20" y="47"/>
                      <a:pt x="20" y="47"/>
                    </a:cubicBezTo>
                    <a:cubicBezTo>
                      <a:pt x="20" y="48"/>
                      <a:pt x="19" y="48"/>
                      <a:pt x="19" y="48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18" y="48"/>
                      <a:pt x="18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6" y="46"/>
                      <a:pt x="15" y="45"/>
                    </a:cubicBezTo>
                    <a:cubicBezTo>
                      <a:pt x="15" y="45"/>
                      <a:pt x="15" y="45"/>
                      <a:pt x="15" y="45"/>
                    </a:cubicBezTo>
                    <a:cubicBezTo>
                      <a:pt x="13" y="43"/>
                      <a:pt x="11" y="42"/>
                      <a:pt x="9" y="42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8" y="42"/>
                      <a:pt x="8" y="42"/>
                      <a:pt x="7" y="4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5" y="43"/>
                      <a:pt x="3" y="47"/>
                      <a:pt x="3" y="51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3" y="56"/>
                      <a:pt x="6" y="61"/>
                      <a:pt x="13" y="61"/>
                    </a:cubicBezTo>
                    <a:cubicBezTo>
                      <a:pt x="13" y="61"/>
                      <a:pt x="13" y="61"/>
                      <a:pt x="13" y="61"/>
                    </a:cubicBezTo>
                    <a:cubicBezTo>
                      <a:pt x="13" y="61"/>
                      <a:pt x="13" y="61"/>
                      <a:pt x="14" y="61"/>
                    </a:cubicBezTo>
                    <a:cubicBezTo>
                      <a:pt x="14" y="61"/>
                      <a:pt x="14" y="61"/>
                      <a:pt x="14" y="61"/>
                    </a:cubicBezTo>
                    <a:cubicBezTo>
                      <a:pt x="14" y="61"/>
                      <a:pt x="14" y="61"/>
                      <a:pt x="14" y="61"/>
                    </a:cubicBezTo>
                    <a:cubicBezTo>
                      <a:pt x="14" y="61"/>
                      <a:pt x="14" y="61"/>
                      <a:pt x="14" y="61"/>
                    </a:cubicBezTo>
                    <a:cubicBezTo>
                      <a:pt x="15" y="61"/>
                      <a:pt x="15" y="62"/>
                      <a:pt x="16" y="6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3" name="Freeform 249"/>
              <p:cNvSpPr>
                <a:spLocks/>
              </p:cNvSpPr>
              <p:nvPr/>
            </p:nvSpPr>
            <p:spPr bwMode="auto">
              <a:xfrm>
                <a:off x="5526" y="2511"/>
                <a:ext cx="88" cy="37"/>
              </a:xfrm>
              <a:custGeom>
                <a:avLst/>
                <a:gdLst>
                  <a:gd name="T0" fmla="*/ 0 w 37"/>
                  <a:gd name="T1" fmla="*/ 2 h 16"/>
                  <a:gd name="T2" fmla="*/ 0 w 37"/>
                  <a:gd name="T3" fmla="*/ 2 h 16"/>
                  <a:gd name="T4" fmla="*/ 1 w 37"/>
                  <a:gd name="T5" fmla="*/ 0 h 16"/>
                  <a:gd name="T6" fmla="*/ 1 w 37"/>
                  <a:gd name="T7" fmla="*/ 0 h 16"/>
                  <a:gd name="T8" fmla="*/ 3 w 37"/>
                  <a:gd name="T9" fmla="*/ 1 h 16"/>
                  <a:gd name="T10" fmla="*/ 3 w 37"/>
                  <a:gd name="T11" fmla="*/ 1 h 16"/>
                  <a:gd name="T12" fmla="*/ 7 w 37"/>
                  <a:gd name="T13" fmla="*/ 7 h 16"/>
                  <a:gd name="T14" fmla="*/ 7 w 37"/>
                  <a:gd name="T15" fmla="*/ 7 h 16"/>
                  <a:gd name="T16" fmla="*/ 21 w 37"/>
                  <a:gd name="T17" fmla="*/ 13 h 16"/>
                  <a:gd name="T18" fmla="*/ 21 w 37"/>
                  <a:gd name="T19" fmla="*/ 13 h 16"/>
                  <a:gd name="T20" fmla="*/ 34 w 37"/>
                  <a:gd name="T21" fmla="*/ 9 h 16"/>
                  <a:gd name="T22" fmla="*/ 34 w 37"/>
                  <a:gd name="T23" fmla="*/ 9 h 16"/>
                  <a:gd name="T24" fmla="*/ 37 w 37"/>
                  <a:gd name="T25" fmla="*/ 10 h 16"/>
                  <a:gd name="T26" fmla="*/ 37 w 37"/>
                  <a:gd name="T27" fmla="*/ 10 h 16"/>
                  <a:gd name="T28" fmla="*/ 36 w 37"/>
                  <a:gd name="T29" fmla="*/ 12 h 16"/>
                  <a:gd name="T30" fmla="*/ 36 w 37"/>
                  <a:gd name="T31" fmla="*/ 12 h 16"/>
                  <a:gd name="T32" fmla="*/ 21 w 37"/>
                  <a:gd name="T33" fmla="*/ 16 h 16"/>
                  <a:gd name="T34" fmla="*/ 21 w 37"/>
                  <a:gd name="T35" fmla="*/ 16 h 16"/>
                  <a:gd name="T36" fmla="*/ 0 w 37"/>
                  <a:gd name="T37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7" h="16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2" y="0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4" y="4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10" y="10"/>
                      <a:pt x="15" y="13"/>
                      <a:pt x="21" y="13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25" y="13"/>
                      <a:pt x="29" y="12"/>
                      <a:pt x="34" y="9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5" y="9"/>
                      <a:pt x="36" y="9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1"/>
                      <a:pt x="37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0" y="15"/>
                      <a:pt x="26" y="16"/>
                      <a:pt x="21" y="16"/>
                    </a:cubicBezTo>
                    <a:cubicBezTo>
                      <a:pt x="21" y="16"/>
                      <a:pt x="21" y="16"/>
                      <a:pt x="21" y="16"/>
                    </a:cubicBezTo>
                    <a:cubicBezTo>
                      <a:pt x="6" y="16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4" name="Freeform 250"/>
              <p:cNvSpPr>
                <a:spLocks/>
              </p:cNvSpPr>
              <p:nvPr/>
            </p:nvSpPr>
            <p:spPr bwMode="auto">
              <a:xfrm>
                <a:off x="5651" y="2501"/>
                <a:ext cx="34" cy="31"/>
              </a:xfrm>
              <a:custGeom>
                <a:avLst/>
                <a:gdLst>
                  <a:gd name="T0" fmla="*/ 14 w 14"/>
                  <a:gd name="T1" fmla="*/ 6 h 13"/>
                  <a:gd name="T2" fmla="*/ 7 w 14"/>
                  <a:gd name="T3" fmla="*/ 13 h 13"/>
                  <a:gd name="T4" fmla="*/ 0 w 14"/>
                  <a:gd name="T5" fmla="*/ 6 h 13"/>
                  <a:gd name="T6" fmla="*/ 7 w 14"/>
                  <a:gd name="T7" fmla="*/ 0 h 13"/>
                  <a:gd name="T8" fmla="*/ 14 w 14"/>
                  <a:gd name="T9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3">
                    <a:moveTo>
                      <a:pt x="14" y="6"/>
                    </a:moveTo>
                    <a:cubicBezTo>
                      <a:pt x="13" y="10"/>
                      <a:pt x="10" y="13"/>
                      <a:pt x="7" y="13"/>
                    </a:cubicBezTo>
                    <a:cubicBezTo>
                      <a:pt x="3" y="13"/>
                      <a:pt x="0" y="10"/>
                      <a:pt x="0" y="6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1" y="0"/>
                      <a:pt x="14" y="3"/>
                      <a:pt x="14" y="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5" name="Freeform 251"/>
              <p:cNvSpPr>
                <a:spLocks/>
              </p:cNvSpPr>
              <p:nvPr/>
            </p:nvSpPr>
            <p:spPr bwMode="auto">
              <a:xfrm>
                <a:off x="5483" y="2454"/>
                <a:ext cx="31" cy="30"/>
              </a:xfrm>
              <a:custGeom>
                <a:avLst/>
                <a:gdLst>
                  <a:gd name="T0" fmla="*/ 13 w 13"/>
                  <a:gd name="T1" fmla="*/ 7 h 13"/>
                  <a:gd name="T2" fmla="*/ 7 w 13"/>
                  <a:gd name="T3" fmla="*/ 13 h 13"/>
                  <a:gd name="T4" fmla="*/ 0 w 13"/>
                  <a:gd name="T5" fmla="*/ 6 h 13"/>
                  <a:gd name="T6" fmla="*/ 7 w 13"/>
                  <a:gd name="T7" fmla="*/ 0 h 13"/>
                  <a:gd name="T8" fmla="*/ 13 w 13"/>
                  <a:gd name="T9" fmla="*/ 7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3">
                    <a:moveTo>
                      <a:pt x="13" y="7"/>
                    </a:moveTo>
                    <a:cubicBezTo>
                      <a:pt x="13" y="10"/>
                      <a:pt x="10" y="13"/>
                      <a:pt x="7" y="13"/>
                    </a:cubicBezTo>
                    <a:cubicBezTo>
                      <a:pt x="3" y="13"/>
                      <a:pt x="0" y="10"/>
                      <a:pt x="0" y="6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1" y="0"/>
                      <a:pt x="13" y="3"/>
                      <a:pt x="13" y="7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6" name="Freeform 252"/>
              <p:cNvSpPr>
                <a:spLocks/>
              </p:cNvSpPr>
              <p:nvPr/>
            </p:nvSpPr>
            <p:spPr bwMode="auto">
              <a:xfrm>
                <a:off x="5642" y="2537"/>
                <a:ext cx="64" cy="40"/>
              </a:xfrm>
              <a:custGeom>
                <a:avLst/>
                <a:gdLst>
                  <a:gd name="T0" fmla="*/ 27 w 27"/>
                  <a:gd name="T1" fmla="*/ 7 h 17"/>
                  <a:gd name="T2" fmla="*/ 14 w 27"/>
                  <a:gd name="T3" fmla="*/ 16 h 17"/>
                  <a:gd name="T4" fmla="*/ 0 w 27"/>
                  <a:gd name="T5" fmla="*/ 9 h 17"/>
                  <a:gd name="T6" fmla="*/ 13 w 27"/>
                  <a:gd name="T7" fmla="*/ 0 h 17"/>
                  <a:gd name="T8" fmla="*/ 27 w 27"/>
                  <a:gd name="T9" fmla="*/ 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17">
                    <a:moveTo>
                      <a:pt x="27" y="7"/>
                    </a:moveTo>
                    <a:cubicBezTo>
                      <a:pt x="27" y="12"/>
                      <a:pt x="22" y="16"/>
                      <a:pt x="14" y="16"/>
                    </a:cubicBezTo>
                    <a:cubicBezTo>
                      <a:pt x="7" y="17"/>
                      <a:pt x="0" y="14"/>
                      <a:pt x="0" y="9"/>
                    </a:cubicBezTo>
                    <a:cubicBezTo>
                      <a:pt x="0" y="5"/>
                      <a:pt x="6" y="1"/>
                      <a:pt x="13" y="0"/>
                    </a:cubicBezTo>
                    <a:cubicBezTo>
                      <a:pt x="21" y="0"/>
                      <a:pt x="27" y="3"/>
                      <a:pt x="27" y="7"/>
                    </a:cubicBezTo>
                    <a:close/>
                  </a:path>
                </a:pathLst>
              </a:custGeom>
              <a:solidFill>
                <a:srgbClr val="FFB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7" name="Freeform 253"/>
              <p:cNvSpPr>
                <a:spLocks/>
              </p:cNvSpPr>
              <p:nvPr/>
            </p:nvSpPr>
            <p:spPr bwMode="auto">
              <a:xfrm>
                <a:off x="5434" y="2470"/>
                <a:ext cx="66" cy="50"/>
              </a:xfrm>
              <a:custGeom>
                <a:avLst/>
                <a:gdLst>
                  <a:gd name="T0" fmla="*/ 26 w 28"/>
                  <a:gd name="T1" fmla="*/ 17 h 21"/>
                  <a:gd name="T2" fmla="*/ 10 w 28"/>
                  <a:gd name="T3" fmla="*/ 17 h 21"/>
                  <a:gd name="T4" fmla="*/ 2 w 28"/>
                  <a:gd name="T5" fmla="*/ 4 h 21"/>
                  <a:gd name="T6" fmla="*/ 18 w 28"/>
                  <a:gd name="T7" fmla="*/ 3 h 21"/>
                  <a:gd name="T8" fmla="*/ 26 w 28"/>
                  <a:gd name="T9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1">
                    <a:moveTo>
                      <a:pt x="26" y="17"/>
                    </a:moveTo>
                    <a:cubicBezTo>
                      <a:pt x="24" y="20"/>
                      <a:pt x="17" y="21"/>
                      <a:pt x="10" y="17"/>
                    </a:cubicBezTo>
                    <a:cubicBezTo>
                      <a:pt x="4" y="14"/>
                      <a:pt x="0" y="7"/>
                      <a:pt x="2" y="4"/>
                    </a:cubicBezTo>
                    <a:cubicBezTo>
                      <a:pt x="4" y="0"/>
                      <a:pt x="11" y="0"/>
                      <a:pt x="18" y="3"/>
                    </a:cubicBezTo>
                    <a:cubicBezTo>
                      <a:pt x="24" y="7"/>
                      <a:pt x="28" y="13"/>
                      <a:pt x="26" y="17"/>
                    </a:cubicBezTo>
                    <a:close/>
                  </a:path>
                </a:pathLst>
              </a:custGeom>
              <a:solidFill>
                <a:srgbClr val="FFB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8" name="Oval 254"/>
              <p:cNvSpPr>
                <a:spLocks noChangeArrowheads="1"/>
              </p:cNvSpPr>
              <p:nvPr/>
            </p:nvSpPr>
            <p:spPr bwMode="auto">
              <a:xfrm>
                <a:off x="5618" y="2598"/>
                <a:ext cx="31" cy="3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9" name="Oval 255"/>
              <p:cNvSpPr>
                <a:spLocks noChangeArrowheads="1"/>
              </p:cNvSpPr>
              <p:nvPr/>
            </p:nvSpPr>
            <p:spPr bwMode="auto">
              <a:xfrm>
                <a:off x="5524" y="2610"/>
                <a:ext cx="28" cy="2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0" name="Oval 256"/>
              <p:cNvSpPr>
                <a:spLocks noChangeArrowheads="1"/>
              </p:cNvSpPr>
              <p:nvPr/>
            </p:nvSpPr>
            <p:spPr bwMode="auto">
              <a:xfrm>
                <a:off x="5576" y="2643"/>
                <a:ext cx="28" cy="3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1" name="Oval 257"/>
              <p:cNvSpPr>
                <a:spLocks noChangeArrowheads="1"/>
              </p:cNvSpPr>
              <p:nvPr/>
            </p:nvSpPr>
            <p:spPr bwMode="auto">
              <a:xfrm>
                <a:off x="5628" y="2691"/>
                <a:ext cx="31" cy="3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2" name="Oval 258"/>
              <p:cNvSpPr>
                <a:spLocks noChangeArrowheads="1"/>
              </p:cNvSpPr>
              <p:nvPr/>
            </p:nvSpPr>
            <p:spPr bwMode="auto">
              <a:xfrm>
                <a:off x="5576" y="2731"/>
                <a:ext cx="28" cy="3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3" name="Oval 259"/>
              <p:cNvSpPr>
                <a:spLocks noChangeArrowheads="1"/>
              </p:cNvSpPr>
              <p:nvPr/>
            </p:nvSpPr>
            <p:spPr bwMode="auto">
              <a:xfrm>
                <a:off x="5519" y="2700"/>
                <a:ext cx="31" cy="2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4" name="Freeform 260"/>
              <p:cNvSpPr>
                <a:spLocks/>
              </p:cNvSpPr>
              <p:nvPr/>
            </p:nvSpPr>
            <p:spPr bwMode="auto">
              <a:xfrm>
                <a:off x="5535" y="2226"/>
                <a:ext cx="31" cy="109"/>
              </a:xfrm>
              <a:custGeom>
                <a:avLst/>
                <a:gdLst>
                  <a:gd name="T0" fmla="*/ 11 w 13"/>
                  <a:gd name="T1" fmla="*/ 46 h 46"/>
                  <a:gd name="T2" fmla="*/ 0 w 13"/>
                  <a:gd name="T3" fmla="*/ 11 h 46"/>
                  <a:gd name="T4" fmla="*/ 0 w 13"/>
                  <a:gd name="T5" fmla="*/ 11 h 46"/>
                  <a:gd name="T6" fmla="*/ 0 w 13"/>
                  <a:gd name="T7" fmla="*/ 2 h 46"/>
                  <a:gd name="T8" fmla="*/ 0 w 13"/>
                  <a:gd name="T9" fmla="*/ 2 h 46"/>
                  <a:gd name="T10" fmla="*/ 2 w 13"/>
                  <a:gd name="T11" fmla="*/ 0 h 46"/>
                  <a:gd name="T12" fmla="*/ 2 w 13"/>
                  <a:gd name="T13" fmla="*/ 0 h 46"/>
                  <a:gd name="T14" fmla="*/ 3 w 13"/>
                  <a:gd name="T15" fmla="*/ 2 h 46"/>
                  <a:gd name="T16" fmla="*/ 3 w 13"/>
                  <a:gd name="T17" fmla="*/ 2 h 46"/>
                  <a:gd name="T18" fmla="*/ 3 w 13"/>
                  <a:gd name="T19" fmla="*/ 11 h 46"/>
                  <a:gd name="T20" fmla="*/ 3 w 13"/>
                  <a:gd name="T21" fmla="*/ 11 h 46"/>
                  <a:gd name="T22" fmla="*/ 8 w 13"/>
                  <a:gd name="T23" fmla="*/ 35 h 46"/>
                  <a:gd name="T24" fmla="*/ 8 w 13"/>
                  <a:gd name="T25" fmla="*/ 35 h 46"/>
                  <a:gd name="T26" fmla="*/ 13 w 13"/>
                  <a:gd name="T27" fmla="*/ 44 h 46"/>
                  <a:gd name="T28" fmla="*/ 13 w 13"/>
                  <a:gd name="T29" fmla="*/ 44 h 46"/>
                  <a:gd name="T30" fmla="*/ 13 w 13"/>
                  <a:gd name="T31" fmla="*/ 44 h 46"/>
                  <a:gd name="T32" fmla="*/ 13 w 13"/>
                  <a:gd name="T33" fmla="*/ 46 h 46"/>
                  <a:gd name="T34" fmla="*/ 13 w 13"/>
                  <a:gd name="T35" fmla="*/ 46 h 46"/>
                  <a:gd name="T36" fmla="*/ 12 w 13"/>
                  <a:gd name="T37" fmla="*/ 46 h 46"/>
                  <a:gd name="T38" fmla="*/ 12 w 13"/>
                  <a:gd name="T39" fmla="*/ 46 h 46"/>
                  <a:gd name="T40" fmla="*/ 11 w 13"/>
                  <a:gd name="T41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" h="46">
                    <a:moveTo>
                      <a:pt x="11" y="46"/>
                    </a:moveTo>
                    <a:cubicBezTo>
                      <a:pt x="11" y="45"/>
                      <a:pt x="0" y="32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8"/>
                      <a:pt x="0" y="5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3" y="1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5"/>
                      <a:pt x="3" y="8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21"/>
                      <a:pt x="5" y="29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10" y="41"/>
                      <a:pt x="13" y="44"/>
                      <a:pt x="13" y="44"/>
                    </a:cubicBezTo>
                    <a:cubicBezTo>
                      <a:pt x="13" y="44"/>
                      <a:pt x="13" y="44"/>
                      <a:pt x="13" y="44"/>
                    </a:cubicBezTo>
                    <a:cubicBezTo>
                      <a:pt x="13" y="44"/>
                      <a:pt x="13" y="44"/>
                      <a:pt x="13" y="44"/>
                    </a:cubicBezTo>
                    <a:cubicBezTo>
                      <a:pt x="13" y="44"/>
                      <a:pt x="13" y="45"/>
                      <a:pt x="13" y="46"/>
                    </a:cubicBezTo>
                    <a:cubicBezTo>
                      <a:pt x="13" y="46"/>
                      <a:pt x="13" y="46"/>
                      <a:pt x="13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1" y="46"/>
                      <a:pt x="11" y="46"/>
                      <a:pt x="11" y="4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5" name="Freeform 261"/>
              <p:cNvSpPr>
                <a:spLocks/>
              </p:cNvSpPr>
              <p:nvPr/>
            </p:nvSpPr>
            <p:spPr bwMode="auto">
              <a:xfrm>
                <a:off x="5372" y="2016"/>
                <a:ext cx="466" cy="312"/>
              </a:xfrm>
              <a:custGeom>
                <a:avLst/>
                <a:gdLst>
                  <a:gd name="T0" fmla="*/ 35 w 197"/>
                  <a:gd name="T1" fmla="*/ 7 h 132"/>
                  <a:gd name="T2" fmla="*/ 82 w 197"/>
                  <a:gd name="T3" fmla="*/ 15 h 132"/>
                  <a:gd name="T4" fmla="*/ 107 w 197"/>
                  <a:gd name="T5" fmla="*/ 22 h 132"/>
                  <a:gd name="T6" fmla="*/ 122 w 197"/>
                  <a:gd name="T7" fmla="*/ 11 h 132"/>
                  <a:gd name="T8" fmla="*/ 162 w 197"/>
                  <a:gd name="T9" fmla="*/ 7 h 132"/>
                  <a:gd name="T10" fmla="*/ 99 w 197"/>
                  <a:gd name="T11" fmla="*/ 132 h 132"/>
                  <a:gd name="T12" fmla="*/ 99 w 197"/>
                  <a:gd name="T13" fmla="*/ 132 h 132"/>
                  <a:gd name="T14" fmla="*/ 99 w 197"/>
                  <a:gd name="T15" fmla="*/ 132 h 132"/>
                  <a:gd name="T16" fmla="*/ 35 w 197"/>
                  <a:gd name="T17" fmla="*/ 7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7" h="132">
                    <a:moveTo>
                      <a:pt x="35" y="7"/>
                    </a:moveTo>
                    <a:cubicBezTo>
                      <a:pt x="50" y="0"/>
                      <a:pt x="67" y="2"/>
                      <a:pt x="82" y="15"/>
                    </a:cubicBezTo>
                    <a:cubicBezTo>
                      <a:pt x="89" y="21"/>
                      <a:pt x="97" y="27"/>
                      <a:pt x="107" y="22"/>
                    </a:cubicBezTo>
                    <a:cubicBezTo>
                      <a:pt x="114" y="19"/>
                      <a:pt x="117" y="15"/>
                      <a:pt x="122" y="11"/>
                    </a:cubicBezTo>
                    <a:cubicBezTo>
                      <a:pt x="134" y="2"/>
                      <a:pt x="149" y="1"/>
                      <a:pt x="162" y="7"/>
                    </a:cubicBezTo>
                    <a:cubicBezTo>
                      <a:pt x="197" y="24"/>
                      <a:pt x="196" y="95"/>
                      <a:pt x="99" y="132"/>
                    </a:cubicBezTo>
                    <a:cubicBezTo>
                      <a:pt x="99" y="132"/>
                      <a:pt x="99" y="132"/>
                      <a:pt x="99" y="132"/>
                    </a:cubicBezTo>
                    <a:cubicBezTo>
                      <a:pt x="99" y="132"/>
                      <a:pt x="99" y="132"/>
                      <a:pt x="99" y="132"/>
                    </a:cubicBezTo>
                    <a:cubicBezTo>
                      <a:pt x="0" y="94"/>
                      <a:pt x="4" y="23"/>
                      <a:pt x="35" y="7"/>
                    </a:cubicBezTo>
                    <a:close/>
                  </a:path>
                </a:pathLst>
              </a:custGeom>
              <a:solidFill>
                <a:srgbClr val="FE57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6" name="Freeform 262"/>
              <p:cNvSpPr>
                <a:spLocks noEditPoints="1"/>
              </p:cNvSpPr>
              <p:nvPr/>
            </p:nvSpPr>
            <p:spPr bwMode="auto">
              <a:xfrm>
                <a:off x="5405" y="2018"/>
                <a:ext cx="403" cy="315"/>
              </a:xfrm>
              <a:custGeom>
                <a:avLst/>
                <a:gdLst>
                  <a:gd name="T0" fmla="*/ 84 w 170"/>
                  <a:gd name="T1" fmla="*/ 133 h 133"/>
                  <a:gd name="T2" fmla="*/ 0 w 170"/>
                  <a:gd name="T3" fmla="*/ 43 h 133"/>
                  <a:gd name="T4" fmla="*/ 0 w 170"/>
                  <a:gd name="T5" fmla="*/ 43 h 133"/>
                  <a:gd name="T6" fmla="*/ 21 w 170"/>
                  <a:gd name="T7" fmla="*/ 5 h 133"/>
                  <a:gd name="T8" fmla="*/ 21 w 170"/>
                  <a:gd name="T9" fmla="*/ 5 h 133"/>
                  <a:gd name="T10" fmla="*/ 39 w 170"/>
                  <a:gd name="T11" fmla="*/ 0 h 133"/>
                  <a:gd name="T12" fmla="*/ 39 w 170"/>
                  <a:gd name="T13" fmla="*/ 0 h 133"/>
                  <a:gd name="T14" fmla="*/ 69 w 170"/>
                  <a:gd name="T15" fmla="*/ 13 h 133"/>
                  <a:gd name="T16" fmla="*/ 69 w 170"/>
                  <a:gd name="T17" fmla="*/ 13 h 133"/>
                  <a:gd name="T18" fmla="*/ 86 w 170"/>
                  <a:gd name="T19" fmla="*/ 21 h 133"/>
                  <a:gd name="T20" fmla="*/ 86 w 170"/>
                  <a:gd name="T21" fmla="*/ 21 h 133"/>
                  <a:gd name="T22" fmla="*/ 92 w 170"/>
                  <a:gd name="T23" fmla="*/ 20 h 133"/>
                  <a:gd name="T24" fmla="*/ 92 w 170"/>
                  <a:gd name="T25" fmla="*/ 20 h 133"/>
                  <a:gd name="T26" fmla="*/ 108 w 170"/>
                  <a:gd name="T27" fmla="*/ 9 h 133"/>
                  <a:gd name="T28" fmla="*/ 108 w 170"/>
                  <a:gd name="T29" fmla="*/ 9 h 133"/>
                  <a:gd name="T30" fmla="*/ 131 w 170"/>
                  <a:gd name="T31" fmla="*/ 0 h 133"/>
                  <a:gd name="T32" fmla="*/ 131 w 170"/>
                  <a:gd name="T33" fmla="*/ 0 h 133"/>
                  <a:gd name="T34" fmla="*/ 149 w 170"/>
                  <a:gd name="T35" fmla="*/ 5 h 133"/>
                  <a:gd name="T36" fmla="*/ 149 w 170"/>
                  <a:gd name="T37" fmla="*/ 5 h 133"/>
                  <a:gd name="T38" fmla="*/ 170 w 170"/>
                  <a:gd name="T39" fmla="*/ 43 h 133"/>
                  <a:gd name="T40" fmla="*/ 170 w 170"/>
                  <a:gd name="T41" fmla="*/ 43 h 133"/>
                  <a:gd name="T42" fmla="*/ 85 w 170"/>
                  <a:gd name="T43" fmla="*/ 133 h 133"/>
                  <a:gd name="T44" fmla="*/ 85 w 170"/>
                  <a:gd name="T45" fmla="*/ 133 h 133"/>
                  <a:gd name="T46" fmla="*/ 85 w 170"/>
                  <a:gd name="T47" fmla="*/ 133 h 133"/>
                  <a:gd name="T48" fmla="*/ 85 w 170"/>
                  <a:gd name="T49" fmla="*/ 133 h 133"/>
                  <a:gd name="T50" fmla="*/ 84 w 170"/>
                  <a:gd name="T51" fmla="*/ 133 h 133"/>
                  <a:gd name="T52" fmla="*/ 3 w 170"/>
                  <a:gd name="T53" fmla="*/ 43 h 133"/>
                  <a:gd name="T54" fmla="*/ 85 w 170"/>
                  <a:gd name="T55" fmla="*/ 130 h 133"/>
                  <a:gd name="T56" fmla="*/ 85 w 170"/>
                  <a:gd name="T57" fmla="*/ 130 h 133"/>
                  <a:gd name="T58" fmla="*/ 167 w 170"/>
                  <a:gd name="T59" fmla="*/ 43 h 133"/>
                  <a:gd name="T60" fmla="*/ 167 w 170"/>
                  <a:gd name="T61" fmla="*/ 43 h 133"/>
                  <a:gd name="T62" fmla="*/ 147 w 170"/>
                  <a:gd name="T63" fmla="*/ 7 h 133"/>
                  <a:gd name="T64" fmla="*/ 147 w 170"/>
                  <a:gd name="T65" fmla="*/ 7 h 133"/>
                  <a:gd name="T66" fmla="*/ 131 w 170"/>
                  <a:gd name="T67" fmla="*/ 4 h 133"/>
                  <a:gd name="T68" fmla="*/ 131 w 170"/>
                  <a:gd name="T69" fmla="*/ 4 h 133"/>
                  <a:gd name="T70" fmla="*/ 109 w 170"/>
                  <a:gd name="T71" fmla="*/ 11 h 133"/>
                  <a:gd name="T72" fmla="*/ 109 w 170"/>
                  <a:gd name="T73" fmla="*/ 11 h 133"/>
                  <a:gd name="T74" fmla="*/ 94 w 170"/>
                  <a:gd name="T75" fmla="*/ 22 h 133"/>
                  <a:gd name="T76" fmla="*/ 94 w 170"/>
                  <a:gd name="T77" fmla="*/ 22 h 133"/>
                  <a:gd name="T78" fmla="*/ 86 w 170"/>
                  <a:gd name="T79" fmla="*/ 24 h 133"/>
                  <a:gd name="T80" fmla="*/ 86 w 170"/>
                  <a:gd name="T81" fmla="*/ 24 h 133"/>
                  <a:gd name="T82" fmla="*/ 67 w 170"/>
                  <a:gd name="T83" fmla="*/ 15 h 133"/>
                  <a:gd name="T84" fmla="*/ 67 w 170"/>
                  <a:gd name="T85" fmla="*/ 15 h 133"/>
                  <a:gd name="T86" fmla="*/ 39 w 170"/>
                  <a:gd name="T87" fmla="*/ 3 h 133"/>
                  <a:gd name="T88" fmla="*/ 39 w 170"/>
                  <a:gd name="T89" fmla="*/ 3 h 133"/>
                  <a:gd name="T90" fmla="*/ 22 w 170"/>
                  <a:gd name="T91" fmla="*/ 7 h 133"/>
                  <a:gd name="T92" fmla="*/ 22 w 170"/>
                  <a:gd name="T93" fmla="*/ 7 h 133"/>
                  <a:gd name="T94" fmla="*/ 3 w 170"/>
                  <a:gd name="T95" fmla="*/ 4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70" h="133">
                    <a:moveTo>
                      <a:pt x="84" y="133"/>
                    </a:moveTo>
                    <a:cubicBezTo>
                      <a:pt x="22" y="109"/>
                      <a:pt x="0" y="72"/>
                      <a:pt x="0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25"/>
                      <a:pt x="8" y="11"/>
                      <a:pt x="21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6" y="2"/>
                      <a:pt x="32" y="0"/>
                      <a:pt x="3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9" y="0"/>
                      <a:pt x="60" y="4"/>
                      <a:pt x="69" y="13"/>
                    </a:cubicBezTo>
                    <a:cubicBezTo>
                      <a:pt x="69" y="13"/>
                      <a:pt x="69" y="13"/>
                      <a:pt x="69" y="13"/>
                    </a:cubicBezTo>
                    <a:cubicBezTo>
                      <a:pt x="74" y="17"/>
                      <a:pt x="80" y="21"/>
                      <a:pt x="86" y="21"/>
                    </a:cubicBezTo>
                    <a:cubicBezTo>
                      <a:pt x="86" y="21"/>
                      <a:pt x="86" y="21"/>
                      <a:pt x="86" y="21"/>
                    </a:cubicBezTo>
                    <a:cubicBezTo>
                      <a:pt x="88" y="21"/>
                      <a:pt x="90" y="21"/>
                      <a:pt x="92" y="20"/>
                    </a:cubicBezTo>
                    <a:cubicBezTo>
                      <a:pt x="92" y="20"/>
                      <a:pt x="92" y="20"/>
                      <a:pt x="92" y="20"/>
                    </a:cubicBezTo>
                    <a:cubicBezTo>
                      <a:pt x="99" y="17"/>
                      <a:pt x="101" y="13"/>
                      <a:pt x="108" y="9"/>
                    </a:cubicBezTo>
                    <a:cubicBezTo>
                      <a:pt x="108" y="9"/>
                      <a:pt x="108" y="9"/>
                      <a:pt x="108" y="9"/>
                    </a:cubicBezTo>
                    <a:cubicBezTo>
                      <a:pt x="115" y="3"/>
                      <a:pt x="123" y="0"/>
                      <a:pt x="131" y="0"/>
                    </a:cubicBezTo>
                    <a:cubicBezTo>
                      <a:pt x="131" y="0"/>
                      <a:pt x="131" y="0"/>
                      <a:pt x="131" y="0"/>
                    </a:cubicBezTo>
                    <a:cubicBezTo>
                      <a:pt x="137" y="0"/>
                      <a:pt x="143" y="2"/>
                      <a:pt x="149" y="5"/>
                    </a:cubicBezTo>
                    <a:cubicBezTo>
                      <a:pt x="149" y="5"/>
                      <a:pt x="149" y="5"/>
                      <a:pt x="149" y="5"/>
                    </a:cubicBezTo>
                    <a:cubicBezTo>
                      <a:pt x="162" y="11"/>
                      <a:pt x="170" y="26"/>
                      <a:pt x="170" y="43"/>
                    </a:cubicBezTo>
                    <a:cubicBezTo>
                      <a:pt x="170" y="43"/>
                      <a:pt x="170" y="43"/>
                      <a:pt x="170" y="43"/>
                    </a:cubicBezTo>
                    <a:cubicBezTo>
                      <a:pt x="170" y="72"/>
                      <a:pt x="147" y="109"/>
                      <a:pt x="85" y="133"/>
                    </a:cubicBezTo>
                    <a:cubicBezTo>
                      <a:pt x="85" y="133"/>
                      <a:pt x="85" y="133"/>
                      <a:pt x="85" y="133"/>
                    </a:cubicBezTo>
                    <a:cubicBezTo>
                      <a:pt x="85" y="133"/>
                      <a:pt x="85" y="133"/>
                      <a:pt x="85" y="133"/>
                    </a:cubicBezTo>
                    <a:cubicBezTo>
                      <a:pt x="85" y="133"/>
                      <a:pt x="85" y="133"/>
                      <a:pt x="85" y="133"/>
                    </a:cubicBezTo>
                    <a:cubicBezTo>
                      <a:pt x="85" y="133"/>
                      <a:pt x="84" y="133"/>
                      <a:pt x="84" y="133"/>
                    </a:cubicBezTo>
                    <a:close/>
                    <a:moveTo>
                      <a:pt x="3" y="43"/>
                    </a:moveTo>
                    <a:cubicBezTo>
                      <a:pt x="3" y="70"/>
                      <a:pt x="24" y="106"/>
                      <a:pt x="85" y="130"/>
                    </a:cubicBezTo>
                    <a:cubicBezTo>
                      <a:pt x="85" y="130"/>
                      <a:pt x="85" y="130"/>
                      <a:pt x="85" y="130"/>
                    </a:cubicBezTo>
                    <a:cubicBezTo>
                      <a:pt x="145" y="107"/>
                      <a:pt x="167" y="70"/>
                      <a:pt x="167" y="43"/>
                    </a:cubicBezTo>
                    <a:cubicBezTo>
                      <a:pt x="167" y="43"/>
                      <a:pt x="167" y="43"/>
                      <a:pt x="167" y="43"/>
                    </a:cubicBezTo>
                    <a:cubicBezTo>
                      <a:pt x="167" y="26"/>
                      <a:pt x="160" y="13"/>
                      <a:pt x="147" y="7"/>
                    </a:cubicBezTo>
                    <a:cubicBezTo>
                      <a:pt x="147" y="7"/>
                      <a:pt x="147" y="7"/>
                      <a:pt x="147" y="7"/>
                    </a:cubicBezTo>
                    <a:cubicBezTo>
                      <a:pt x="142" y="5"/>
                      <a:pt x="136" y="4"/>
                      <a:pt x="131" y="4"/>
                    </a:cubicBezTo>
                    <a:cubicBezTo>
                      <a:pt x="131" y="4"/>
                      <a:pt x="131" y="4"/>
                      <a:pt x="131" y="4"/>
                    </a:cubicBezTo>
                    <a:cubicBezTo>
                      <a:pt x="123" y="4"/>
                      <a:pt x="116" y="6"/>
                      <a:pt x="109" y="11"/>
                    </a:cubicBezTo>
                    <a:cubicBezTo>
                      <a:pt x="109" y="11"/>
                      <a:pt x="109" y="11"/>
                      <a:pt x="109" y="11"/>
                    </a:cubicBezTo>
                    <a:cubicBezTo>
                      <a:pt x="104" y="15"/>
                      <a:pt x="101" y="19"/>
                      <a:pt x="94" y="22"/>
                    </a:cubicBezTo>
                    <a:cubicBezTo>
                      <a:pt x="94" y="22"/>
                      <a:pt x="94" y="22"/>
                      <a:pt x="94" y="22"/>
                    </a:cubicBezTo>
                    <a:cubicBezTo>
                      <a:pt x="91" y="24"/>
                      <a:pt x="88" y="24"/>
                      <a:pt x="86" y="24"/>
                    </a:cubicBezTo>
                    <a:cubicBezTo>
                      <a:pt x="86" y="24"/>
                      <a:pt x="86" y="24"/>
                      <a:pt x="86" y="24"/>
                    </a:cubicBezTo>
                    <a:cubicBezTo>
                      <a:pt x="78" y="24"/>
                      <a:pt x="73" y="20"/>
                      <a:pt x="67" y="15"/>
                    </a:cubicBezTo>
                    <a:cubicBezTo>
                      <a:pt x="67" y="15"/>
                      <a:pt x="67" y="15"/>
                      <a:pt x="67" y="15"/>
                    </a:cubicBezTo>
                    <a:cubicBezTo>
                      <a:pt x="58" y="7"/>
                      <a:pt x="48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3" y="3"/>
                      <a:pt x="27" y="5"/>
                      <a:pt x="22" y="7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11" y="13"/>
                      <a:pt x="3" y="26"/>
                      <a:pt x="3" y="4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7" name="Freeform 263"/>
              <p:cNvSpPr>
                <a:spLocks/>
              </p:cNvSpPr>
              <p:nvPr/>
            </p:nvSpPr>
            <p:spPr bwMode="auto">
              <a:xfrm>
                <a:off x="5386" y="2127"/>
                <a:ext cx="112" cy="90"/>
              </a:xfrm>
              <a:custGeom>
                <a:avLst/>
                <a:gdLst>
                  <a:gd name="T0" fmla="*/ 23 w 47"/>
                  <a:gd name="T1" fmla="*/ 38 h 38"/>
                  <a:gd name="T2" fmla="*/ 26 w 47"/>
                  <a:gd name="T3" fmla="*/ 33 h 38"/>
                  <a:gd name="T4" fmla="*/ 44 w 47"/>
                  <a:gd name="T5" fmla="*/ 27 h 38"/>
                  <a:gd name="T6" fmla="*/ 32 w 47"/>
                  <a:gd name="T7" fmla="*/ 24 h 38"/>
                  <a:gd name="T8" fmla="*/ 37 w 47"/>
                  <a:gd name="T9" fmla="*/ 6 h 38"/>
                  <a:gd name="T10" fmla="*/ 27 w 47"/>
                  <a:gd name="T11" fmla="*/ 17 h 38"/>
                  <a:gd name="T12" fmla="*/ 22 w 47"/>
                  <a:gd name="T13" fmla="*/ 0 h 38"/>
                  <a:gd name="T14" fmla="*/ 20 w 47"/>
                  <a:gd name="T15" fmla="*/ 18 h 38"/>
                  <a:gd name="T16" fmla="*/ 7 w 47"/>
                  <a:gd name="T17" fmla="*/ 6 h 38"/>
                  <a:gd name="T18" fmla="*/ 12 w 47"/>
                  <a:gd name="T19" fmla="*/ 21 h 38"/>
                  <a:gd name="T20" fmla="*/ 1 w 47"/>
                  <a:gd name="T21" fmla="*/ 20 h 38"/>
                  <a:gd name="T22" fmla="*/ 15 w 47"/>
                  <a:gd name="T23" fmla="*/ 31 h 38"/>
                  <a:gd name="T24" fmla="*/ 14 w 47"/>
                  <a:gd name="T25" fmla="*/ 35 h 38"/>
                  <a:gd name="T26" fmla="*/ 23 w 47"/>
                  <a:gd name="T27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7" h="38">
                    <a:moveTo>
                      <a:pt x="23" y="38"/>
                    </a:moveTo>
                    <a:cubicBezTo>
                      <a:pt x="24" y="36"/>
                      <a:pt x="25" y="34"/>
                      <a:pt x="26" y="33"/>
                    </a:cubicBezTo>
                    <a:cubicBezTo>
                      <a:pt x="26" y="33"/>
                      <a:pt x="47" y="32"/>
                      <a:pt x="44" y="27"/>
                    </a:cubicBezTo>
                    <a:cubicBezTo>
                      <a:pt x="42" y="23"/>
                      <a:pt x="32" y="24"/>
                      <a:pt x="32" y="24"/>
                    </a:cubicBezTo>
                    <a:cubicBezTo>
                      <a:pt x="32" y="24"/>
                      <a:pt x="44" y="8"/>
                      <a:pt x="37" y="6"/>
                    </a:cubicBezTo>
                    <a:cubicBezTo>
                      <a:pt x="30" y="3"/>
                      <a:pt x="27" y="17"/>
                      <a:pt x="27" y="17"/>
                    </a:cubicBezTo>
                    <a:cubicBezTo>
                      <a:pt x="27" y="17"/>
                      <a:pt x="29" y="0"/>
                      <a:pt x="22" y="0"/>
                    </a:cubicBezTo>
                    <a:cubicBezTo>
                      <a:pt x="14" y="0"/>
                      <a:pt x="20" y="18"/>
                      <a:pt x="20" y="18"/>
                    </a:cubicBezTo>
                    <a:cubicBezTo>
                      <a:pt x="20" y="18"/>
                      <a:pt x="12" y="2"/>
                      <a:pt x="7" y="6"/>
                    </a:cubicBezTo>
                    <a:cubicBezTo>
                      <a:pt x="2" y="10"/>
                      <a:pt x="12" y="21"/>
                      <a:pt x="12" y="21"/>
                    </a:cubicBezTo>
                    <a:cubicBezTo>
                      <a:pt x="12" y="21"/>
                      <a:pt x="4" y="16"/>
                      <a:pt x="1" y="20"/>
                    </a:cubicBezTo>
                    <a:cubicBezTo>
                      <a:pt x="0" y="23"/>
                      <a:pt x="15" y="31"/>
                      <a:pt x="15" y="31"/>
                    </a:cubicBezTo>
                    <a:cubicBezTo>
                      <a:pt x="15" y="31"/>
                      <a:pt x="15" y="33"/>
                      <a:pt x="14" y="35"/>
                    </a:cubicBezTo>
                    <a:lnTo>
                      <a:pt x="23" y="38"/>
                    </a:lnTo>
                    <a:close/>
                  </a:path>
                </a:pathLst>
              </a:custGeom>
              <a:solidFill>
                <a:srgbClr val="FFDC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8" name="Freeform 264"/>
              <p:cNvSpPr>
                <a:spLocks noEditPoints="1"/>
              </p:cNvSpPr>
              <p:nvPr/>
            </p:nvSpPr>
            <p:spPr bwMode="auto">
              <a:xfrm>
                <a:off x="5386" y="2124"/>
                <a:ext cx="109" cy="95"/>
              </a:xfrm>
              <a:custGeom>
                <a:avLst/>
                <a:gdLst>
                  <a:gd name="T0" fmla="*/ 13 w 46"/>
                  <a:gd name="T1" fmla="*/ 36 h 40"/>
                  <a:gd name="T2" fmla="*/ 13 w 46"/>
                  <a:gd name="T3" fmla="*/ 32 h 40"/>
                  <a:gd name="T4" fmla="*/ 0 w 46"/>
                  <a:gd name="T5" fmla="*/ 22 h 40"/>
                  <a:gd name="T6" fmla="*/ 0 w 46"/>
                  <a:gd name="T7" fmla="*/ 20 h 40"/>
                  <a:gd name="T8" fmla="*/ 7 w 46"/>
                  <a:gd name="T9" fmla="*/ 18 h 40"/>
                  <a:gd name="T10" fmla="*/ 4 w 46"/>
                  <a:gd name="T11" fmla="*/ 10 h 40"/>
                  <a:gd name="T12" fmla="*/ 9 w 46"/>
                  <a:gd name="T13" fmla="*/ 5 h 40"/>
                  <a:gd name="T14" fmla="*/ 17 w 46"/>
                  <a:gd name="T15" fmla="*/ 11 h 40"/>
                  <a:gd name="T16" fmla="*/ 18 w 46"/>
                  <a:gd name="T17" fmla="*/ 2 h 40"/>
                  <a:gd name="T18" fmla="*/ 22 w 46"/>
                  <a:gd name="T19" fmla="*/ 0 h 40"/>
                  <a:gd name="T20" fmla="*/ 28 w 46"/>
                  <a:gd name="T21" fmla="*/ 5 h 40"/>
                  <a:gd name="T22" fmla="*/ 29 w 46"/>
                  <a:gd name="T23" fmla="*/ 9 h 40"/>
                  <a:gd name="T24" fmla="*/ 37 w 46"/>
                  <a:gd name="T25" fmla="*/ 5 h 40"/>
                  <a:gd name="T26" fmla="*/ 41 w 46"/>
                  <a:gd name="T27" fmla="*/ 10 h 40"/>
                  <a:gd name="T28" fmla="*/ 46 w 46"/>
                  <a:gd name="T29" fmla="*/ 28 h 40"/>
                  <a:gd name="T30" fmla="*/ 46 w 46"/>
                  <a:gd name="T31" fmla="*/ 29 h 40"/>
                  <a:gd name="T32" fmla="*/ 36 w 46"/>
                  <a:gd name="T33" fmla="*/ 35 h 40"/>
                  <a:gd name="T34" fmla="*/ 27 w 46"/>
                  <a:gd name="T35" fmla="*/ 36 h 40"/>
                  <a:gd name="T36" fmla="*/ 23 w 46"/>
                  <a:gd name="T37" fmla="*/ 40 h 40"/>
                  <a:gd name="T38" fmla="*/ 23 w 46"/>
                  <a:gd name="T39" fmla="*/ 39 h 40"/>
                  <a:gd name="T40" fmla="*/ 23 w 46"/>
                  <a:gd name="T41" fmla="*/ 37 h 40"/>
                  <a:gd name="T42" fmla="*/ 26 w 46"/>
                  <a:gd name="T43" fmla="*/ 33 h 40"/>
                  <a:gd name="T44" fmla="*/ 43 w 46"/>
                  <a:gd name="T45" fmla="*/ 29 h 40"/>
                  <a:gd name="T46" fmla="*/ 43 w 46"/>
                  <a:gd name="T47" fmla="*/ 29 h 40"/>
                  <a:gd name="T48" fmla="*/ 32 w 46"/>
                  <a:gd name="T49" fmla="*/ 26 h 40"/>
                  <a:gd name="T50" fmla="*/ 31 w 46"/>
                  <a:gd name="T51" fmla="*/ 26 h 40"/>
                  <a:gd name="T52" fmla="*/ 38 w 46"/>
                  <a:gd name="T53" fmla="*/ 10 h 40"/>
                  <a:gd name="T54" fmla="*/ 36 w 46"/>
                  <a:gd name="T55" fmla="*/ 8 h 40"/>
                  <a:gd name="T56" fmla="*/ 30 w 46"/>
                  <a:gd name="T57" fmla="*/ 13 h 40"/>
                  <a:gd name="T58" fmla="*/ 29 w 46"/>
                  <a:gd name="T59" fmla="*/ 18 h 40"/>
                  <a:gd name="T60" fmla="*/ 26 w 46"/>
                  <a:gd name="T61" fmla="*/ 18 h 40"/>
                  <a:gd name="T62" fmla="*/ 26 w 46"/>
                  <a:gd name="T63" fmla="*/ 13 h 40"/>
                  <a:gd name="T64" fmla="*/ 22 w 46"/>
                  <a:gd name="T65" fmla="*/ 3 h 40"/>
                  <a:gd name="T66" fmla="*/ 22 w 46"/>
                  <a:gd name="T67" fmla="*/ 3 h 40"/>
                  <a:gd name="T68" fmla="*/ 20 w 46"/>
                  <a:gd name="T69" fmla="*/ 7 h 40"/>
                  <a:gd name="T70" fmla="*/ 22 w 46"/>
                  <a:gd name="T71" fmla="*/ 19 h 40"/>
                  <a:gd name="T72" fmla="*/ 19 w 46"/>
                  <a:gd name="T73" fmla="*/ 20 h 40"/>
                  <a:gd name="T74" fmla="*/ 15 w 46"/>
                  <a:gd name="T75" fmla="*/ 14 h 40"/>
                  <a:gd name="T76" fmla="*/ 7 w 46"/>
                  <a:gd name="T77" fmla="*/ 8 h 40"/>
                  <a:gd name="T78" fmla="*/ 7 w 46"/>
                  <a:gd name="T79" fmla="*/ 10 h 40"/>
                  <a:gd name="T80" fmla="*/ 14 w 46"/>
                  <a:gd name="T81" fmla="*/ 21 h 40"/>
                  <a:gd name="T82" fmla="*/ 14 w 46"/>
                  <a:gd name="T83" fmla="*/ 23 h 40"/>
                  <a:gd name="T84" fmla="*/ 9 w 46"/>
                  <a:gd name="T85" fmla="*/ 22 h 40"/>
                  <a:gd name="T86" fmla="*/ 5 w 46"/>
                  <a:gd name="T87" fmla="*/ 21 h 40"/>
                  <a:gd name="T88" fmla="*/ 3 w 46"/>
                  <a:gd name="T89" fmla="*/ 22 h 40"/>
                  <a:gd name="T90" fmla="*/ 4 w 46"/>
                  <a:gd name="T91" fmla="*/ 23 h 40"/>
                  <a:gd name="T92" fmla="*/ 16 w 46"/>
                  <a:gd name="T93" fmla="*/ 30 h 40"/>
                  <a:gd name="T94" fmla="*/ 16 w 46"/>
                  <a:gd name="T95" fmla="*/ 32 h 40"/>
                  <a:gd name="T96" fmla="*/ 23 w 46"/>
                  <a:gd name="T97" fmla="*/ 37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6" h="40">
                    <a:moveTo>
                      <a:pt x="23" y="40"/>
                    </a:moveTo>
                    <a:cubicBezTo>
                      <a:pt x="14" y="38"/>
                      <a:pt x="14" y="38"/>
                      <a:pt x="14" y="38"/>
                    </a:cubicBezTo>
                    <a:cubicBezTo>
                      <a:pt x="13" y="38"/>
                      <a:pt x="12" y="37"/>
                      <a:pt x="13" y="3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5"/>
                      <a:pt x="13" y="33"/>
                      <a:pt x="13" y="32"/>
                    </a:cubicBezTo>
                    <a:cubicBezTo>
                      <a:pt x="13" y="32"/>
                      <a:pt x="13" y="32"/>
                      <a:pt x="13" y="32"/>
                    </a:cubicBezTo>
                    <a:cubicBezTo>
                      <a:pt x="11" y="31"/>
                      <a:pt x="6" y="28"/>
                      <a:pt x="2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1" y="24"/>
                      <a:pt x="0" y="23"/>
                      <a:pt x="0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1"/>
                      <a:pt x="0" y="21"/>
                      <a:pt x="0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1" y="19"/>
                      <a:pt x="3" y="18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6" y="18"/>
                      <a:pt x="7" y="18"/>
                      <a:pt x="7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6" y="16"/>
                      <a:pt x="4" y="13"/>
                      <a:pt x="4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8"/>
                      <a:pt x="4" y="7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5"/>
                      <a:pt x="8" y="5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12" y="5"/>
                      <a:pt x="15" y="8"/>
                      <a:pt x="17" y="11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7" y="10"/>
                      <a:pt x="17" y="8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5"/>
                      <a:pt x="17" y="4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8" y="1"/>
                      <a:pt x="20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5" y="0"/>
                      <a:pt x="27" y="2"/>
                      <a:pt x="28" y="5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8" y="6"/>
                      <a:pt x="29" y="8"/>
                      <a:pt x="29" y="9"/>
                    </a:cubicBezTo>
                    <a:cubicBezTo>
                      <a:pt x="29" y="9"/>
                      <a:pt x="29" y="9"/>
                      <a:pt x="29" y="9"/>
                    </a:cubicBezTo>
                    <a:cubicBezTo>
                      <a:pt x="30" y="7"/>
                      <a:pt x="32" y="5"/>
                      <a:pt x="35" y="5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6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40" y="6"/>
                      <a:pt x="41" y="8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0" y="15"/>
                      <a:pt x="37" y="20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8" y="23"/>
                      <a:pt x="43" y="24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31"/>
                      <a:pt x="44" y="32"/>
                      <a:pt x="42" y="33"/>
                    </a:cubicBezTo>
                    <a:cubicBezTo>
                      <a:pt x="42" y="33"/>
                      <a:pt x="42" y="33"/>
                      <a:pt x="42" y="33"/>
                    </a:cubicBezTo>
                    <a:cubicBezTo>
                      <a:pt x="40" y="34"/>
                      <a:pt x="38" y="34"/>
                      <a:pt x="36" y="35"/>
                    </a:cubicBezTo>
                    <a:cubicBezTo>
                      <a:pt x="36" y="35"/>
                      <a:pt x="36" y="35"/>
                      <a:pt x="36" y="35"/>
                    </a:cubicBezTo>
                    <a:cubicBezTo>
                      <a:pt x="32" y="35"/>
                      <a:pt x="28" y="36"/>
                      <a:pt x="27" y="36"/>
                    </a:cubicBezTo>
                    <a:cubicBezTo>
                      <a:pt x="27" y="36"/>
                      <a:pt x="27" y="36"/>
                      <a:pt x="27" y="36"/>
                    </a:cubicBezTo>
                    <a:cubicBezTo>
                      <a:pt x="26" y="37"/>
                      <a:pt x="25" y="38"/>
                      <a:pt x="25" y="39"/>
                    </a:cubicBezTo>
                    <a:cubicBezTo>
                      <a:pt x="25" y="39"/>
                      <a:pt x="25" y="39"/>
                      <a:pt x="25" y="39"/>
                    </a:cubicBezTo>
                    <a:cubicBezTo>
                      <a:pt x="24" y="40"/>
                      <a:pt x="24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lose/>
                    <a:moveTo>
                      <a:pt x="23" y="39"/>
                    </a:moveTo>
                    <a:cubicBezTo>
                      <a:pt x="24" y="37"/>
                      <a:pt x="24" y="37"/>
                      <a:pt x="24" y="37"/>
                    </a:cubicBezTo>
                    <a:cubicBezTo>
                      <a:pt x="23" y="39"/>
                      <a:pt x="23" y="39"/>
                      <a:pt x="23" y="39"/>
                    </a:cubicBezTo>
                    <a:close/>
                    <a:moveTo>
                      <a:pt x="23" y="37"/>
                    </a:moveTo>
                    <a:cubicBezTo>
                      <a:pt x="23" y="36"/>
                      <a:pt x="24" y="34"/>
                      <a:pt x="25" y="33"/>
                    </a:cubicBezTo>
                    <a:cubicBezTo>
                      <a:pt x="25" y="33"/>
                      <a:pt x="25" y="33"/>
                      <a:pt x="25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30" y="33"/>
                      <a:pt x="34" y="32"/>
                    </a:cubicBezTo>
                    <a:cubicBezTo>
                      <a:pt x="34" y="32"/>
                      <a:pt x="34" y="32"/>
                      <a:pt x="34" y="32"/>
                    </a:cubicBezTo>
                    <a:cubicBezTo>
                      <a:pt x="38" y="31"/>
                      <a:pt x="43" y="30"/>
                      <a:pt x="43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2" y="27"/>
                      <a:pt x="38" y="26"/>
                      <a:pt x="35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3" y="26"/>
                      <a:pt x="32" y="26"/>
                      <a:pt x="32" y="26"/>
                    </a:cubicBezTo>
                    <a:cubicBezTo>
                      <a:pt x="32" y="26"/>
                      <a:pt x="32" y="26"/>
                      <a:pt x="32" y="26"/>
                    </a:cubicBezTo>
                    <a:cubicBezTo>
                      <a:pt x="32" y="26"/>
                      <a:pt x="31" y="26"/>
                      <a:pt x="31" y="26"/>
                    </a:cubicBezTo>
                    <a:cubicBezTo>
                      <a:pt x="31" y="26"/>
                      <a:pt x="31" y="26"/>
                      <a:pt x="31" y="26"/>
                    </a:cubicBezTo>
                    <a:cubicBezTo>
                      <a:pt x="31" y="25"/>
                      <a:pt x="31" y="24"/>
                      <a:pt x="31" y="24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1" y="24"/>
                      <a:pt x="38" y="15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8" y="9"/>
                      <a:pt x="37" y="8"/>
                      <a:pt x="36" y="8"/>
                    </a:cubicBezTo>
                    <a:cubicBezTo>
                      <a:pt x="36" y="8"/>
                      <a:pt x="36" y="8"/>
                      <a:pt x="36" y="8"/>
                    </a:cubicBezTo>
                    <a:cubicBezTo>
                      <a:pt x="36" y="8"/>
                      <a:pt x="36" y="8"/>
                      <a:pt x="35" y="8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34" y="8"/>
                      <a:pt x="32" y="10"/>
                      <a:pt x="30" y="13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29" y="16"/>
                      <a:pt x="29" y="18"/>
                      <a:pt x="29" y="18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8" y="19"/>
                      <a:pt x="28" y="20"/>
                      <a:pt x="27" y="20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6" y="19"/>
                      <a:pt x="25" y="19"/>
                      <a:pt x="26" y="18"/>
                    </a:cubicBezTo>
                    <a:cubicBezTo>
                      <a:pt x="26" y="18"/>
                      <a:pt x="26" y="18"/>
                      <a:pt x="26" y="18"/>
                    </a:cubicBezTo>
                    <a:cubicBezTo>
                      <a:pt x="26" y="18"/>
                      <a:pt x="26" y="16"/>
                      <a:pt x="26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10"/>
                      <a:pt x="26" y="8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4" y="4"/>
                      <a:pt x="23" y="3"/>
                      <a:pt x="22" y="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3"/>
                      <a:pt x="20" y="4"/>
                      <a:pt x="20" y="7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20" y="12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20"/>
                      <a:pt x="22" y="21"/>
                      <a:pt x="21" y="21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0" y="21"/>
                      <a:pt x="19" y="21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20"/>
                      <a:pt x="18" y="17"/>
                      <a:pt x="15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1"/>
                      <a:pt x="10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8" y="8"/>
                      <a:pt x="8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9"/>
                      <a:pt x="7" y="9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1"/>
                      <a:pt x="8" y="14"/>
                      <a:pt x="10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2" y="19"/>
                      <a:pt x="14" y="21"/>
                      <a:pt x="14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4" y="22"/>
                      <a:pt x="14" y="22"/>
                      <a:pt x="14" y="2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3" y="24"/>
                      <a:pt x="12" y="24"/>
                      <a:pt x="12" y="23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2" y="23"/>
                      <a:pt x="11" y="23"/>
                      <a:pt x="9" y="22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8" y="22"/>
                      <a:pt x="6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4" y="21"/>
                      <a:pt x="3" y="21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6" y="24"/>
                      <a:pt x="7" y="25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2" y="28"/>
                      <a:pt x="16" y="30"/>
                      <a:pt x="16" y="30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6" y="30"/>
                      <a:pt x="16" y="31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2"/>
                      <a:pt x="16" y="33"/>
                      <a:pt x="16" y="35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23" y="37"/>
                      <a:pt x="23" y="37"/>
                      <a:pt x="23" y="37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9" name="Freeform 265"/>
              <p:cNvSpPr>
                <a:spLocks/>
              </p:cNvSpPr>
              <p:nvPr/>
            </p:nvSpPr>
            <p:spPr bwMode="auto">
              <a:xfrm>
                <a:off x="5732" y="2132"/>
                <a:ext cx="111" cy="87"/>
              </a:xfrm>
              <a:custGeom>
                <a:avLst/>
                <a:gdLst>
                  <a:gd name="T0" fmla="*/ 23 w 47"/>
                  <a:gd name="T1" fmla="*/ 37 h 37"/>
                  <a:gd name="T2" fmla="*/ 20 w 47"/>
                  <a:gd name="T3" fmla="*/ 33 h 37"/>
                  <a:gd name="T4" fmla="*/ 3 w 47"/>
                  <a:gd name="T5" fmla="*/ 26 h 37"/>
                  <a:gd name="T6" fmla="*/ 15 w 47"/>
                  <a:gd name="T7" fmla="*/ 23 h 37"/>
                  <a:gd name="T8" fmla="*/ 11 w 47"/>
                  <a:gd name="T9" fmla="*/ 5 h 37"/>
                  <a:gd name="T10" fmla="*/ 20 w 47"/>
                  <a:gd name="T11" fmla="*/ 17 h 37"/>
                  <a:gd name="T12" fmla="*/ 26 w 47"/>
                  <a:gd name="T13" fmla="*/ 0 h 37"/>
                  <a:gd name="T14" fmla="*/ 27 w 47"/>
                  <a:gd name="T15" fmla="*/ 18 h 37"/>
                  <a:gd name="T16" fmla="*/ 41 w 47"/>
                  <a:gd name="T17" fmla="*/ 7 h 37"/>
                  <a:gd name="T18" fmla="*/ 35 w 47"/>
                  <a:gd name="T19" fmla="*/ 21 h 37"/>
                  <a:gd name="T20" fmla="*/ 46 w 47"/>
                  <a:gd name="T21" fmla="*/ 21 h 37"/>
                  <a:gd name="T22" fmla="*/ 32 w 47"/>
                  <a:gd name="T23" fmla="*/ 31 h 37"/>
                  <a:gd name="T24" fmla="*/ 32 w 47"/>
                  <a:gd name="T25" fmla="*/ 36 h 37"/>
                  <a:gd name="T26" fmla="*/ 23 w 47"/>
                  <a:gd name="T27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7" h="37">
                    <a:moveTo>
                      <a:pt x="23" y="37"/>
                    </a:moveTo>
                    <a:cubicBezTo>
                      <a:pt x="22" y="36"/>
                      <a:pt x="21" y="34"/>
                      <a:pt x="20" y="33"/>
                    </a:cubicBezTo>
                    <a:cubicBezTo>
                      <a:pt x="20" y="33"/>
                      <a:pt x="0" y="30"/>
                      <a:pt x="3" y="26"/>
                    </a:cubicBezTo>
                    <a:cubicBezTo>
                      <a:pt x="5" y="21"/>
                      <a:pt x="15" y="23"/>
                      <a:pt x="15" y="23"/>
                    </a:cubicBezTo>
                    <a:cubicBezTo>
                      <a:pt x="15" y="23"/>
                      <a:pt x="4" y="7"/>
                      <a:pt x="11" y="5"/>
                    </a:cubicBezTo>
                    <a:cubicBezTo>
                      <a:pt x="18" y="2"/>
                      <a:pt x="20" y="17"/>
                      <a:pt x="20" y="17"/>
                    </a:cubicBezTo>
                    <a:cubicBezTo>
                      <a:pt x="20" y="17"/>
                      <a:pt x="19" y="0"/>
                      <a:pt x="26" y="0"/>
                    </a:cubicBezTo>
                    <a:cubicBezTo>
                      <a:pt x="34" y="0"/>
                      <a:pt x="27" y="18"/>
                      <a:pt x="27" y="18"/>
                    </a:cubicBezTo>
                    <a:cubicBezTo>
                      <a:pt x="27" y="18"/>
                      <a:pt x="36" y="2"/>
                      <a:pt x="41" y="7"/>
                    </a:cubicBezTo>
                    <a:cubicBezTo>
                      <a:pt x="46" y="11"/>
                      <a:pt x="35" y="21"/>
                      <a:pt x="35" y="21"/>
                    </a:cubicBezTo>
                    <a:cubicBezTo>
                      <a:pt x="35" y="21"/>
                      <a:pt x="43" y="17"/>
                      <a:pt x="46" y="21"/>
                    </a:cubicBezTo>
                    <a:cubicBezTo>
                      <a:pt x="47" y="24"/>
                      <a:pt x="32" y="31"/>
                      <a:pt x="32" y="31"/>
                    </a:cubicBezTo>
                    <a:cubicBezTo>
                      <a:pt x="32" y="31"/>
                      <a:pt x="32" y="34"/>
                      <a:pt x="32" y="36"/>
                    </a:cubicBezTo>
                    <a:lnTo>
                      <a:pt x="23" y="37"/>
                    </a:lnTo>
                    <a:close/>
                  </a:path>
                </a:pathLst>
              </a:custGeom>
              <a:solidFill>
                <a:srgbClr val="FFDC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0" name="Freeform 266"/>
              <p:cNvSpPr>
                <a:spLocks noEditPoints="1"/>
              </p:cNvSpPr>
              <p:nvPr/>
            </p:nvSpPr>
            <p:spPr bwMode="auto">
              <a:xfrm>
                <a:off x="5734" y="2127"/>
                <a:ext cx="109" cy="97"/>
              </a:xfrm>
              <a:custGeom>
                <a:avLst/>
                <a:gdLst>
                  <a:gd name="T0" fmla="*/ 19 w 46"/>
                  <a:gd name="T1" fmla="*/ 36 h 41"/>
                  <a:gd name="T2" fmla="*/ 0 w 46"/>
                  <a:gd name="T3" fmla="*/ 29 h 41"/>
                  <a:gd name="T4" fmla="*/ 0 w 46"/>
                  <a:gd name="T5" fmla="*/ 27 h 41"/>
                  <a:gd name="T6" fmla="*/ 11 w 46"/>
                  <a:gd name="T7" fmla="*/ 23 h 41"/>
                  <a:gd name="T8" fmla="*/ 6 w 46"/>
                  <a:gd name="T9" fmla="*/ 10 h 41"/>
                  <a:gd name="T10" fmla="*/ 12 w 46"/>
                  <a:gd name="T11" fmla="*/ 5 h 41"/>
                  <a:gd name="T12" fmla="*/ 18 w 46"/>
                  <a:gd name="T13" fmla="*/ 10 h 41"/>
                  <a:gd name="T14" fmla="*/ 25 w 46"/>
                  <a:gd name="T15" fmla="*/ 0 h 41"/>
                  <a:gd name="T16" fmla="*/ 26 w 46"/>
                  <a:gd name="T17" fmla="*/ 1 h 41"/>
                  <a:gd name="T18" fmla="*/ 30 w 46"/>
                  <a:gd name="T19" fmla="*/ 12 h 41"/>
                  <a:gd name="T20" fmla="*/ 38 w 46"/>
                  <a:gd name="T21" fmla="*/ 6 h 41"/>
                  <a:gd name="T22" fmla="*/ 43 w 46"/>
                  <a:gd name="T23" fmla="*/ 11 h 41"/>
                  <a:gd name="T24" fmla="*/ 39 w 46"/>
                  <a:gd name="T25" fmla="*/ 20 h 41"/>
                  <a:gd name="T26" fmla="*/ 46 w 46"/>
                  <a:gd name="T27" fmla="*/ 22 h 41"/>
                  <a:gd name="T28" fmla="*/ 46 w 46"/>
                  <a:gd name="T29" fmla="*/ 23 h 41"/>
                  <a:gd name="T30" fmla="*/ 39 w 46"/>
                  <a:gd name="T31" fmla="*/ 30 h 41"/>
                  <a:gd name="T32" fmla="*/ 32 w 46"/>
                  <a:gd name="T33" fmla="*/ 34 h 41"/>
                  <a:gd name="T34" fmla="*/ 32 w 46"/>
                  <a:gd name="T35" fmla="*/ 39 h 41"/>
                  <a:gd name="T36" fmla="*/ 22 w 46"/>
                  <a:gd name="T37" fmla="*/ 41 h 41"/>
                  <a:gd name="T38" fmla="*/ 22 w 46"/>
                  <a:gd name="T39" fmla="*/ 39 h 41"/>
                  <a:gd name="T40" fmla="*/ 3 w 46"/>
                  <a:gd name="T41" fmla="*/ 29 h 41"/>
                  <a:gd name="T42" fmla="*/ 11 w 46"/>
                  <a:gd name="T43" fmla="*/ 32 h 41"/>
                  <a:gd name="T44" fmla="*/ 19 w 46"/>
                  <a:gd name="T45" fmla="*/ 33 h 41"/>
                  <a:gd name="T46" fmla="*/ 23 w 46"/>
                  <a:gd name="T47" fmla="*/ 38 h 41"/>
                  <a:gd name="T48" fmla="*/ 29 w 46"/>
                  <a:gd name="T49" fmla="*/ 33 h 41"/>
                  <a:gd name="T50" fmla="*/ 36 w 46"/>
                  <a:gd name="T51" fmla="*/ 28 h 41"/>
                  <a:gd name="T52" fmla="*/ 43 w 46"/>
                  <a:gd name="T53" fmla="*/ 24 h 41"/>
                  <a:gd name="T54" fmla="*/ 34 w 46"/>
                  <a:gd name="T55" fmla="*/ 25 h 41"/>
                  <a:gd name="T56" fmla="*/ 32 w 46"/>
                  <a:gd name="T57" fmla="*/ 24 h 41"/>
                  <a:gd name="T58" fmla="*/ 36 w 46"/>
                  <a:gd name="T59" fmla="*/ 18 h 41"/>
                  <a:gd name="T60" fmla="*/ 40 w 46"/>
                  <a:gd name="T61" fmla="*/ 11 h 41"/>
                  <a:gd name="T62" fmla="*/ 38 w 46"/>
                  <a:gd name="T63" fmla="*/ 9 h 41"/>
                  <a:gd name="T64" fmla="*/ 31 w 46"/>
                  <a:gd name="T65" fmla="*/ 15 h 41"/>
                  <a:gd name="T66" fmla="*/ 25 w 46"/>
                  <a:gd name="T67" fmla="*/ 22 h 41"/>
                  <a:gd name="T68" fmla="*/ 24 w 46"/>
                  <a:gd name="T69" fmla="*/ 20 h 41"/>
                  <a:gd name="T70" fmla="*/ 25 w 46"/>
                  <a:gd name="T71" fmla="*/ 3 h 41"/>
                  <a:gd name="T72" fmla="*/ 22 w 46"/>
                  <a:gd name="T73" fmla="*/ 7 h 41"/>
                  <a:gd name="T74" fmla="*/ 21 w 46"/>
                  <a:gd name="T75" fmla="*/ 16 h 41"/>
                  <a:gd name="T76" fmla="*/ 19 w 46"/>
                  <a:gd name="T77" fmla="*/ 20 h 41"/>
                  <a:gd name="T78" fmla="*/ 18 w 46"/>
                  <a:gd name="T79" fmla="*/ 19 h 41"/>
                  <a:gd name="T80" fmla="*/ 12 w 46"/>
                  <a:gd name="T81" fmla="*/ 8 h 41"/>
                  <a:gd name="T82" fmla="*/ 11 w 46"/>
                  <a:gd name="T83" fmla="*/ 8 h 41"/>
                  <a:gd name="T84" fmla="*/ 12 w 46"/>
                  <a:gd name="T85" fmla="*/ 19 h 41"/>
                  <a:gd name="T86" fmla="*/ 15 w 46"/>
                  <a:gd name="T87" fmla="*/ 24 h 41"/>
                  <a:gd name="T88" fmla="*/ 14 w 46"/>
                  <a:gd name="T89" fmla="*/ 27 h 41"/>
                  <a:gd name="T90" fmla="*/ 10 w 46"/>
                  <a:gd name="T91" fmla="*/ 26 h 41"/>
                  <a:gd name="T92" fmla="*/ 3 w 46"/>
                  <a:gd name="T93" fmla="*/ 29 h 41"/>
                  <a:gd name="T94" fmla="*/ 43 w 46"/>
                  <a:gd name="T95" fmla="*/ 23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6" h="41">
                    <a:moveTo>
                      <a:pt x="21" y="40"/>
                    </a:moveTo>
                    <a:cubicBezTo>
                      <a:pt x="20" y="39"/>
                      <a:pt x="19" y="37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6" y="36"/>
                      <a:pt x="8" y="35"/>
                      <a:pt x="3" y="3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2" y="32"/>
                      <a:pt x="0" y="31"/>
                      <a:pt x="0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28"/>
                      <a:pt x="0" y="27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2" y="24"/>
                      <a:pt x="7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9" y="20"/>
                      <a:pt x="6" y="15"/>
                      <a:pt x="6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8"/>
                      <a:pt x="7" y="6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1" y="5"/>
                      <a:pt x="12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5" y="5"/>
                      <a:pt x="17" y="7"/>
                      <a:pt x="18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9"/>
                      <a:pt x="18" y="8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20" y="4"/>
                      <a:pt x="22" y="1"/>
                      <a:pt x="2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6" y="0"/>
                      <a:pt x="26" y="1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9" y="1"/>
                      <a:pt x="31" y="4"/>
                      <a:pt x="30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0" y="9"/>
                      <a:pt x="30" y="10"/>
                      <a:pt x="30" y="12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32" y="9"/>
                      <a:pt x="35" y="7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9" y="6"/>
                      <a:pt x="40" y="7"/>
                      <a:pt x="41" y="8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2" y="9"/>
                      <a:pt x="43" y="10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4"/>
                      <a:pt x="41" y="17"/>
                      <a:pt x="39" y="20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9" y="20"/>
                      <a:pt x="40" y="20"/>
                      <a:pt x="41" y="20"/>
                    </a:cubicBezTo>
                    <a:cubicBezTo>
                      <a:pt x="41" y="20"/>
                      <a:pt x="41" y="20"/>
                      <a:pt x="41" y="20"/>
                    </a:cubicBezTo>
                    <a:cubicBezTo>
                      <a:pt x="43" y="20"/>
                      <a:pt x="45" y="20"/>
                      <a:pt x="46" y="22"/>
                    </a:cubicBezTo>
                    <a:cubicBezTo>
                      <a:pt x="46" y="22"/>
                      <a:pt x="46" y="22"/>
                      <a:pt x="46" y="22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6" y="25"/>
                      <a:pt x="45" y="26"/>
                      <a:pt x="44" y="27"/>
                    </a:cubicBezTo>
                    <a:cubicBezTo>
                      <a:pt x="44" y="27"/>
                      <a:pt x="44" y="27"/>
                      <a:pt x="44" y="27"/>
                    </a:cubicBezTo>
                    <a:cubicBezTo>
                      <a:pt x="42" y="28"/>
                      <a:pt x="40" y="29"/>
                      <a:pt x="39" y="30"/>
                    </a:cubicBezTo>
                    <a:cubicBezTo>
                      <a:pt x="39" y="30"/>
                      <a:pt x="39" y="30"/>
                      <a:pt x="39" y="30"/>
                    </a:cubicBezTo>
                    <a:cubicBezTo>
                      <a:pt x="36" y="32"/>
                      <a:pt x="34" y="33"/>
                      <a:pt x="32" y="34"/>
                    </a:cubicBezTo>
                    <a:cubicBezTo>
                      <a:pt x="32" y="34"/>
                      <a:pt x="32" y="34"/>
                      <a:pt x="32" y="34"/>
                    </a:cubicBezTo>
                    <a:cubicBezTo>
                      <a:pt x="32" y="35"/>
                      <a:pt x="33" y="36"/>
                      <a:pt x="33" y="37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33" y="38"/>
                      <a:pt x="32" y="39"/>
                      <a:pt x="32" y="39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1" y="41"/>
                      <a:pt x="21" y="41"/>
                      <a:pt x="21" y="40"/>
                    </a:cubicBezTo>
                    <a:close/>
                    <a:moveTo>
                      <a:pt x="22" y="39"/>
                    </a:moveTo>
                    <a:cubicBezTo>
                      <a:pt x="23" y="39"/>
                      <a:pt x="23" y="39"/>
                      <a:pt x="23" y="39"/>
                    </a:cubicBezTo>
                    <a:cubicBezTo>
                      <a:pt x="22" y="39"/>
                      <a:pt x="22" y="39"/>
                      <a:pt x="22" y="39"/>
                    </a:cubicBezTo>
                    <a:close/>
                    <a:moveTo>
                      <a:pt x="3" y="29"/>
                    </a:moveTo>
                    <a:cubicBezTo>
                      <a:pt x="3" y="29"/>
                      <a:pt x="4" y="30"/>
                      <a:pt x="5" y="30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6" y="31"/>
                      <a:pt x="8" y="31"/>
                      <a:pt x="11" y="32"/>
                    </a:cubicBezTo>
                    <a:cubicBezTo>
                      <a:pt x="11" y="32"/>
                      <a:pt x="11" y="32"/>
                      <a:pt x="11" y="32"/>
                    </a:cubicBezTo>
                    <a:cubicBezTo>
                      <a:pt x="15" y="33"/>
                      <a:pt x="19" y="33"/>
                      <a:pt x="19" y="33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20" y="34"/>
                      <a:pt x="20" y="34"/>
                      <a:pt x="20" y="34"/>
                    </a:cubicBezTo>
                    <a:cubicBezTo>
                      <a:pt x="21" y="35"/>
                      <a:pt x="22" y="36"/>
                      <a:pt x="23" y="38"/>
                    </a:cubicBezTo>
                    <a:cubicBezTo>
                      <a:pt x="23" y="38"/>
                      <a:pt x="23" y="38"/>
                      <a:pt x="23" y="38"/>
                    </a:cubicBezTo>
                    <a:cubicBezTo>
                      <a:pt x="30" y="36"/>
                      <a:pt x="30" y="36"/>
                      <a:pt x="30" y="36"/>
                    </a:cubicBezTo>
                    <a:cubicBezTo>
                      <a:pt x="29" y="35"/>
                      <a:pt x="29" y="33"/>
                      <a:pt x="29" y="33"/>
                    </a:cubicBezTo>
                    <a:cubicBezTo>
                      <a:pt x="29" y="33"/>
                      <a:pt x="29" y="33"/>
                      <a:pt x="29" y="33"/>
                    </a:cubicBezTo>
                    <a:cubicBezTo>
                      <a:pt x="29" y="32"/>
                      <a:pt x="30" y="32"/>
                      <a:pt x="30" y="31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30" y="31"/>
                      <a:pt x="33" y="30"/>
                      <a:pt x="36" y="28"/>
                    </a:cubicBezTo>
                    <a:cubicBezTo>
                      <a:pt x="36" y="28"/>
                      <a:pt x="36" y="28"/>
                      <a:pt x="36" y="28"/>
                    </a:cubicBezTo>
                    <a:cubicBezTo>
                      <a:pt x="39" y="27"/>
                      <a:pt x="43" y="24"/>
                      <a:pt x="43" y="24"/>
                    </a:cubicBezTo>
                    <a:cubicBezTo>
                      <a:pt x="43" y="24"/>
                      <a:pt x="43" y="24"/>
                      <a:pt x="43" y="24"/>
                    </a:cubicBezTo>
                    <a:cubicBezTo>
                      <a:pt x="43" y="23"/>
                      <a:pt x="42" y="23"/>
                      <a:pt x="41" y="23"/>
                    </a:cubicBezTo>
                    <a:cubicBezTo>
                      <a:pt x="41" y="23"/>
                      <a:pt x="41" y="23"/>
                      <a:pt x="41" y="23"/>
                    </a:cubicBezTo>
                    <a:cubicBezTo>
                      <a:pt x="38" y="23"/>
                      <a:pt x="34" y="25"/>
                      <a:pt x="34" y="25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34" y="25"/>
                      <a:pt x="33" y="25"/>
                      <a:pt x="32" y="24"/>
                    </a:cubicBezTo>
                    <a:cubicBezTo>
                      <a:pt x="32" y="24"/>
                      <a:pt x="32" y="24"/>
                      <a:pt x="32" y="24"/>
                    </a:cubicBezTo>
                    <a:cubicBezTo>
                      <a:pt x="32" y="24"/>
                      <a:pt x="32" y="23"/>
                      <a:pt x="33" y="22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3" y="22"/>
                      <a:pt x="35" y="20"/>
                      <a:pt x="36" y="18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8" y="16"/>
                      <a:pt x="40" y="13"/>
                      <a:pt x="40" y="11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40" y="11"/>
                      <a:pt x="40" y="10"/>
                      <a:pt x="39" y="10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39" y="10"/>
                      <a:pt x="39" y="9"/>
                      <a:pt x="38" y="9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37" y="9"/>
                      <a:pt x="33" y="12"/>
                      <a:pt x="31" y="15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29" y="18"/>
                      <a:pt x="27" y="21"/>
                      <a:pt x="27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27" y="22"/>
                      <a:pt x="26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4" y="21"/>
                      <a:pt x="24" y="21"/>
                      <a:pt x="24" y="20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4" y="20"/>
                      <a:pt x="27" y="12"/>
                      <a:pt x="27" y="7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7" y="4"/>
                      <a:pt x="27" y="4"/>
                      <a:pt x="25" y="3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24" y="3"/>
                      <a:pt x="22" y="5"/>
                      <a:pt x="22" y="7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21" y="10"/>
                      <a:pt x="21" y="13"/>
                      <a:pt x="21" y="16"/>
                    </a:cubicBezTo>
                    <a:cubicBezTo>
                      <a:pt x="21" y="16"/>
                      <a:pt x="21" y="16"/>
                      <a:pt x="21" y="16"/>
                    </a:cubicBezTo>
                    <a:cubicBezTo>
                      <a:pt x="21" y="17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0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20"/>
                      <a:pt x="18" y="20"/>
                      <a:pt x="18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19"/>
                      <a:pt x="17" y="16"/>
                      <a:pt x="16" y="13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5" y="10"/>
                      <a:pt x="13" y="8"/>
                      <a:pt x="12" y="8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0" y="8"/>
                      <a:pt x="9" y="9"/>
                      <a:pt x="9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13"/>
                      <a:pt x="11" y="16"/>
                      <a:pt x="12" y="19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4" y="22"/>
                      <a:pt x="15" y="24"/>
                      <a:pt x="15" y="24"/>
                    </a:cubicBezTo>
                    <a:cubicBezTo>
                      <a:pt x="15" y="24"/>
                      <a:pt x="15" y="24"/>
                      <a:pt x="15" y="24"/>
                    </a:cubicBezTo>
                    <a:cubicBezTo>
                      <a:pt x="15" y="25"/>
                      <a:pt x="15" y="25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4" y="27"/>
                      <a:pt x="14" y="27"/>
                    </a:cubicBezTo>
                    <a:cubicBezTo>
                      <a:pt x="14" y="27"/>
                      <a:pt x="14" y="27"/>
                      <a:pt x="14" y="27"/>
                    </a:cubicBezTo>
                    <a:cubicBezTo>
                      <a:pt x="14" y="27"/>
                      <a:pt x="12" y="26"/>
                      <a:pt x="10" y="26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7" y="26"/>
                      <a:pt x="4" y="27"/>
                      <a:pt x="3" y="2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3" y="29"/>
                      <a:pt x="3" y="29"/>
                      <a:pt x="3" y="29"/>
                    </a:cubicBezTo>
                    <a:close/>
                    <a:moveTo>
                      <a:pt x="43" y="23"/>
                    </a:moveTo>
                    <a:cubicBezTo>
                      <a:pt x="43" y="23"/>
                      <a:pt x="43" y="23"/>
                      <a:pt x="43" y="23"/>
                    </a:cubicBezTo>
                    <a:cubicBezTo>
                      <a:pt x="43" y="23"/>
                      <a:pt x="43" y="23"/>
                      <a:pt x="43" y="23"/>
                    </a:cubicBezTo>
                    <a:cubicBezTo>
                      <a:pt x="43" y="23"/>
                      <a:pt x="43" y="23"/>
                      <a:pt x="43" y="2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1" name="Freeform 267"/>
              <p:cNvSpPr>
                <a:spLocks/>
              </p:cNvSpPr>
              <p:nvPr/>
            </p:nvSpPr>
            <p:spPr bwMode="auto">
              <a:xfrm>
                <a:off x="4125" y="2979"/>
                <a:ext cx="111" cy="57"/>
              </a:xfrm>
              <a:custGeom>
                <a:avLst/>
                <a:gdLst>
                  <a:gd name="T0" fmla="*/ 20 w 47"/>
                  <a:gd name="T1" fmla="*/ 4 h 24"/>
                  <a:gd name="T2" fmla="*/ 1 w 47"/>
                  <a:gd name="T3" fmla="*/ 15 h 24"/>
                  <a:gd name="T4" fmla="*/ 38 w 47"/>
                  <a:gd name="T5" fmla="*/ 17 h 24"/>
                  <a:gd name="T6" fmla="*/ 40 w 47"/>
                  <a:gd name="T7" fmla="*/ 0 h 24"/>
                  <a:gd name="T8" fmla="*/ 20 w 47"/>
                  <a:gd name="T9" fmla="*/ 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24">
                    <a:moveTo>
                      <a:pt x="20" y="4"/>
                    </a:moveTo>
                    <a:cubicBezTo>
                      <a:pt x="20" y="4"/>
                      <a:pt x="0" y="6"/>
                      <a:pt x="1" y="15"/>
                    </a:cubicBezTo>
                    <a:cubicBezTo>
                      <a:pt x="1" y="24"/>
                      <a:pt x="30" y="21"/>
                      <a:pt x="38" y="17"/>
                    </a:cubicBezTo>
                    <a:cubicBezTo>
                      <a:pt x="47" y="11"/>
                      <a:pt x="40" y="0"/>
                      <a:pt x="40" y="0"/>
                    </a:cubicBezTo>
                    <a:lnTo>
                      <a:pt x="20" y="4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2" name="Freeform 268"/>
              <p:cNvSpPr>
                <a:spLocks/>
              </p:cNvSpPr>
              <p:nvPr/>
            </p:nvSpPr>
            <p:spPr bwMode="auto">
              <a:xfrm>
                <a:off x="4151" y="2648"/>
                <a:ext cx="90" cy="346"/>
              </a:xfrm>
              <a:custGeom>
                <a:avLst/>
                <a:gdLst>
                  <a:gd name="T0" fmla="*/ 17 w 38"/>
                  <a:gd name="T1" fmla="*/ 0 h 146"/>
                  <a:gd name="T2" fmla="*/ 4 w 38"/>
                  <a:gd name="T3" fmla="*/ 146 h 146"/>
                  <a:gd name="T4" fmla="*/ 32 w 38"/>
                  <a:gd name="T5" fmla="*/ 144 h 146"/>
                  <a:gd name="T6" fmla="*/ 38 w 38"/>
                  <a:gd name="T7" fmla="*/ 5 h 146"/>
                  <a:gd name="T8" fmla="*/ 17 w 38"/>
                  <a:gd name="T9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146">
                    <a:moveTo>
                      <a:pt x="17" y="0"/>
                    </a:moveTo>
                    <a:cubicBezTo>
                      <a:pt x="17" y="0"/>
                      <a:pt x="0" y="73"/>
                      <a:pt x="4" y="146"/>
                    </a:cubicBezTo>
                    <a:cubicBezTo>
                      <a:pt x="32" y="144"/>
                      <a:pt x="32" y="144"/>
                      <a:pt x="32" y="144"/>
                    </a:cubicBezTo>
                    <a:cubicBezTo>
                      <a:pt x="32" y="144"/>
                      <a:pt x="23" y="67"/>
                      <a:pt x="38" y="5"/>
                    </a:cubicBez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3" name="Freeform 269"/>
              <p:cNvSpPr>
                <a:spLocks noEditPoints="1"/>
              </p:cNvSpPr>
              <p:nvPr/>
            </p:nvSpPr>
            <p:spPr bwMode="auto">
              <a:xfrm>
                <a:off x="4156" y="2643"/>
                <a:ext cx="87" cy="353"/>
              </a:xfrm>
              <a:custGeom>
                <a:avLst/>
                <a:gdLst>
                  <a:gd name="T0" fmla="*/ 1 w 37"/>
                  <a:gd name="T1" fmla="*/ 149 h 149"/>
                  <a:gd name="T2" fmla="*/ 1 w 37"/>
                  <a:gd name="T3" fmla="*/ 148 h 149"/>
                  <a:gd name="T4" fmla="*/ 1 w 37"/>
                  <a:gd name="T5" fmla="*/ 148 h 149"/>
                  <a:gd name="T6" fmla="*/ 0 w 37"/>
                  <a:gd name="T7" fmla="*/ 121 h 149"/>
                  <a:gd name="T8" fmla="*/ 0 w 37"/>
                  <a:gd name="T9" fmla="*/ 121 h 149"/>
                  <a:gd name="T10" fmla="*/ 14 w 37"/>
                  <a:gd name="T11" fmla="*/ 1 h 149"/>
                  <a:gd name="T12" fmla="*/ 14 w 37"/>
                  <a:gd name="T13" fmla="*/ 1 h 149"/>
                  <a:gd name="T14" fmla="*/ 14 w 37"/>
                  <a:gd name="T15" fmla="*/ 0 h 149"/>
                  <a:gd name="T16" fmla="*/ 14 w 37"/>
                  <a:gd name="T17" fmla="*/ 0 h 149"/>
                  <a:gd name="T18" fmla="*/ 15 w 37"/>
                  <a:gd name="T19" fmla="*/ 0 h 149"/>
                  <a:gd name="T20" fmla="*/ 15 w 37"/>
                  <a:gd name="T21" fmla="*/ 0 h 149"/>
                  <a:gd name="T22" fmla="*/ 36 w 37"/>
                  <a:gd name="T23" fmla="*/ 5 h 149"/>
                  <a:gd name="T24" fmla="*/ 37 w 37"/>
                  <a:gd name="T25" fmla="*/ 6 h 149"/>
                  <a:gd name="T26" fmla="*/ 37 w 37"/>
                  <a:gd name="T27" fmla="*/ 6 h 149"/>
                  <a:gd name="T28" fmla="*/ 37 w 37"/>
                  <a:gd name="T29" fmla="*/ 7 h 149"/>
                  <a:gd name="T30" fmla="*/ 37 w 37"/>
                  <a:gd name="T31" fmla="*/ 7 h 149"/>
                  <a:gd name="T32" fmla="*/ 29 w 37"/>
                  <a:gd name="T33" fmla="*/ 91 h 149"/>
                  <a:gd name="T34" fmla="*/ 29 w 37"/>
                  <a:gd name="T35" fmla="*/ 91 h 149"/>
                  <a:gd name="T36" fmla="*/ 31 w 37"/>
                  <a:gd name="T37" fmla="*/ 146 h 149"/>
                  <a:gd name="T38" fmla="*/ 31 w 37"/>
                  <a:gd name="T39" fmla="*/ 146 h 149"/>
                  <a:gd name="T40" fmla="*/ 31 w 37"/>
                  <a:gd name="T41" fmla="*/ 147 h 149"/>
                  <a:gd name="T42" fmla="*/ 31 w 37"/>
                  <a:gd name="T43" fmla="*/ 147 h 149"/>
                  <a:gd name="T44" fmla="*/ 30 w 37"/>
                  <a:gd name="T45" fmla="*/ 147 h 149"/>
                  <a:gd name="T46" fmla="*/ 30 w 37"/>
                  <a:gd name="T47" fmla="*/ 147 h 149"/>
                  <a:gd name="T48" fmla="*/ 3 w 37"/>
                  <a:gd name="T49" fmla="*/ 149 h 149"/>
                  <a:gd name="T50" fmla="*/ 2 w 37"/>
                  <a:gd name="T51" fmla="*/ 149 h 149"/>
                  <a:gd name="T52" fmla="*/ 2 w 37"/>
                  <a:gd name="T53" fmla="*/ 149 h 149"/>
                  <a:gd name="T54" fmla="*/ 1 w 37"/>
                  <a:gd name="T55" fmla="*/ 149 h 149"/>
                  <a:gd name="T56" fmla="*/ 3 w 37"/>
                  <a:gd name="T57" fmla="*/ 121 h 149"/>
                  <a:gd name="T58" fmla="*/ 4 w 37"/>
                  <a:gd name="T59" fmla="*/ 146 h 149"/>
                  <a:gd name="T60" fmla="*/ 4 w 37"/>
                  <a:gd name="T61" fmla="*/ 146 h 149"/>
                  <a:gd name="T62" fmla="*/ 28 w 37"/>
                  <a:gd name="T63" fmla="*/ 145 h 149"/>
                  <a:gd name="T64" fmla="*/ 26 w 37"/>
                  <a:gd name="T65" fmla="*/ 91 h 149"/>
                  <a:gd name="T66" fmla="*/ 26 w 37"/>
                  <a:gd name="T67" fmla="*/ 91 h 149"/>
                  <a:gd name="T68" fmla="*/ 34 w 37"/>
                  <a:gd name="T69" fmla="*/ 8 h 149"/>
                  <a:gd name="T70" fmla="*/ 34 w 37"/>
                  <a:gd name="T71" fmla="*/ 8 h 149"/>
                  <a:gd name="T72" fmla="*/ 16 w 37"/>
                  <a:gd name="T73" fmla="*/ 3 h 149"/>
                  <a:gd name="T74" fmla="*/ 3 w 37"/>
                  <a:gd name="T75" fmla="*/ 121 h 149"/>
                  <a:gd name="T76" fmla="*/ 15 w 37"/>
                  <a:gd name="T77" fmla="*/ 3 h 149"/>
                  <a:gd name="T78" fmla="*/ 15 w 37"/>
                  <a:gd name="T79" fmla="*/ 2 h 149"/>
                  <a:gd name="T80" fmla="*/ 15 w 37"/>
                  <a:gd name="T81" fmla="*/ 3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7" h="149">
                    <a:moveTo>
                      <a:pt x="1" y="149"/>
                    </a:moveTo>
                    <a:cubicBezTo>
                      <a:pt x="1" y="149"/>
                      <a:pt x="1" y="148"/>
                      <a:pt x="1" y="148"/>
                    </a:cubicBezTo>
                    <a:cubicBezTo>
                      <a:pt x="1" y="148"/>
                      <a:pt x="1" y="148"/>
                      <a:pt x="1" y="148"/>
                    </a:cubicBezTo>
                    <a:cubicBezTo>
                      <a:pt x="0" y="139"/>
                      <a:pt x="0" y="130"/>
                      <a:pt x="0" y="121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0" y="58"/>
                      <a:pt x="14" y="1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1"/>
                      <a:pt x="14" y="1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7" y="5"/>
                      <a:pt x="37" y="6"/>
                      <a:pt x="37" y="6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7" y="6"/>
                      <a:pt x="37" y="7"/>
                      <a:pt x="37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0" y="35"/>
                      <a:pt x="29" y="66"/>
                      <a:pt x="29" y="91"/>
                    </a:cubicBezTo>
                    <a:cubicBezTo>
                      <a:pt x="29" y="91"/>
                      <a:pt x="29" y="91"/>
                      <a:pt x="29" y="91"/>
                    </a:cubicBezTo>
                    <a:cubicBezTo>
                      <a:pt x="29" y="122"/>
                      <a:pt x="31" y="146"/>
                      <a:pt x="31" y="146"/>
                    </a:cubicBezTo>
                    <a:cubicBezTo>
                      <a:pt x="31" y="146"/>
                      <a:pt x="31" y="146"/>
                      <a:pt x="31" y="146"/>
                    </a:cubicBezTo>
                    <a:cubicBezTo>
                      <a:pt x="31" y="146"/>
                      <a:pt x="31" y="147"/>
                      <a:pt x="31" y="147"/>
                    </a:cubicBezTo>
                    <a:cubicBezTo>
                      <a:pt x="31" y="147"/>
                      <a:pt x="31" y="147"/>
                      <a:pt x="31" y="147"/>
                    </a:cubicBezTo>
                    <a:cubicBezTo>
                      <a:pt x="31" y="147"/>
                      <a:pt x="30" y="147"/>
                      <a:pt x="30" y="147"/>
                    </a:cubicBezTo>
                    <a:cubicBezTo>
                      <a:pt x="30" y="147"/>
                      <a:pt x="30" y="147"/>
                      <a:pt x="30" y="147"/>
                    </a:cubicBezTo>
                    <a:cubicBezTo>
                      <a:pt x="3" y="149"/>
                      <a:pt x="3" y="149"/>
                      <a:pt x="3" y="149"/>
                    </a:cubicBezTo>
                    <a:cubicBezTo>
                      <a:pt x="3" y="149"/>
                      <a:pt x="2" y="149"/>
                      <a:pt x="2" y="149"/>
                    </a:cubicBezTo>
                    <a:cubicBezTo>
                      <a:pt x="2" y="149"/>
                      <a:pt x="2" y="149"/>
                      <a:pt x="2" y="149"/>
                    </a:cubicBezTo>
                    <a:cubicBezTo>
                      <a:pt x="2" y="149"/>
                      <a:pt x="2" y="149"/>
                      <a:pt x="1" y="149"/>
                    </a:cubicBezTo>
                    <a:close/>
                    <a:moveTo>
                      <a:pt x="3" y="121"/>
                    </a:moveTo>
                    <a:cubicBezTo>
                      <a:pt x="3" y="130"/>
                      <a:pt x="3" y="138"/>
                      <a:pt x="4" y="146"/>
                    </a:cubicBezTo>
                    <a:cubicBezTo>
                      <a:pt x="4" y="146"/>
                      <a:pt x="4" y="146"/>
                      <a:pt x="4" y="146"/>
                    </a:cubicBezTo>
                    <a:cubicBezTo>
                      <a:pt x="28" y="145"/>
                      <a:pt x="28" y="145"/>
                      <a:pt x="28" y="145"/>
                    </a:cubicBezTo>
                    <a:cubicBezTo>
                      <a:pt x="28" y="139"/>
                      <a:pt x="26" y="118"/>
                      <a:pt x="26" y="91"/>
                    </a:cubicBezTo>
                    <a:cubicBezTo>
                      <a:pt x="26" y="91"/>
                      <a:pt x="26" y="91"/>
                      <a:pt x="26" y="91"/>
                    </a:cubicBezTo>
                    <a:cubicBezTo>
                      <a:pt x="26" y="66"/>
                      <a:pt x="27" y="35"/>
                      <a:pt x="34" y="8"/>
                    </a:cubicBezTo>
                    <a:cubicBezTo>
                      <a:pt x="34" y="8"/>
                      <a:pt x="34" y="8"/>
                      <a:pt x="34" y="8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4" y="13"/>
                      <a:pt x="3" y="65"/>
                      <a:pt x="3" y="121"/>
                    </a:cubicBezTo>
                    <a:close/>
                    <a:moveTo>
                      <a:pt x="15" y="3"/>
                    </a:moveTo>
                    <a:cubicBezTo>
                      <a:pt x="15" y="2"/>
                      <a:pt x="15" y="2"/>
                      <a:pt x="15" y="2"/>
                    </a:cubicBezTo>
                    <a:cubicBezTo>
                      <a:pt x="15" y="3"/>
                      <a:pt x="15" y="3"/>
                      <a:pt x="15" y="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4" name="Freeform 270"/>
              <p:cNvSpPr>
                <a:spLocks/>
              </p:cNvSpPr>
              <p:nvPr/>
            </p:nvSpPr>
            <p:spPr bwMode="auto">
              <a:xfrm>
                <a:off x="4272" y="2977"/>
                <a:ext cx="111" cy="57"/>
              </a:xfrm>
              <a:custGeom>
                <a:avLst/>
                <a:gdLst>
                  <a:gd name="T0" fmla="*/ 27 w 47"/>
                  <a:gd name="T1" fmla="*/ 3 h 24"/>
                  <a:gd name="T2" fmla="*/ 47 w 47"/>
                  <a:gd name="T3" fmla="*/ 14 h 24"/>
                  <a:gd name="T4" fmla="*/ 10 w 47"/>
                  <a:gd name="T5" fmla="*/ 17 h 24"/>
                  <a:gd name="T6" fmla="*/ 7 w 47"/>
                  <a:gd name="T7" fmla="*/ 0 h 24"/>
                  <a:gd name="T8" fmla="*/ 27 w 47"/>
                  <a:gd name="T9" fmla="*/ 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24">
                    <a:moveTo>
                      <a:pt x="27" y="3"/>
                    </a:moveTo>
                    <a:cubicBezTo>
                      <a:pt x="27" y="3"/>
                      <a:pt x="47" y="5"/>
                      <a:pt x="47" y="14"/>
                    </a:cubicBezTo>
                    <a:cubicBezTo>
                      <a:pt x="47" y="24"/>
                      <a:pt x="18" y="21"/>
                      <a:pt x="10" y="17"/>
                    </a:cubicBezTo>
                    <a:cubicBezTo>
                      <a:pt x="0" y="12"/>
                      <a:pt x="7" y="0"/>
                      <a:pt x="7" y="0"/>
                    </a:cubicBezTo>
                    <a:lnTo>
                      <a:pt x="27" y="3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5" name="Freeform 271"/>
              <p:cNvSpPr>
                <a:spLocks/>
              </p:cNvSpPr>
              <p:nvPr/>
            </p:nvSpPr>
            <p:spPr bwMode="auto">
              <a:xfrm>
                <a:off x="4258" y="2646"/>
                <a:ext cx="94" cy="343"/>
              </a:xfrm>
              <a:custGeom>
                <a:avLst/>
                <a:gdLst>
                  <a:gd name="T0" fmla="*/ 20 w 40"/>
                  <a:gd name="T1" fmla="*/ 0 h 145"/>
                  <a:gd name="T2" fmla="*/ 38 w 40"/>
                  <a:gd name="T3" fmla="*/ 145 h 145"/>
                  <a:gd name="T4" fmla="*/ 10 w 40"/>
                  <a:gd name="T5" fmla="*/ 145 h 145"/>
                  <a:gd name="T6" fmla="*/ 0 w 40"/>
                  <a:gd name="T7" fmla="*/ 6 h 145"/>
                  <a:gd name="T8" fmla="*/ 20 w 40"/>
                  <a:gd name="T9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145">
                    <a:moveTo>
                      <a:pt x="20" y="0"/>
                    </a:moveTo>
                    <a:cubicBezTo>
                      <a:pt x="20" y="0"/>
                      <a:pt x="40" y="73"/>
                      <a:pt x="38" y="145"/>
                    </a:cubicBezTo>
                    <a:cubicBezTo>
                      <a:pt x="10" y="145"/>
                      <a:pt x="10" y="145"/>
                      <a:pt x="10" y="145"/>
                    </a:cubicBezTo>
                    <a:cubicBezTo>
                      <a:pt x="10" y="145"/>
                      <a:pt x="17" y="67"/>
                      <a:pt x="0" y="6"/>
                    </a:cubicBez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6" name="Freeform 272"/>
              <p:cNvSpPr>
                <a:spLocks noEditPoints="1"/>
              </p:cNvSpPr>
              <p:nvPr/>
            </p:nvSpPr>
            <p:spPr bwMode="auto">
              <a:xfrm>
                <a:off x="4253" y="2641"/>
                <a:ext cx="97" cy="353"/>
              </a:xfrm>
              <a:custGeom>
                <a:avLst/>
                <a:gdLst>
                  <a:gd name="T0" fmla="*/ 39 w 41"/>
                  <a:gd name="T1" fmla="*/ 149 h 149"/>
                  <a:gd name="T2" fmla="*/ 12 w 41"/>
                  <a:gd name="T3" fmla="*/ 148 h 149"/>
                  <a:gd name="T4" fmla="*/ 11 w 41"/>
                  <a:gd name="T5" fmla="*/ 147 h 149"/>
                  <a:gd name="T6" fmla="*/ 11 w 41"/>
                  <a:gd name="T7" fmla="*/ 147 h 149"/>
                  <a:gd name="T8" fmla="*/ 11 w 41"/>
                  <a:gd name="T9" fmla="*/ 146 h 149"/>
                  <a:gd name="T10" fmla="*/ 11 w 41"/>
                  <a:gd name="T11" fmla="*/ 146 h 149"/>
                  <a:gd name="T12" fmla="*/ 12 w 41"/>
                  <a:gd name="T13" fmla="*/ 109 h 149"/>
                  <a:gd name="T14" fmla="*/ 12 w 41"/>
                  <a:gd name="T15" fmla="*/ 109 h 149"/>
                  <a:gd name="T16" fmla="*/ 0 w 41"/>
                  <a:gd name="T17" fmla="*/ 8 h 149"/>
                  <a:gd name="T18" fmla="*/ 0 w 41"/>
                  <a:gd name="T19" fmla="*/ 8 h 149"/>
                  <a:gd name="T20" fmla="*/ 1 w 41"/>
                  <a:gd name="T21" fmla="*/ 6 h 149"/>
                  <a:gd name="T22" fmla="*/ 1 w 41"/>
                  <a:gd name="T23" fmla="*/ 6 h 149"/>
                  <a:gd name="T24" fmla="*/ 22 w 41"/>
                  <a:gd name="T25" fmla="*/ 0 h 149"/>
                  <a:gd name="T26" fmla="*/ 23 w 41"/>
                  <a:gd name="T27" fmla="*/ 1 h 149"/>
                  <a:gd name="T28" fmla="*/ 23 w 41"/>
                  <a:gd name="T29" fmla="*/ 1 h 149"/>
                  <a:gd name="T30" fmla="*/ 23 w 41"/>
                  <a:gd name="T31" fmla="*/ 1 h 149"/>
                  <a:gd name="T32" fmla="*/ 23 w 41"/>
                  <a:gd name="T33" fmla="*/ 1 h 149"/>
                  <a:gd name="T34" fmla="*/ 41 w 41"/>
                  <a:gd name="T35" fmla="*/ 136 h 149"/>
                  <a:gd name="T36" fmla="*/ 41 w 41"/>
                  <a:gd name="T37" fmla="*/ 136 h 149"/>
                  <a:gd name="T38" fmla="*/ 41 w 41"/>
                  <a:gd name="T39" fmla="*/ 147 h 149"/>
                  <a:gd name="T40" fmla="*/ 41 w 41"/>
                  <a:gd name="T41" fmla="*/ 147 h 149"/>
                  <a:gd name="T42" fmla="*/ 41 w 41"/>
                  <a:gd name="T43" fmla="*/ 148 h 149"/>
                  <a:gd name="T44" fmla="*/ 41 w 41"/>
                  <a:gd name="T45" fmla="*/ 148 h 149"/>
                  <a:gd name="T46" fmla="*/ 40 w 41"/>
                  <a:gd name="T47" fmla="*/ 149 h 149"/>
                  <a:gd name="T48" fmla="*/ 40 w 41"/>
                  <a:gd name="T49" fmla="*/ 149 h 149"/>
                  <a:gd name="T50" fmla="*/ 39 w 41"/>
                  <a:gd name="T51" fmla="*/ 149 h 149"/>
                  <a:gd name="T52" fmla="*/ 38 w 41"/>
                  <a:gd name="T53" fmla="*/ 146 h 149"/>
                  <a:gd name="T54" fmla="*/ 38 w 41"/>
                  <a:gd name="T55" fmla="*/ 136 h 149"/>
                  <a:gd name="T56" fmla="*/ 38 w 41"/>
                  <a:gd name="T57" fmla="*/ 136 h 149"/>
                  <a:gd name="T58" fmla="*/ 29 w 41"/>
                  <a:gd name="T59" fmla="*/ 43 h 149"/>
                  <a:gd name="T60" fmla="*/ 29 w 41"/>
                  <a:gd name="T61" fmla="*/ 43 h 149"/>
                  <a:gd name="T62" fmla="*/ 21 w 41"/>
                  <a:gd name="T63" fmla="*/ 4 h 149"/>
                  <a:gd name="T64" fmla="*/ 21 w 41"/>
                  <a:gd name="T65" fmla="*/ 4 h 149"/>
                  <a:gd name="T66" fmla="*/ 3 w 41"/>
                  <a:gd name="T67" fmla="*/ 9 h 149"/>
                  <a:gd name="T68" fmla="*/ 15 w 41"/>
                  <a:gd name="T69" fmla="*/ 109 h 149"/>
                  <a:gd name="T70" fmla="*/ 15 w 41"/>
                  <a:gd name="T71" fmla="*/ 109 h 149"/>
                  <a:gd name="T72" fmla="*/ 14 w 41"/>
                  <a:gd name="T73" fmla="*/ 145 h 149"/>
                  <a:gd name="T74" fmla="*/ 14 w 41"/>
                  <a:gd name="T75" fmla="*/ 145 h 149"/>
                  <a:gd name="T76" fmla="*/ 38 w 41"/>
                  <a:gd name="T77" fmla="*/ 146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1" h="149">
                    <a:moveTo>
                      <a:pt x="39" y="149"/>
                    </a:moveTo>
                    <a:cubicBezTo>
                      <a:pt x="12" y="148"/>
                      <a:pt x="12" y="148"/>
                      <a:pt x="12" y="148"/>
                    </a:cubicBezTo>
                    <a:cubicBezTo>
                      <a:pt x="12" y="148"/>
                      <a:pt x="11" y="148"/>
                      <a:pt x="11" y="147"/>
                    </a:cubicBezTo>
                    <a:cubicBezTo>
                      <a:pt x="11" y="147"/>
                      <a:pt x="11" y="147"/>
                      <a:pt x="11" y="147"/>
                    </a:cubicBezTo>
                    <a:cubicBezTo>
                      <a:pt x="11" y="147"/>
                      <a:pt x="11" y="147"/>
                      <a:pt x="11" y="146"/>
                    </a:cubicBezTo>
                    <a:cubicBezTo>
                      <a:pt x="11" y="146"/>
                      <a:pt x="11" y="146"/>
                      <a:pt x="11" y="146"/>
                    </a:cubicBezTo>
                    <a:cubicBezTo>
                      <a:pt x="11" y="146"/>
                      <a:pt x="12" y="131"/>
                      <a:pt x="12" y="109"/>
                    </a:cubicBezTo>
                    <a:cubicBezTo>
                      <a:pt x="12" y="109"/>
                      <a:pt x="12" y="109"/>
                      <a:pt x="12" y="109"/>
                    </a:cubicBezTo>
                    <a:cubicBezTo>
                      <a:pt x="12" y="81"/>
                      <a:pt x="10" y="4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7"/>
                      <a:pt x="0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2" y="0"/>
                      <a:pt x="23" y="1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3" y="1"/>
                      <a:pt x="41" y="67"/>
                      <a:pt x="41" y="136"/>
                    </a:cubicBezTo>
                    <a:cubicBezTo>
                      <a:pt x="41" y="136"/>
                      <a:pt x="41" y="136"/>
                      <a:pt x="41" y="136"/>
                    </a:cubicBezTo>
                    <a:cubicBezTo>
                      <a:pt x="41" y="140"/>
                      <a:pt x="41" y="143"/>
                      <a:pt x="41" y="147"/>
                    </a:cubicBezTo>
                    <a:cubicBezTo>
                      <a:pt x="41" y="147"/>
                      <a:pt x="41" y="147"/>
                      <a:pt x="41" y="147"/>
                    </a:cubicBezTo>
                    <a:cubicBezTo>
                      <a:pt x="41" y="148"/>
                      <a:pt x="41" y="148"/>
                      <a:pt x="41" y="148"/>
                    </a:cubicBezTo>
                    <a:cubicBezTo>
                      <a:pt x="41" y="148"/>
                      <a:pt x="41" y="148"/>
                      <a:pt x="41" y="148"/>
                    </a:cubicBezTo>
                    <a:cubicBezTo>
                      <a:pt x="40" y="149"/>
                      <a:pt x="40" y="149"/>
                      <a:pt x="40" y="149"/>
                    </a:cubicBezTo>
                    <a:cubicBezTo>
                      <a:pt x="40" y="149"/>
                      <a:pt x="40" y="149"/>
                      <a:pt x="40" y="149"/>
                    </a:cubicBezTo>
                    <a:cubicBezTo>
                      <a:pt x="40" y="149"/>
                      <a:pt x="40" y="149"/>
                      <a:pt x="39" y="149"/>
                    </a:cubicBezTo>
                    <a:close/>
                    <a:moveTo>
                      <a:pt x="38" y="146"/>
                    </a:moveTo>
                    <a:cubicBezTo>
                      <a:pt x="38" y="142"/>
                      <a:pt x="38" y="139"/>
                      <a:pt x="38" y="136"/>
                    </a:cubicBezTo>
                    <a:cubicBezTo>
                      <a:pt x="38" y="136"/>
                      <a:pt x="38" y="136"/>
                      <a:pt x="38" y="136"/>
                    </a:cubicBezTo>
                    <a:cubicBezTo>
                      <a:pt x="38" y="101"/>
                      <a:pt x="34" y="68"/>
                      <a:pt x="29" y="43"/>
                    </a:cubicBezTo>
                    <a:cubicBezTo>
                      <a:pt x="29" y="43"/>
                      <a:pt x="29" y="43"/>
                      <a:pt x="29" y="43"/>
                    </a:cubicBezTo>
                    <a:cubicBezTo>
                      <a:pt x="26" y="23"/>
                      <a:pt x="22" y="8"/>
                      <a:pt x="21" y="4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13" y="43"/>
                      <a:pt x="15" y="82"/>
                      <a:pt x="15" y="109"/>
                    </a:cubicBezTo>
                    <a:cubicBezTo>
                      <a:pt x="15" y="109"/>
                      <a:pt x="15" y="109"/>
                      <a:pt x="15" y="109"/>
                    </a:cubicBezTo>
                    <a:cubicBezTo>
                      <a:pt x="15" y="127"/>
                      <a:pt x="14" y="141"/>
                      <a:pt x="14" y="145"/>
                    </a:cubicBezTo>
                    <a:cubicBezTo>
                      <a:pt x="14" y="145"/>
                      <a:pt x="14" y="145"/>
                      <a:pt x="14" y="145"/>
                    </a:cubicBezTo>
                    <a:cubicBezTo>
                      <a:pt x="38" y="146"/>
                      <a:pt x="38" y="146"/>
                      <a:pt x="38" y="14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7" name="Freeform 273"/>
              <p:cNvSpPr>
                <a:spLocks/>
              </p:cNvSpPr>
              <p:nvPr/>
            </p:nvSpPr>
            <p:spPr bwMode="auto">
              <a:xfrm>
                <a:off x="4151" y="2399"/>
                <a:ext cx="192" cy="296"/>
              </a:xfrm>
              <a:custGeom>
                <a:avLst/>
                <a:gdLst>
                  <a:gd name="T0" fmla="*/ 67 w 81"/>
                  <a:gd name="T1" fmla="*/ 4 h 125"/>
                  <a:gd name="T2" fmla="*/ 7 w 81"/>
                  <a:gd name="T3" fmla="*/ 1 h 125"/>
                  <a:gd name="T4" fmla="*/ 0 w 81"/>
                  <a:gd name="T5" fmla="*/ 117 h 125"/>
                  <a:gd name="T6" fmla="*/ 81 w 81"/>
                  <a:gd name="T7" fmla="*/ 115 h 125"/>
                  <a:gd name="T8" fmla="*/ 67 w 81"/>
                  <a:gd name="T9" fmla="*/ 4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125">
                    <a:moveTo>
                      <a:pt x="67" y="4"/>
                    </a:moveTo>
                    <a:cubicBezTo>
                      <a:pt x="67" y="4"/>
                      <a:pt x="7" y="0"/>
                      <a:pt x="7" y="1"/>
                    </a:cubicBezTo>
                    <a:cubicBezTo>
                      <a:pt x="7" y="1"/>
                      <a:pt x="0" y="47"/>
                      <a:pt x="0" y="117"/>
                    </a:cubicBezTo>
                    <a:cubicBezTo>
                      <a:pt x="0" y="117"/>
                      <a:pt x="53" y="125"/>
                      <a:pt x="81" y="115"/>
                    </a:cubicBezTo>
                    <a:cubicBezTo>
                      <a:pt x="81" y="115"/>
                      <a:pt x="79" y="38"/>
                      <a:pt x="67" y="4"/>
                    </a:cubicBezTo>
                    <a:close/>
                  </a:path>
                </a:pathLst>
              </a:custGeom>
              <a:solidFill>
                <a:srgbClr val="62C0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8" name="Freeform 274"/>
              <p:cNvSpPr>
                <a:spLocks noEditPoints="1"/>
              </p:cNvSpPr>
              <p:nvPr/>
            </p:nvSpPr>
            <p:spPr bwMode="auto">
              <a:xfrm>
                <a:off x="4146" y="2397"/>
                <a:ext cx="202" cy="291"/>
              </a:xfrm>
              <a:custGeom>
                <a:avLst/>
                <a:gdLst>
                  <a:gd name="T0" fmla="*/ 2 w 85"/>
                  <a:gd name="T1" fmla="*/ 119 h 123"/>
                  <a:gd name="T2" fmla="*/ 0 w 85"/>
                  <a:gd name="T3" fmla="*/ 118 h 123"/>
                  <a:gd name="T4" fmla="*/ 0 w 85"/>
                  <a:gd name="T5" fmla="*/ 118 h 123"/>
                  <a:gd name="T6" fmla="*/ 0 w 85"/>
                  <a:gd name="T7" fmla="*/ 114 h 123"/>
                  <a:gd name="T8" fmla="*/ 0 w 85"/>
                  <a:gd name="T9" fmla="*/ 114 h 123"/>
                  <a:gd name="T10" fmla="*/ 8 w 85"/>
                  <a:gd name="T11" fmla="*/ 2 h 123"/>
                  <a:gd name="T12" fmla="*/ 8 w 85"/>
                  <a:gd name="T13" fmla="*/ 2 h 123"/>
                  <a:gd name="T14" fmla="*/ 9 w 85"/>
                  <a:gd name="T15" fmla="*/ 1 h 123"/>
                  <a:gd name="T16" fmla="*/ 9 w 85"/>
                  <a:gd name="T17" fmla="*/ 1 h 123"/>
                  <a:gd name="T18" fmla="*/ 9 w 85"/>
                  <a:gd name="T19" fmla="*/ 1 h 123"/>
                  <a:gd name="T20" fmla="*/ 9 w 85"/>
                  <a:gd name="T21" fmla="*/ 1 h 123"/>
                  <a:gd name="T22" fmla="*/ 10 w 85"/>
                  <a:gd name="T23" fmla="*/ 0 h 123"/>
                  <a:gd name="T24" fmla="*/ 10 w 85"/>
                  <a:gd name="T25" fmla="*/ 0 h 123"/>
                  <a:gd name="T26" fmla="*/ 11 w 85"/>
                  <a:gd name="T27" fmla="*/ 0 h 123"/>
                  <a:gd name="T28" fmla="*/ 11 w 85"/>
                  <a:gd name="T29" fmla="*/ 0 h 123"/>
                  <a:gd name="T30" fmla="*/ 70 w 85"/>
                  <a:gd name="T31" fmla="*/ 3 h 123"/>
                  <a:gd name="T32" fmla="*/ 70 w 85"/>
                  <a:gd name="T33" fmla="*/ 3 h 123"/>
                  <a:gd name="T34" fmla="*/ 69 w 85"/>
                  <a:gd name="T35" fmla="*/ 5 h 123"/>
                  <a:gd name="T36" fmla="*/ 68 w 85"/>
                  <a:gd name="T37" fmla="*/ 5 h 123"/>
                  <a:gd name="T38" fmla="*/ 69 w 85"/>
                  <a:gd name="T39" fmla="*/ 5 h 123"/>
                  <a:gd name="T40" fmla="*/ 70 w 85"/>
                  <a:gd name="T41" fmla="*/ 3 h 123"/>
                  <a:gd name="T42" fmla="*/ 71 w 85"/>
                  <a:gd name="T43" fmla="*/ 4 h 123"/>
                  <a:gd name="T44" fmla="*/ 71 w 85"/>
                  <a:gd name="T45" fmla="*/ 4 h 123"/>
                  <a:gd name="T46" fmla="*/ 85 w 85"/>
                  <a:gd name="T47" fmla="*/ 116 h 123"/>
                  <a:gd name="T48" fmla="*/ 85 w 85"/>
                  <a:gd name="T49" fmla="*/ 116 h 123"/>
                  <a:gd name="T50" fmla="*/ 84 w 85"/>
                  <a:gd name="T51" fmla="*/ 117 h 123"/>
                  <a:gd name="T52" fmla="*/ 84 w 85"/>
                  <a:gd name="T53" fmla="*/ 117 h 123"/>
                  <a:gd name="T54" fmla="*/ 44 w 85"/>
                  <a:gd name="T55" fmla="*/ 123 h 123"/>
                  <a:gd name="T56" fmla="*/ 44 w 85"/>
                  <a:gd name="T57" fmla="*/ 123 h 123"/>
                  <a:gd name="T58" fmla="*/ 2 w 85"/>
                  <a:gd name="T59" fmla="*/ 119 h 123"/>
                  <a:gd name="T60" fmla="*/ 44 w 85"/>
                  <a:gd name="T61" fmla="*/ 120 h 123"/>
                  <a:gd name="T62" fmla="*/ 82 w 85"/>
                  <a:gd name="T63" fmla="*/ 115 h 123"/>
                  <a:gd name="T64" fmla="*/ 82 w 85"/>
                  <a:gd name="T65" fmla="*/ 115 h 123"/>
                  <a:gd name="T66" fmla="*/ 79 w 85"/>
                  <a:gd name="T67" fmla="*/ 73 h 123"/>
                  <a:gd name="T68" fmla="*/ 79 w 85"/>
                  <a:gd name="T69" fmla="*/ 73 h 123"/>
                  <a:gd name="T70" fmla="*/ 68 w 85"/>
                  <a:gd name="T71" fmla="*/ 6 h 123"/>
                  <a:gd name="T72" fmla="*/ 68 w 85"/>
                  <a:gd name="T73" fmla="*/ 6 h 123"/>
                  <a:gd name="T74" fmla="*/ 11 w 85"/>
                  <a:gd name="T75" fmla="*/ 3 h 123"/>
                  <a:gd name="T76" fmla="*/ 11 w 85"/>
                  <a:gd name="T77" fmla="*/ 3 h 123"/>
                  <a:gd name="T78" fmla="*/ 11 w 85"/>
                  <a:gd name="T79" fmla="*/ 3 h 123"/>
                  <a:gd name="T80" fmla="*/ 11 w 85"/>
                  <a:gd name="T81" fmla="*/ 3 h 123"/>
                  <a:gd name="T82" fmla="*/ 3 w 85"/>
                  <a:gd name="T83" fmla="*/ 114 h 123"/>
                  <a:gd name="T84" fmla="*/ 3 w 85"/>
                  <a:gd name="T85" fmla="*/ 114 h 123"/>
                  <a:gd name="T86" fmla="*/ 3 w 85"/>
                  <a:gd name="T87" fmla="*/ 117 h 123"/>
                  <a:gd name="T88" fmla="*/ 3 w 85"/>
                  <a:gd name="T89" fmla="*/ 117 h 123"/>
                  <a:gd name="T90" fmla="*/ 44 w 85"/>
                  <a:gd name="T91" fmla="*/ 120 h 123"/>
                  <a:gd name="T92" fmla="*/ 10 w 85"/>
                  <a:gd name="T93" fmla="*/ 3 h 123"/>
                  <a:gd name="T94" fmla="*/ 10 w 85"/>
                  <a:gd name="T95" fmla="*/ 3 h 123"/>
                  <a:gd name="T96" fmla="*/ 10 w 85"/>
                  <a:gd name="T97" fmla="*/ 3 h 123"/>
                  <a:gd name="T98" fmla="*/ 8 w 85"/>
                  <a:gd name="T99" fmla="*/ 3 h 123"/>
                  <a:gd name="T100" fmla="*/ 8 w 85"/>
                  <a:gd name="T101" fmla="*/ 3 h 123"/>
                  <a:gd name="T102" fmla="*/ 8 w 85"/>
                  <a:gd name="T103" fmla="*/ 3 h 123"/>
                  <a:gd name="T104" fmla="*/ 8 w 85"/>
                  <a:gd name="T105" fmla="*/ 3 h 123"/>
                  <a:gd name="T106" fmla="*/ 8 w 85"/>
                  <a:gd name="T107" fmla="*/ 3 h 123"/>
                  <a:gd name="T108" fmla="*/ 11 w 85"/>
                  <a:gd name="T109" fmla="*/ 2 h 123"/>
                  <a:gd name="T110" fmla="*/ 11 w 85"/>
                  <a:gd name="T111" fmla="*/ 2 h 123"/>
                  <a:gd name="T112" fmla="*/ 11 w 85"/>
                  <a:gd name="T113" fmla="*/ 2 h 123"/>
                  <a:gd name="T114" fmla="*/ 11 w 85"/>
                  <a:gd name="T115" fmla="*/ 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85" h="123">
                    <a:moveTo>
                      <a:pt x="2" y="119"/>
                    </a:moveTo>
                    <a:cubicBezTo>
                      <a:pt x="1" y="119"/>
                      <a:pt x="0" y="119"/>
                      <a:pt x="0" y="118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0" y="117"/>
                      <a:pt x="0" y="116"/>
                      <a:pt x="0" y="114"/>
                    </a:cubicBezTo>
                    <a:cubicBezTo>
                      <a:pt x="0" y="114"/>
                      <a:pt x="0" y="114"/>
                      <a:pt x="0" y="114"/>
                    </a:cubicBezTo>
                    <a:cubicBezTo>
                      <a:pt x="0" y="48"/>
                      <a:pt x="8" y="4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1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22" y="0"/>
                      <a:pt x="69" y="3"/>
                      <a:pt x="70" y="3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69" y="5"/>
                      <a:pt x="69" y="5"/>
                      <a:pt x="69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9" y="5"/>
                      <a:pt x="69" y="5"/>
                      <a:pt x="69" y="5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0" y="3"/>
                      <a:pt x="71" y="4"/>
                      <a:pt x="71" y="4"/>
                    </a:cubicBezTo>
                    <a:cubicBezTo>
                      <a:pt x="71" y="4"/>
                      <a:pt x="71" y="4"/>
                      <a:pt x="71" y="4"/>
                    </a:cubicBezTo>
                    <a:cubicBezTo>
                      <a:pt x="82" y="39"/>
                      <a:pt x="85" y="116"/>
                      <a:pt x="85" y="116"/>
                    </a:cubicBezTo>
                    <a:cubicBezTo>
                      <a:pt x="85" y="116"/>
                      <a:pt x="85" y="116"/>
                      <a:pt x="85" y="116"/>
                    </a:cubicBezTo>
                    <a:cubicBezTo>
                      <a:pt x="85" y="116"/>
                      <a:pt x="84" y="117"/>
                      <a:pt x="84" y="117"/>
                    </a:cubicBezTo>
                    <a:cubicBezTo>
                      <a:pt x="84" y="117"/>
                      <a:pt x="84" y="117"/>
                      <a:pt x="84" y="117"/>
                    </a:cubicBezTo>
                    <a:cubicBezTo>
                      <a:pt x="73" y="121"/>
                      <a:pt x="58" y="123"/>
                      <a:pt x="44" y="123"/>
                    </a:cubicBezTo>
                    <a:cubicBezTo>
                      <a:pt x="44" y="123"/>
                      <a:pt x="44" y="123"/>
                      <a:pt x="44" y="123"/>
                    </a:cubicBezTo>
                    <a:cubicBezTo>
                      <a:pt x="22" y="123"/>
                      <a:pt x="2" y="119"/>
                      <a:pt x="2" y="119"/>
                    </a:cubicBezTo>
                    <a:close/>
                    <a:moveTo>
                      <a:pt x="44" y="120"/>
                    </a:moveTo>
                    <a:cubicBezTo>
                      <a:pt x="58" y="120"/>
                      <a:pt x="71" y="118"/>
                      <a:pt x="82" y="115"/>
                    </a:cubicBezTo>
                    <a:cubicBezTo>
                      <a:pt x="82" y="115"/>
                      <a:pt x="82" y="115"/>
                      <a:pt x="82" y="115"/>
                    </a:cubicBezTo>
                    <a:cubicBezTo>
                      <a:pt x="82" y="110"/>
                      <a:pt x="81" y="94"/>
                      <a:pt x="79" y="73"/>
                    </a:cubicBezTo>
                    <a:cubicBezTo>
                      <a:pt x="79" y="73"/>
                      <a:pt x="79" y="73"/>
                      <a:pt x="79" y="73"/>
                    </a:cubicBezTo>
                    <a:cubicBezTo>
                      <a:pt x="77" y="50"/>
                      <a:pt x="74" y="23"/>
                      <a:pt x="68" y="6"/>
                    </a:cubicBezTo>
                    <a:cubicBezTo>
                      <a:pt x="68" y="6"/>
                      <a:pt x="68" y="6"/>
                      <a:pt x="68" y="6"/>
                    </a:cubicBezTo>
                    <a:cubicBezTo>
                      <a:pt x="61" y="6"/>
                      <a:pt x="21" y="3"/>
                      <a:pt x="11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11"/>
                      <a:pt x="3" y="53"/>
                      <a:pt x="3" y="114"/>
                    </a:cubicBezTo>
                    <a:cubicBezTo>
                      <a:pt x="3" y="114"/>
                      <a:pt x="3" y="114"/>
                      <a:pt x="3" y="114"/>
                    </a:cubicBezTo>
                    <a:cubicBezTo>
                      <a:pt x="3" y="115"/>
                      <a:pt x="3" y="116"/>
                      <a:pt x="3" y="117"/>
                    </a:cubicBezTo>
                    <a:cubicBezTo>
                      <a:pt x="3" y="117"/>
                      <a:pt x="3" y="117"/>
                      <a:pt x="3" y="117"/>
                    </a:cubicBezTo>
                    <a:cubicBezTo>
                      <a:pt x="8" y="117"/>
                      <a:pt x="26" y="120"/>
                      <a:pt x="44" y="120"/>
                    </a:cubicBezTo>
                    <a:close/>
                    <a:moveTo>
                      <a:pt x="10" y="3"/>
                    </a:move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lose/>
                    <a:moveTo>
                      <a:pt x="8" y="3"/>
                    </a:moveTo>
                    <a:cubicBezTo>
                      <a:pt x="8" y="3"/>
                      <a:pt x="8" y="3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lose/>
                    <a:moveTo>
                      <a:pt x="11" y="2"/>
                    </a:moveTo>
                    <a:cubicBezTo>
                      <a:pt x="11" y="2"/>
                      <a:pt x="11" y="2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9" name="Freeform 275"/>
              <p:cNvSpPr>
                <a:spLocks/>
              </p:cNvSpPr>
              <p:nvPr/>
            </p:nvSpPr>
            <p:spPr bwMode="auto">
              <a:xfrm>
                <a:off x="4232" y="2413"/>
                <a:ext cx="35" cy="161"/>
              </a:xfrm>
              <a:custGeom>
                <a:avLst/>
                <a:gdLst>
                  <a:gd name="T0" fmla="*/ 2 w 35"/>
                  <a:gd name="T1" fmla="*/ 19 h 161"/>
                  <a:gd name="T2" fmla="*/ 9 w 35"/>
                  <a:gd name="T3" fmla="*/ 41 h 161"/>
                  <a:gd name="T4" fmla="*/ 0 w 35"/>
                  <a:gd name="T5" fmla="*/ 135 h 161"/>
                  <a:gd name="T6" fmla="*/ 19 w 35"/>
                  <a:gd name="T7" fmla="*/ 161 h 161"/>
                  <a:gd name="T8" fmla="*/ 35 w 35"/>
                  <a:gd name="T9" fmla="*/ 133 h 161"/>
                  <a:gd name="T10" fmla="*/ 23 w 35"/>
                  <a:gd name="T11" fmla="*/ 41 h 161"/>
                  <a:gd name="T12" fmla="*/ 30 w 35"/>
                  <a:gd name="T13" fmla="*/ 19 h 161"/>
                  <a:gd name="T14" fmla="*/ 16 w 35"/>
                  <a:gd name="T15" fmla="*/ 0 h 161"/>
                  <a:gd name="T16" fmla="*/ 2 w 35"/>
                  <a:gd name="T17" fmla="*/ 19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" h="161">
                    <a:moveTo>
                      <a:pt x="2" y="19"/>
                    </a:moveTo>
                    <a:lnTo>
                      <a:pt x="9" y="41"/>
                    </a:lnTo>
                    <a:lnTo>
                      <a:pt x="0" y="135"/>
                    </a:lnTo>
                    <a:lnTo>
                      <a:pt x="19" y="161"/>
                    </a:lnTo>
                    <a:lnTo>
                      <a:pt x="35" y="133"/>
                    </a:lnTo>
                    <a:lnTo>
                      <a:pt x="23" y="41"/>
                    </a:lnTo>
                    <a:lnTo>
                      <a:pt x="30" y="19"/>
                    </a:lnTo>
                    <a:lnTo>
                      <a:pt x="16" y="0"/>
                    </a:lnTo>
                    <a:lnTo>
                      <a:pt x="2" y="19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00" name="Freeform 276"/>
              <p:cNvSpPr>
                <a:spLocks/>
              </p:cNvSpPr>
              <p:nvPr/>
            </p:nvSpPr>
            <p:spPr bwMode="auto">
              <a:xfrm>
                <a:off x="4217" y="2390"/>
                <a:ext cx="67" cy="61"/>
              </a:xfrm>
              <a:custGeom>
                <a:avLst/>
                <a:gdLst>
                  <a:gd name="T0" fmla="*/ 0 w 28"/>
                  <a:gd name="T1" fmla="*/ 12 h 26"/>
                  <a:gd name="T2" fmla="*/ 13 w 28"/>
                  <a:gd name="T3" fmla="*/ 12 h 26"/>
                  <a:gd name="T4" fmla="*/ 28 w 28"/>
                  <a:gd name="T5" fmla="*/ 11 h 26"/>
                  <a:gd name="T6" fmla="*/ 25 w 28"/>
                  <a:gd name="T7" fmla="*/ 0 h 26"/>
                  <a:gd name="T8" fmla="*/ 1 w 28"/>
                  <a:gd name="T9" fmla="*/ 2 h 26"/>
                  <a:gd name="T10" fmla="*/ 0 w 28"/>
                  <a:gd name="T11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26">
                    <a:moveTo>
                      <a:pt x="0" y="12"/>
                    </a:moveTo>
                    <a:cubicBezTo>
                      <a:pt x="0" y="12"/>
                      <a:pt x="6" y="26"/>
                      <a:pt x="13" y="12"/>
                    </a:cubicBezTo>
                    <a:cubicBezTo>
                      <a:pt x="13" y="12"/>
                      <a:pt x="21" y="26"/>
                      <a:pt x="28" y="11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1" y="2"/>
                      <a:pt x="1" y="2"/>
                      <a:pt x="1" y="2"/>
                    </a:cubicBez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01" name="Freeform 277"/>
              <p:cNvSpPr>
                <a:spLocks noEditPoints="1"/>
              </p:cNvSpPr>
              <p:nvPr/>
            </p:nvSpPr>
            <p:spPr bwMode="auto">
              <a:xfrm>
                <a:off x="4215" y="2385"/>
                <a:ext cx="71" cy="52"/>
              </a:xfrm>
              <a:custGeom>
                <a:avLst/>
                <a:gdLst>
                  <a:gd name="T0" fmla="*/ 0 w 30"/>
                  <a:gd name="T1" fmla="*/ 14 h 22"/>
                  <a:gd name="T2" fmla="*/ 0 w 30"/>
                  <a:gd name="T3" fmla="*/ 13 h 22"/>
                  <a:gd name="T4" fmla="*/ 1 w 30"/>
                  <a:gd name="T5" fmla="*/ 4 h 22"/>
                  <a:gd name="T6" fmla="*/ 2 w 30"/>
                  <a:gd name="T7" fmla="*/ 3 h 22"/>
                  <a:gd name="T8" fmla="*/ 2 w 30"/>
                  <a:gd name="T9" fmla="*/ 3 h 22"/>
                  <a:gd name="T10" fmla="*/ 26 w 30"/>
                  <a:gd name="T11" fmla="*/ 0 h 22"/>
                  <a:gd name="T12" fmla="*/ 27 w 30"/>
                  <a:gd name="T13" fmla="*/ 1 h 22"/>
                  <a:gd name="T14" fmla="*/ 27 w 30"/>
                  <a:gd name="T15" fmla="*/ 1 h 22"/>
                  <a:gd name="T16" fmla="*/ 30 w 30"/>
                  <a:gd name="T17" fmla="*/ 13 h 22"/>
                  <a:gd name="T18" fmla="*/ 30 w 30"/>
                  <a:gd name="T19" fmla="*/ 14 h 22"/>
                  <a:gd name="T20" fmla="*/ 21 w 30"/>
                  <a:gd name="T21" fmla="*/ 22 h 22"/>
                  <a:gd name="T22" fmla="*/ 21 w 30"/>
                  <a:gd name="T23" fmla="*/ 22 h 22"/>
                  <a:gd name="T24" fmla="*/ 14 w 30"/>
                  <a:gd name="T25" fmla="*/ 17 h 22"/>
                  <a:gd name="T26" fmla="*/ 14 w 30"/>
                  <a:gd name="T27" fmla="*/ 17 h 22"/>
                  <a:gd name="T28" fmla="*/ 8 w 30"/>
                  <a:gd name="T29" fmla="*/ 22 h 22"/>
                  <a:gd name="T30" fmla="*/ 8 w 30"/>
                  <a:gd name="T31" fmla="*/ 22 h 22"/>
                  <a:gd name="T32" fmla="*/ 0 w 30"/>
                  <a:gd name="T33" fmla="*/ 14 h 22"/>
                  <a:gd name="T34" fmla="*/ 4 w 30"/>
                  <a:gd name="T35" fmla="*/ 16 h 22"/>
                  <a:gd name="T36" fmla="*/ 8 w 30"/>
                  <a:gd name="T37" fmla="*/ 19 h 22"/>
                  <a:gd name="T38" fmla="*/ 8 w 30"/>
                  <a:gd name="T39" fmla="*/ 19 h 22"/>
                  <a:gd name="T40" fmla="*/ 12 w 30"/>
                  <a:gd name="T41" fmla="*/ 14 h 22"/>
                  <a:gd name="T42" fmla="*/ 12 w 30"/>
                  <a:gd name="T43" fmla="*/ 14 h 22"/>
                  <a:gd name="T44" fmla="*/ 14 w 30"/>
                  <a:gd name="T45" fmla="*/ 13 h 22"/>
                  <a:gd name="T46" fmla="*/ 14 w 30"/>
                  <a:gd name="T47" fmla="*/ 13 h 22"/>
                  <a:gd name="T48" fmla="*/ 15 w 30"/>
                  <a:gd name="T49" fmla="*/ 13 h 22"/>
                  <a:gd name="T50" fmla="*/ 15 w 30"/>
                  <a:gd name="T51" fmla="*/ 13 h 22"/>
                  <a:gd name="T52" fmla="*/ 17 w 30"/>
                  <a:gd name="T53" fmla="*/ 16 h 22"/>
                  <a:gd name="T54" fmla="*/ 17 w 30"/>
                  <a:gd name="T55" fmla="*/ 16 h 22"/>
                  <a:gd name="T56" fmla="*/ 21 w 30"/>
                  <a:gd name="T57" fmla="*/ 19 h 22"/>
                  <a:gd name="T58" fmla="*/ 21 w 30"/>
                  <a:gd name="T59" fmla="*/ 19 h 22"/>
                  <a:gd name="T60" fmla="*/ 27 w 30"/>
                  <a:gd name="T61" fmla="*/ 13 h 22"/>
                  <a:gd name="T62" fmla="*/ 27 w 30"/>
                  <a:gd name="T63" fmla="*/ 13 h 22"/>
                  <a:gd name="T64" fmla="*/ 25 w 30"/>
                  <a:gd name="T65" fmla="*/ 3 h 22"/>
                  <a:gd name="T66" fmla="*/ 4 w 30"/>
                  <a:gd name="T67" fmla="*/ 6 h 22"/>
                  <a:gd name="T68" fmla="*/ 3 w 30"/>
                  <a:gd name="T69" fmla="*/ 13 h 22"/>
                  <a:gd name="T70" fmla="*/ 4 w 30"/>
                  <a:gd name="T71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0" h="22">
                    <a:moveTo>
                      <a:pt x="0" y="14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7" y="0"/>
                      <a:pt x="27" y="1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28" y="19"/>
                      <a:pt x="25" y="22"/>
                      <a:pt x="21" y="22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18" y="21"/>
                      <a:pt x="15" y="19"/>
                      <a:pt x="14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2" y="20"/>
                      <a:pt x="10" y="22"/>
                      <a:pt x="8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2" y="21"/>
                      <a:pt x="0" y="14"/>
                      <a:pt x="0" y="14"/>
                    </a:cubicBezTo>
                    <a:close/>
                    <a:moveTo>
                      <a:pt x="4" y="16"/>
                    </a:moveTo>
                    <a:cubicBezTo>
                      <a:pt x="5" y="18"/>
                      <a:pt x="7" y="19"/>
                      <a:pt x="8" y="19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8" y="19"/>
                      <a:pt x="10" y="18"/>
                      <a:pt x="12" y="14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3" y="13"/>
                      <a:pt x="13" y="13"/>
                      <a:pt x="14" y="13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4" y="13"/>
                      <a:pt x="15" y="13"/>
                      <a:pt x="15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3"/>
                      <a:pt x="16" y="15"/>
                      <a:pt x="17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8" y="18"/>
                      <a:pt x="20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3" y="19"/>
                      <a:pt x="25" y="18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4"/>
                      <a:pt x="4" y="15"/>
                      <a:pt x="4" y="1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02" name="Freeform 278"/>
              <p:cNvSpPr>
                <a:spLocks/>
              </p:cNvSpPr>
              <p:nvPr/>
            </p:nvSpPr>
            <p:spPr bwMode="auto">
              <a:xfrm>
                <a:off x="4298" y="2390"/>
                <a:ext cx="166" cy="104"/>
              </a:xfrm>
              <a:custGeom>
                <a:avLst/>
                <a:gdLst>
                  <a:gd name="T0" fmla="*/ 70 w 70"/>
                  <a:gd name="T1" fmla="*/ 28 h 44"/>
                  <a:gd name="T2" fmla="*/ 11 w 70"/>
                  <a:gd name="T3" fmla="*/ 2 h 44"/>
                  <a:gd name="T4" fmla="*/ 1 w 70"/>
                  <a:gd name="T5" fmla="*/ 7 h 44"/>
                  <a:gd name="T6" fmla="*/ 4 w 70"/>
                  <a:gd name="T7" fmla="*/ 15 h 44"/>
                  <a:gd name="T8" fmla="*/ 70 w 70"/>
                  <a:gd name="T9" fmla="*/ 44 h 44"/>
                  <a:gd name="T10" fmla="*/ 70 w 70"/>
                  <a:gd name="T11" fmla="*/ 2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0" h="44">
                    <a:moveTo>
                      <a:pt x="70" y="28"/>
                    </a:moveTo>
                    <a:cubicBezTo>
                      <a:pt x="35" y="20"/>
                      <a:pt x="11" y="2"/>
                      <a:pt x="11" y="2"/>
                    </a:cubicBezTo>
                    <a:cubicBezTo>
                      <a:pt x="3" y="0"/>
                      <a:pt x="1" y="7"/>
                      <a:pt x="1" y="7"/>
                    </a:cubicBezTo>
                    <a:cubicBezTo>
                      <a:pt x="0" y="11"/>
                      <a:pt x="4" y="15"/>
                      <a:pt x="4" y="15"/>
                    </a:cubicBezTo>
                    <a:cubicBezTo>
                      <a:pt x="25" y="32"/>
                      <a:pt x="49" y="40"/>
                      <a:pt x="70" y="44"/>
                    </a:cubicBezTo>
                    <a:lnTo>
                      <a:pt x="70" y="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03" name="Freeform 279"/>
              <p:cNvSpPr>
                <a:spLocks noEditPoints="1"/>
              </p:cNvSpPr>
              <p:nvPr/>
            </p:nvSpPr>
            <p:spPr bwMode="auto">
              <a:xfrm>
                <a:off x="4296" y="2390"/>
                <a:ext cx="172" cy="106"/>
              </a:xfrm>
              <a:custGeom>
                <a:avLst/>
                <a:gdLst>
                  <a:gd name="T0" fmla="*/ 71 w 73"/>
                  <a:gd name="T1" fmla="*/ 45 h 45"/>
                  <a:gd name="T2" fmla="*/ 4 w 73"/>
                  <a:gd name="T3" fmla="*/ 16 h 45"/>
                  <a:gd name="T4" fmla="*/ 4 w 73"/>
                  <a:gd name="T5" fmla="*/ 16 h 45"/>
                  <a:gd name="T6" fmla="*/ 0 w 73"/>
                  <a:gd name="T7" fmla="*/ 8 h 45"/>
                  <a:gd name="T8" fmla="*/ 0 w 73"/>
                  <a:gd name="T9" fmla="*/ 8 h 45"/>
                  <a:gd name="T10" fmla="*/ 0 w 73"/>
                  <a:gd name="T11" fmla="*/ 7 h 45"/>
                  <a:gd name="T12" fmla="*/ 0 w 73"/>
                  <a:gd name="T13" fmla="*/ 7 h 45"/>
                  <a:gd name="T14" fmla="*/ 9 w 73"/>
                  <a:gd name="T15" fmla="*/ 0 h 45"/>
                  <a:gd name="T16" fmla="*/ 9 w 73"/>
                  <a:gd name="T17" fmla="*/ 0 h 45"/>
                  <a:gd name="T18" fmla="*/ 12 w 73"/>
                  <a:gd name="T19" fmla="*/ 1 h 45"/>
                  <a:gd name="T20" fmla="*/ 12 w 73"/>
                  <a:gd name="T21" fmla="*/ 1 h 45"/>
                  <a:gd name="T22" fmla="*/ 13 w 73"/>
                  <a:gd name="T23" fmla="*/ 1 h 45"/>
                  <a:gd name="T24" fmla="*/ 72 w 73"/>
                  <a:gd name="T25" fmla="*/ 27 h 45"/>
                  <a:gd name="T26" fmla="*/ 72 w 73"/>
                  <a:gd name="T27" fmla="*/ 27 h 45"/>
                  <a:gd name="T28" fmla="*/ 71 w 73"/>
                  <a:gd name="T29" fmla="*/ 28 h 45"/>
                  <a:gd name="T30" fmla="*/ 72 w 73"/>
                  <a:gd name="T31" fmla="*/ 27 h 45"/>
                  <a:gd name="T32" fmla="*/ 73 w 73"/>
                  <a:gd name="T33" fmla="*/ 28 h 45"/>
                  <a:gd name="T34" fmla="*/ 73 w 73"/>
                  <a:gd name="T35" fmla="*/ 28 h 45"/>
                  <a:gd name="T36" fmla="*/ 73 w 73"/>
                  <a:gd name="T37" fmla="*/ 44 h 45"/>
                  <a:gd name="T38" fmla="*/ 72 w 73"/>
                  <a:gd name="T39" fmla="*/ 45 h 45"/>
                  <a:gd name="T40" fmla="*/ 72 w 73"/>
                  <a:gd name="T41" fmla="*/ 45 h 45"/>
                  <a:gd name="T42" fmla="*/ 71 w 73"/>
                  <a:gd name="T43" fmla="*/ 45 h 45"/>
                  <a:gd name="T44" fmla="*/ 71 w 73"/>
                  <a:gd name="T45" fmla="*/ 45 h 45"/>
                  <a:gd name="T46" fmla="*/ 71 w 73"/>
                  <a:gd name="T47" fmla="*/ 45 h 45"/>
                  <a:gd name="T48" fmla="*/ 70 w 73"/>
                  <a:gd name="T49" fmla="*/ 42 h 45"/>
                  <a:gd name="T50" fmla="*/ 70 w 73"/>
                  <a:gd name="T51" fmla="*/ 30 h 45"/>
                  <a:gd name="T52" fmla="*/ 11 w 73"/>
                  <a:gd name="T53" fmla="*/ 3 h 45"/>
                  <a:gd name="T54" fmla="*/ 11 w 73"/>
                  <a:gd name="T55" fmla="*/ 3 h 45"/>
                  <a:gd name="T56" fmla="*/ 9 w 73"/>
                  <a:gd name="T57" fmla="*/ 3 h 45"/>
                  <a:gd name="T58" fmla="*/ 9 w 73"/>
                  <a:gd name="T59" fmla="*/ 3 h 45"/>
                  <a:gd name="T60" fmla="*/ 5 w 73"/>
                  <a:gd name="T61" fmla="*/ 5 h 45"/>
                  <a:gd name="T62" fmla="*/ 5 w 73"/>
                  <a:gd name="T63" fmla="*/ 5 h 45"/>
                  <a:gd name="T64" fmla="*/ 3 w 73"/>
                  <a:gd name="T65" fmla="*/ 8 h 45"/>
                  <a:gd name="T66" fmla="*/ 3 w 73"/>
                  <a:gd name="T67" fmla="*/ 8 h 45"/>
                  <a:gd name="T68" fmla="*/ 3 w 73"/>
                  <a:gd name="T69" fmla="*/ 8 h 45"/>
                  <a:gd name="T70" fmla="*/ 3 w 73"/>
                  <a:gd name="T71" fmla="*/ 8 h 45"/>
                  <a:gd name="T72" fmla="*/ 5 w 73"/>
                  <a:gd name="T73" fmla="*/ 12 h 45"/>
                  <a:gd name="T74" fmla="*/ 5 w 73"/>
                  <a:gd name="T75" fmla="*/ 12 h 45"/>
                  <a:gd name="T76" fmla="*/ 6 w 73"/>
                  <a:gd name="T77" fmla="*/ 14 h 45"/>
                  <a:gd name="T78" fmla="*/ 6 w 73"/>
                  <a:gd name="T79" fmla="*/ 14 h 45"/>
                  <a:gd name="T80" fmla="*/ 70 w 73"/>
                  <a:gd name="T81" fmla="*/ 42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73" h="45">
                    <a:moveTo>
                      <a:pt x="71" y="45"/>
                    </a:moveTo>
                    <a:cubicBezTo>
                      <a:pt x="49" y="41"/>
                      <a:pt x="25" y="33"/>
                      <a:pt x="4" y="16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6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2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0" y="0"/>
                      <a:pt x="11" y="0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37" y="19"/>
                      <a:pt x="72" y="27"/>
                    </a:cubicBezTo>
                    <a:cubicBezTo>
                      <a:pt x="72" y="27"/>
                      <a:pt x="72" y="27"/>
                      <a:pt x="72" y="27"/>
                    </a:cubicBezTo>
                    <a:cubicBezTo>
                      <a:pt x="71" y="28"/>
                      <a:pt x="71" y="28"/>
                      <a:pt x="71" y="28"/>
                    </a:cubicBezTo>
                    <a:cubicBezTo>
                      <a:pt x="72" y="27"/>
                      <a:pt x="72" y="27"/>
                      <a:pt x="72" y="27"/>
                    </a:cubicBezTo>
                    <a:cubicBezTo>
                      <a:pt x="72" y="27"/>
                      <a:pt x="73" y="28"/>
                      <a:pt x="73" y="28"/>
                    </a:cubicBezTo>
                    <a:cubicBezTo>
                      <a:pt x="73" y="28"/>
                      <a:pt x="73" y="28"/>
                      <a:pt x="73" y="28"/>
                    </a:cubicBezTo>
                    <a:cubicBezTo>
                      <a:pt x="73" y="44"/>
                      <a:pt x="73" y="44"/>
                      <a:pt x="73" y="44"/>
                    </a:cubicBezTo>
                    <a:cubicBezTo>
                      <a:pt x="73" y="44"/>
                      <a:pt x="73" y="45"/>
                      <a:pt x="72" y="45"/>
                    </a:cubicBezTo>
                    <a:cubicBezTo>
                      <a:pt x="72" y="45"/>
                      <a:pt x="72" y="45"/>
                      <a:pt x="72" y="45"/>
                    </a:cubicBezTo>
                    <a:cubicBezTo>
                      <a:pt x="72" y="45"/>
                      <a:pt x="72" y="45"/>
                      <a:pt x="71" y="45"/>
                    </a:cubicBezTo>
                    <a:cubicBezTo>
                      <a:pt x="71" y="45"/>
                      <a:pt x="71" y="45"/>
                      <a:pt x="71" y="45"/>
                    </a:cubicBezTo>
                    <a:cubicBezTo>
                      <a:pt x="71" y="45"/>
                      <a:pt x="71" y="45"/>
                      <a:pt x="71" y="45"/>
                    </a:cubicBezTo>
                    <a:close/>
                    <a:moveTo>
                      <a:pt x="70" y="42"/>
                    </a:moveTo>
                    <a:cubicBezTo>
                      <a:pt x="70" y="30"/>
                      <a:pt x="70" y="30"/>
                      <a:pt x="70" y="30"/>
                    </a:cubicBezTo>
                    <a:cubicBezTo>
                      <a:pt x="37" y="22"/>
                      <a:pt x="14" y="5"/>
                      <a:pt x="11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3"/>
                      <a:pt x="10" y="3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7" y="3"/>
                      <a:pt x="6" y="4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6"/>
                      <a:pt x="3" y="8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10"/>
                      <a:pt x="4" y="11"/>
                      <a:pt x="5" y="1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3"/>
                      <a:pt x="6" y="14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26" y="30"/>
                      <a:pt x="49" y="38"/>
                      <a:pt x="70" y="42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04" name="Freeform 280"/>
              <p:cNvSpPr>
                <a:spLocks/>
              </p:cNvSpPr>
              <p:nvPr/>
            </p:nvSpPr>
            <p:spPr bwMode="auto">
              <a:xfrm>
                <a:off x="4009" y="2390"/>
                <a:ext cx="185" cy="106"/>
              </a:xfrm>
              <a:custGeom>
                <a:avLst/>
                <a:gdLst>
                  <a:gd name="T0" fmla="*/ 77 w 78"/>
                  <a:gd name="T1" fmla="*/ 7 h 45"/>
                  <a:gd name="T2" fmla="*/ 67 w 78"/>
                  <a:gd name="T3" fmla="*/ 2 h 45"/>
                  <a:gd name="T4" fmla="*/ 0 w 78"/>
                  <a:gd name="T5" fmla="*/ 30 h 45"/>
                  <a:gd name="T6" fmla="*/ 0 w 78"/>
                  <a:gd name="T7" fmla="*/ 45 h 45"/>
                  <a:gd name="T8" fmla="*/ 74 w 78"/>
                  <a:gd name="T9" fmla="*/ 15 h 45"/>
                  <a:gd name="T10" fmla="*/ 77 w 78"/>
                  <a:gd name="T11" fmla="*/ 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8" h="45">
                    <a:moveTo>
                      <a:pt x="77" y="7"/>
                    </a:moveTo>
                    <a:cubicBezTo>
                      <a:pt x="77" y="7"/>
                      <a:pt x="75" y="0"/>
                      <a:pt x="67" y="2"/>
                    </a:cubicBezTo>
                    <a:cubicBezTo>
                      <a:pt x="67" y="2"/>
                      <a:pt x="39" y="23"/>
                      <a:pt x="0" y="30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23" y="42"/>
                      <a:pt x="50" y="34"/>
                      <a:pt x="74" y="15"/>
                    </a:cubicBezTo>
                    <a:cubicBezTo>
                      <a:pt x="74" y="15"/>
                      <a:pt x="78" y="11"/>
                      <a:pt x="77" y="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05" name="Freeform 281"/>
              <p:cNvSpPr>
                <a:spLocks noEditPoints="1"/>
              </p:cNvSpPr>
              <p:nvPr/>
            </p:nvSpPr>
            <p:spPr bwMode="auto">
              <a:xfrm>
                <a:off x="4004" y="2390"/>
                <a:ext cx="192" cy="111"/>
              </a:xfrm>
              <a:custGeom>
                <a:avLst/>
                <a:gdLst>
                  <a:gd name="T0" fmla="*/ 1 w 81"/>
                  <a:gd name="T1" fmla="*/ 46 h 47"/>
                  <a:gd name="T2" fmla="*/ 0 w 81"/>
                  <a:gd name="T3" fmla="*/ 45 h 47"/>
                  <a:gd name="T4" fmla="*/ 0 w 81"/>
                  <a:gd name="T5" fmla="*/ 45 h 47"/>
                  <a:gd name="T6" fmla="*/ 0 w 81"/>
                  <a:gd name="T7" fmla="*/ 30 h 47"/>
                  <a:gd name="T8" fmla="*/ 1 w 81"/>
                  <a:gd name="T9" fmla="*/ 29 h 47"/>
                  <a:gd name="T10" fmla="*/ 1 w 81"/>
                  <a:gd name="T11" fmla="*/ 29 h 47"/>
                  <a:gd name="T12" fmla="*/ 49 w 81"/>
                  <a:gd name="T13" fmla="*/ 12 h 47"/>
                  <a:gd name="T14" fmla="*/ 49 w 81"/>
                  <a:gd name="T15" fmla="*/ 12 h 47"/>
                  <a:gd name="T16" fmla="*/ 68 w 81"/>
                  <a:gd name="T17" fmla="*/ 1 h 47"/>
                  <a:gd name="T18" fmla="*/ 68 w 81"/>
                  <a:gd name="T19" fmla="*/ 1 h 47"/>
                  <a:gd name="T20" fmla="*/ 69 w 81"/>
                  <a:gd name="T21" fmla="*/ 1 h 47"/>
                  <a:gd name="T22" fmla="*/ 72 w 81"/>
                  <a:gd name="T23" fmla="*/ 0 h 47"/>
                  <a:gd name="T24" fmla="*/ 72 w 81"/>
                  <a:gd name="T25" fmla="*/ 0 h 47"/>
                  <a:gd name="T26" fmla="*/ 81 w 81"/>
                  <a:gd name="T27" fmla="*/ 7 h 47"/>
                  <a:gd name="T28" fmla="*/ 81 w 81"/>
                  <a:gd name="T29" fmla="*/ 7 h 47"/>
                  <a:gd name="T30" fmla="*/ 79 w 81"/>
                  <a:gd name="T31" fmla="*/ 7 h 47"/>
                  <a:gd name="T32" fmla="*/ 81 w 81"/>
                  <a:gd name="T33" fmla="*/ 7 h 47"/>
                  <a:gd name="T34" fmla="*/ 81 w 81"/>
                  <a:gd name="T35" fmla="*/ 8 h 47"/>
                  <a:gd name="T36" fmla="*/ 81 w 81"/>
                  <a:gd name="T37" fmla="*/ 8 h 47"/>
                  <a:gd name="T38" fmla="*/ 77 w 81"/>
                  <a:gd name="T39" fmla="*/ 16 h 47"/>
                  <a:gd name="T40" fmla="*/ 77 w 81"/>
                  <a:gd name="T41" fmla="*/ 16 h 47"/>
                  <a:gd name="T42" fmla="*/ 2 w 81"/>
                  <a:gd name="T43" fmla="*/ 47 h 47"/>
                  <a:gd name="T44" fmla="*/ 2 w 81"/>
                  <a:gd name="T45" fmla="*/ 47 h 47"/>
                  <a:gd name="T46" fmla="*/ 2 w 81"/>
                  <a:gd name="T47" fmla="*/ 47 h 47"/>
                  <a:gd name="T48" fmla="*/ 2 w 81"/>
                  <a:gd name="T49" fmla="*/ 47 h 47"/>
                  <a:gd name="T50" fmla="*/ 1 w 81"/>
                  <a:gd name="T51" fmla="*/ 46 h 47"/>
                  <a:gd name="T52" fmla="*/ 3 w 81"/>
                  <a:gd name="T53" fmla="*/ 43 h 47"/>
                  <a:gd name="T54" fmla="*/ 75 w 81"/>
                  <a:gd name="T55" fmla="*/ 14 h 47"/>
                  <a:gd name="T56" fmla="*/ 75 w 81"/>
                  <a:gd name="T57" fmla="*/ 14 h 47"/>
                  <a:gd name="T58" fmla="*/ 78 w 81"/>
                  <a:gd name="T59" fmla="*/ 8 h 47"/>
                  <a:gd name="T60" fmla="*/ 78 w 81"/>
                  <a:gd name="T61" fmla="*/ 8 h 47"/>
                  <a:gd name="T62" fmla="*/ 78 w 81"/>
                  <a:gd name="T63" fmla="*/ 8 h 47"/>
                  <a:gd name="T64" fmla="*/ 78 w 81"/>
                  <a:gd name="T65" fmla="*/ 8 h 47"/>
                  <a:gd name="T66" fmla="*/ 76 w 81"/>
                  <a:gd name="T67" fmla="*/ 5 h 47"/>
                  <a:gd name="T68" fmla="*/ 76 w 81"/>
                  <a:gd name="T69" fmla="*/ 5 h 47"/>
                  <a:gd name="T70" fmla="*/ 72 w 81"/>
                  <a:gd name="T71" fmla="*/ 3 h 47"/>
                  <a:gd name="T72" fmla="*/ 72 w 81"/>
                  <a:gd name="T73" fmla="*/ 3 h 47"/>
                  <a:gd name="T74" fmla="*/ 70 w 81"/>
                  <a:gd name="T75" fmla="*/ 3 h 47"/>
                  <a:gd name="T76" fmla="*/ 70 w 81"/>
                  <a:gd name="T77" fmla="*/ 3 h 47"/>
                  <a:gd name="T78" fmla="*/ 3 w 81"/>
                  <a:gd name="T79" fmla="*/ 31 h 47"/>
                  <a:gd name="T80" fmla="*/ 3 w 81"/>
                  <a:gd name="T81" fmla="*/ 31 h 47"/>
                  <a:gd name="T82" fmla="*/ 3 w 81"/>
                  <a:gd name="T83" fmla="*/ 4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1" h="47">
                    <a:moveTo>
                      <a:pt x="1" y="46"/>
                    </a:moveTo>
                    <a:cubicBezTo>
                      <a:pt x="0" y="46"/>
                      <a:pt x="0" y="46"/>
                      <a:pt x="0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29"/>
                      <a:pt x="1" y="29"/>
                      <a:pt x="1" y="29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21" y="25"/>
                      <a:pt x="37" y="18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61" y="6"/>
                      <a:pt x="68" y="1"/>
                      <a:pt x="68" y="1"/>
                    </a:cubicBezTo>
                    <a:cubicBezTo>
                      <a:pt x="68" y="1"/>
                      <a:pt x="68" y="1"/>
                      <a:pt x="68" y="1"/>
                    </a:cubicBezTo>
                    <a:cubicBezTo>
                      <a:pt x="69" y="1"/>
                      <a:pt x="69" y="1"/>
                      <a:pt x="69" y="1"/>
                    </a:cubicBezTo>
                    <a:cubicBezTo>
                      <a:pt x="70" y="0"/>
                      <a:pt x="71" y="0"/>
                      <a:pt x="72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8" y="0"/>
                      <a:pt x="80" y="7"/>
                      <a:pt x="81" y="7"/>
                    </a:cubicBezTo>
                    <a:cubicBezTo>
                      <a:pt x="81" y="7"/>
                      <a:pt x="81" y="7"/>
                      <a:pt x="81" y="7"/>
                    </a:cubicBezTo>
                    <a:cubicBezTo>
                      <a:pt x="79" y="7"/>
                      <a:pt x="79" y="7"/>
                      <a:pt x="79" y="7"/>
                    </a:cubicBezTo>
                    <a:cubicBezTo>
                      <a:pt x="81" y="7"/>
                      <a:pt x="81" y="7"/>
                      <a:pt x="81" y="7"/>
                    </a:cubicBezTo>
                    <a:cubicBezTo>
                      <a:pt x="81" y="7"/>
                      <a:pt x="81" y="8"/>
                      <a:pt x="81" y="8"/>
                    </a:cubicBezTo>
                    <a:cubicBezTo>
                      <a:pt x="81" y="8"/>
                      <a:pt x="81" y="8"/>
                      <a:pt x="81" y="8"/>
                    </a:cubicBezTo>
                    <a:cubicBezTo>
                      <a:pt x="81" y="13"/>
                      <a:pt x="77" y="16"/>
                      <a:pt x="77" y="16"/>
                    </a:cubicBezTo>
                    <a:cubicBezTo>
                      <a:pt x="77" y="16"/>
                      <a:pt x="77" y="16"/>
                      <a:pt x="77" y="16"/>
                    </a:cubicBezTo>
                    <a:cubicBezTo>
                      <a:pt x="53" y="35"/>
                      <a:pt x="25" y="43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1" y="47"/>
                      <a:pt x="1" y="47"/>
                      <a:pt x="1" y="46"/>
                    </a:cubicBezTo>
                    <a:close/>
                    <a:moveTo>
                      <a:pt x="3" y="43"/>
                    </a:moveTo>
                    <a:cubicBezTo>
                      <a:pt x="26" y="40"/>
                      <a:pt x="52" y="32"/>
                      <a:pt x="75" y="14"/>
                    </a:cubicBezTo>
                    <a:cubicBezTo>
                      <a:pt x="75" y="14"/>
                      <a:pt x="75" y="14"/>
                      <a:pt x="75" y="14"/>
                    </a:cubicBezTo>
                    <a:cubicBezTo>
                      <a:pt x="75" y="14"/>
                      <a:pt x="78" y="11"/>
                      <a:pt x="78" y="8"/>
                    </a:cubicBezTo>
                    <a:cubicBezTo>
                      <a:pt x="78" y="8"/>
                      <a:pt x="78" y="8"/>
                      <a:pt x="78" y="8"/>
                    </a:cubicBezTo>
                    <a:cubicBezTo>
                      <a:pt x="78" y="8"/>
                      <a:pt x="78" y="8"/>
                      <a:pt x="78" y="8"/>
                    </a:cubicBezTo>
                    <a:cubicBezTo>
                      <a:pt x="78" y="8"/>
                      <a:pt x="78" y="8"/>
                      <a:pt x="78" y="8"/>
                    </a:cubicBezTo>
                    <a:cubicBezTo>
                      <a:pt x="78" y="7"/>
                      <a:pt x="77" y="6"/>
                      <a:pt x="76" y="5"/>
                    </a:cubicBezTo>
                    <a:cubicBezTo>
                      <a:pt x="76" y="5"/>
                      <a:pt x="76" y="5"/>
                      <a:pt x="76" y="5"/>
                    </a:cubicBezTo>
                    <a:cubicBezTo>
                      <a:pt x="75" y="4"/>
                      <a:pt x="74" y="3"/>
                      <a:pt x="72" y="3"/>
                    </a:cubicBezTo>
                    <a:cubicBezTo>
                      <a:pt x="72" y="3"/>
                      <a:pt x="72" y="3"/>
                      <a:pt x="72" y="3"/>
                    </a:cubicBezTo>
                    <a:cubicBezTo>
                      <a:pt x="71" y="3"/>
                      <a:pt x="70" y="3"/>
                      <a:pt x="70" y="3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67" y="5"/>
                      <a:pt x="40" y="24"/>
                      <a:pt x="3" y="31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3" y="43"/>
                      <a:pt x="3" y="43"/>
                      <a:pt x="3" y="4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06" name="Freeform 282"/>
              <p:cNvSpPr>
                <a:spLocks/>
              </p:cNvSpPr>
              <p:nvPr/>
            </p:nvSpPr>
            <p:spPr bwMode="auto">
              <a:xfrm>
                <a:off x="4137" y="2399"/>
                <a:ext cx="83" cy="348"/>
              </a:xfrm>
              <a:custGeom>
                <a:avLst/>
                <a:gdLst>
                  <a:gd name="T0" fmla="*/ 0 w 35"/>
                  <a:gd name="T1" fmla="*/ 143 h 147"/>
                  <a:gd name="T2" fmla="*/ 29 w 35"/>
                  <a:gd name="T3" fmla="*/ 147 h 147"/>
                  <a:gd name="T4" fmla="*/ 35 w 35"/>
                  <a:gd name="T5" fmla="*/ 0 h 147"/>
                  <a:gd name="T6" fmla="*/ 13 w 35"/>
                  <a:gd name="T7" fmla="*/ 1 h 147"/>
                  <a:gd name="T8" fmla="*/ 0 w 35"/>
                  <a:gd name="T9" fmla="*/ 143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147">
                    <a:moveTo>
                      <a:pt x="0" y="143"/>
                    </a:moveTo>
                    <a:cubicBezTo>
                      <a:pt x="29" y="147"/>
                      <a:pt x="29" y="147"/>
                      <a:pt x="29" y="147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6" y="48"/>
                      <a:pt x="0" y="14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07" name="Freeform 283"/>
              <p:cNvSpPr>
                <a:spLocks noEditPoints="1"/>
              </p:cNvSpPr>
              <p:nvPr/>
            </p:nvSpPr>
            <p:spPr bwMode="auto">
              <a:xfrm>
                <a:off x="4135" y="2394"/>
                <a:ext cx="90" cy="358"/>
              </a:xfrm>
              <a:custGeom>
                <a:avLst/>
                <a:gdLst>
                  <a:gd name="T0" fmla="*/ 30 w 38"/>
                  <a:gd name="T1" fmla="*/ 151 h 151"/>
                  <a:gd name="T2" fmla="*/ 1 w 38"/>
                  <a:gd name="T3" fmla="*/ 147 h 151"/>
                  <a:gd name="T4" fmla="*/ 0 w 38"/>
                  <a:gd name="T5" fmla="*/ 145 h 151"/>
                  <a:gd name="T6" fmla="*/ 0 w 38"/>
                  <a:gd name="T7" fmla="*/ 145 h 151"/>
                  <a:gd name="T8" fmla="*/ 13 w 38"/>
                  <a:gd name="T9" fmla="*/ 2 h 151"/>
                  <a:gd name="T10" fmla="*/ 13 w 38"/>
                  <a:gd name="T11" fmla="*/ 2 h 151"/>
                  <a:gd name="T12" fmla="*/ 14 w 38"/>
                  <a:gd name="T13" fmla="*/ 1 h 151"/>
                  <a:gd name="T14" fmla="*/ 14 w 38"/>
                  <a:gd name="T15" fmla="*/ 1 h 151"/>
                  <a:gd name="T16" fmla="*/ 36 w 38"/>
                  <a:gd name="T17" fmla="*/ 0 h 151"/>
                  <a:gd name="T18" fmla="*/ 37 w 38"/>
                  <a:gd name="T19" fmla="*/ 0 h 151"/>
                  <a:gd name="T20" fmla="*/ 37 w 38"/>
                  <a:gd name="T21" fmla="*/ 0 h 151"/>
                  <a:gd name="T22" fmla="*/ 38 w 38"/>
                  <a:gd name="T23" fmla="*/ 2 h 151"/>
                  <a:gd name="T24" fmla="*/ 38 w 38"/>
                  <a:gd name="T25" fmla="*/ 2 h 151"/>
                  <a:gd name="T26" fmla="*/ 31 w 38"/>
                  <a:gd name="T27" fmla="*/ 149 h 151"/>
                  <a:gd name="T28" fmla="*/ 31 w 38"/>
                  <a:gd name="T29" fmla="*/ 150 h 151"/>
                  <a:gd name="T30" fmla="*/ 31 w 38"/>
                  <a:gd name="T31" fmla="*/ 150 h 151"/>
                  <a:gd name="T32" fmla="*/ 30 w 38"/>
                  <a:gd name="T33" fmla="*/ 151 h 151"/>
                  <a:gd name="T34" fmla="*/ 30 w 38"/>
                  <a:gd name="T35" fmla="*/ 151 h 151"/>
                  <a:gd name="T36" fmla="*/ 30 w 38"/>
                  <a:gd name="T37" fmla="*/ 151 h 151"/>
                  <a:gd name="T38" fmla="*/ 28 w 38"/>
                  <a:gd name="T39" fmla="*/ 147 h 151"/>
                  <a:gd name="T40" fmla="*/ 35 w 38"/>
                  <a:gd name="T41" fmla="*/ 3 h 151"/>
                  <a:gd name="T42" fmla="*/ 16 w 38"/>
                  <a:gd name="T43" fmla="*/ 4 h 151"/>
                  <a:gd name="T44" fmla="*/ 3 w 38"/>
                  <a:gd name="T45" fmla="*/ 144 h 151"/>
                  <a:gd name="T46" fmla="*/ 3 w 38"/>
                  <a:gd name="T47" fmla="*/ 144 h 151"/>
                  <a:gd name="T48" fmla="*/ 28 w 38"/>
                  <a:gd name="T49" fmla="*/ 147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" h="151">
                    <a:moveTo>
                      <a:pt x="30" y="151"/>
                    </a:moveTo>
                    <a:cubicBezTo>
                      <a:pt x="1" y="147"/>
                      <a:pt x="1" y="147"/>
                      <a:pt x="1" y="147"/>
                    </a:cubicBezTo>
                    <a:cubicBezTo>
                      <a:pt x="0" y="146"/>
                      <a:pt x="0" y="146"/>
                      <a:pt x="0" y="145"/>
                    </a:cubicBezTo>
                    <a:cubicBezTo>
                      <a:pt x="0" y="145"/>
                      <a:pt x="0" y="145"/>
                      <a:pt x="0" y="145"/>
                    </a:cubicBezTo>
                    <a:cubicBezTo>
                      <a:pt x="5" y="50"/>
                      <a:pt x="13" y="2"/>
                      <a:pt x="13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2"/>
                      <a:pt x="13" y="1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0"/>
                      <a:pt x="37" y="0"/>
                      <a:pt x="3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8" y="1"/>
                      <a:pt x="38" y="1"/>
                      <a:pt x="38" y="2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31" y="149"/>
                      <a:pt x="31" y="149"/>
                      <a:pt x="31" y="149"/>
                    </a:cubicBezTo>
                    <a:cubicBezTo>
                      <a:pt x="31" y="150"/>
                      <a:pt x="31" y="150"/>
                      <a:pt x="31" y="150"/>
                    </a:cubicBezTo>
                    <a:cubicBezTo>
                      <a:pt x="31" y="150"/>
                      <a:pt x="31" y="150"/>
                      <a:pt x="31" y="150"/>
                    </a:cubicBezTo>
                    <a:cubicBezTo>
                      <a:pt x="31" y="151"/>
                      <a:pt x="30" y="151"/>
                      <a:pt x="30" y="151"/>
                    </a:cubicBezTo>
                    <a:cubicBezTo>
                      <a:pt x="30" y="151"/>
                      <a:pt x="30" y="151"/>
                      <a:pt x="30" y="151"/>
                    </a:cubicBezTo>
                    <a:cubicBezTo>
                      <a:pt x="30" y="151"/>
                      <a:pt x="30" y="151"/>
                      <a:pt x="30" y="151"/>
                    </a:cubicBezTo>
                    <a:close/>
                    <a:moveTo>
                      <a:pt x="28" y="147"/>
                    </a:moveTo>
                    <a:cubicBezTo>
                      <a:pt x="35" y="3"/>
                      <a:pt x="35" y="3"/>
                      <a:pt x="35" y="3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4" y="12"/>
                      <a:pt x="8" y="59"/>
                      <a:pt x="3" y="144"/>
                    </a:cubicBezTo>
                    <a:cubicBezTo>
                      <a:pt x="3" y="144"/>
                      <a:pt x="3" y="144"/>
                      <a:pt x="3" y="144"/>
                    </a:cubicBezTo>
                    <a:cubicBezTo>
                      <a:pt x="28" y="147"/>
                      <a:pt x="28" y="147"/>
                      <a:pt x="28" y="147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08" name="Freeform 284"/>
              <p:cNvSpPr>
                <a:spLocks/>
              </p:cNvSpPr>
              <p:nvPr/>
            </p:nvSpPr>
            <p:spPr bwMode="auto">
              <a:xfrm>
                <a:off x="4163" y="2411"/>
                <a:ext cx="57" cy="208"/>
              </a:xfrm>
              <a:custGeom>
                <a:avLst/>
                <a:gdLst>
                  <a:gd name="T0" fmla="*/ 24 w 24"/>
                  <a:gd name="T1" fmla="*/ 0 h 88"/>
                  <a:gd name="T2" fmla="*/ 20 w 24"/>
                  <a:gd name="T3" fmla="*/ 88 h 88"/>
                  <a:gd name="T4" fmla="*/ 19 w 24"/>
                  <a:gd name="T5" fmla="*/ 27 h 88"/>
                  <a:gd name="T6" fmla="*/ 24 w 24"/>
                  <a:gd name="T7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88">
                    <a:moveTo>
                      <a:pt x="24" y="0"/>
                    </a:moveTo>
                    <a:cubicBezTo>
                      <a:pt x="20" y="88"/>
                      <a:pt x="20" y="88"/>
                      <a:pt x="20" y="88"/>
                    </a:cubicBezTo>
                    <a:cubicBezTo>
                      <a:pt x="20" y="88"/>
                      <a:pt x="0" y="37"/>
                      <a:pt x="19" y="27"/>
                    </a:cubicBezTo>
                    <a:cubicBezTo>
                      <a:pt x="19" y="27"/>
                      <a:pt x="1" y="8"/>
                      <a:pt x="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09" name="Freeform 285"/>
              <p:cNvSpPr>
                <a:spLocks noEditPoints="1"/>
              </p:cNvSpPr>
              <p:nvPr/>
            </p:nvSpPr>
            <p:spPr bwMode="auto">
              <a:xfrm>
                <a:off x="4184" y="2406"/>
                <a:ext cx="38" cy="218"/>
              </a:xfrm>
              <a:custGeom>
                <a:avLst/>
                <a:gdLst>
                  <a:gd name="T0" fmla="*/ 10 w 16"/>
                  <a:gd name="T1" fmla="*/ 91 h 92"/>
                  <a:gd name="T2" fmla="*/ 0 w 16"/>
                  <a:gd name="T3" fmla="*/ 49 h 92"/>
                  <a:gd name="T4" fmla="*/ 0 w 16"/>
                  <a:gd name="T5" fmla="*/ 49 h 92"/>
                  <a:gd name="T6" fmla="*/ 8 w 16"/>
                  <a:gd name="T7" fmla="*/ 28 h 92"/>
                  <a:gd name="T8" fmla="*/ 8 w 16"/>
                  <a:gd name="T9" fmla="*/ 28 h 92"/>
                  <a:gd name="T10" fmla="*/ 2 w 16"/>
                  <a:gd name="T11" fmla="*/ 14 h 92"/>
                  <a:gd name="T12" fmla="*/ 2 w 16"/>
                  <a:gd name="T13" fmla="*/ 14 h 92"/>
                  <a:gd name="T14" fmla="*/ 14 w 16"/>
                  <a:gd name="T15" fmla="*/ 1 h 92"/>
                  <a:gd name="T16" fmla="*/ 14 w 16"/>
                  <a:gd name="T17" fmla="*/ 1 h 92"/>
                  <a:gd name="T18" fmla="*/ 16 w 16"/>
                  <a:gd name="T19" fmla="*/ 1 h 92"/>
                  <a:gd name="T20" fmla="*/ 16 w 16"/>
                  <a:gd name="T21" fmla="*/ 1 h 92"/>
                  <a:gd name="T22" fmla="*/ 16 w 16"/>
                  <a:gd name="T23" fmla="*/ 2 h 92"/>
                  <a:gd name="T24" fmla="*/ 16 w 16"/>
                  <a:gd name="T25" fmla="*/ 2 h 92"/>
                  <a:gd name="T26" fmla="*/ 13 w 16"/>
                  <a:gd name="T27" fmla="*/ 90 h 92"/>
                  <a:gd name="T28" fmla="*/ 11 w 16"/>
                  <a:gd name="T29" fmla="*/ 92 h 92"/>
                  <a:gd name="T30" fmla="*/ 11 w 16"/>
                  <a:gd name="T31" fmla="*/ 92 h 92"/>
                  <a:gd name="T32" fmla="*/ 11 w 16"/>
                  <a:gd name="T33" fmla="*/ 92 h 92"/>
                  <a:gd name="T34" fmla="*/ 11 w 16"/>
                  <a:gd name="T35" fmla="*/ 92 h 92"/>
                  <a:gd name="T36" fmla="*/ 10 w 16"/>
                  <a:gd name="T37" fmla="*/ 91 h 92"/>
                  <a:gd name="T38" fmla="*/ 5 w 16"/>
                  <a:gd name="T39" fmla="*/ 14 h 92"/>
                  <a:gd name="T40" fmla="*/ 8 w 16"/>
                  <a:gd name="T41" fmla="*/ 24 h 92"/>
                  <a:gd name="T42" fmla="*/ 8 w 16"/>
                  <a:gd name="T43" fmla="*/ 24 h 92"/>
                  <a:gd name="T44" fmla="*/ 11 w 16"/>
                  <a:gd name="T45" fmla="*/ 28 h 92"/>
                  <a:gd name="T46" fmla="*/ 11 w 16"/>
                  <a:gd name="T47" fmla="*/ 28 h 92"/>
                  <a:gd name="T48" fmla="*/ 12 w 16"/>
                  <a:gd name="T49" fmla="*/ 29 h 92"/>
                  <a:gd name="T50" fmla="*/ 12 w 16"/>
                  <a:gd name="T51" fmla="*/ 29 h 92"/>
                  <a:gd name="T52" fmla="*/ 11 w 16"/>
                  <a:gd name="T53" fmla="*/ 30 h 92"/>
                  <a:gd name="T54" fmla="*/ 11 w 16"/>
                  <a:gd name="T55" fmla="*/ 30 h 92"/>
                  <a:gd name="T56" fmla="*/ 3 w 16"/>
                  <a:gd name="T57" fmla="*/ 49 h 92"/>
                  <a:gd name="T58" fmla="*/ 3 w 16"/>
                  <a:gd name="T59" fmla="*/ 49 h 92"/>
                  <a:gd name="T60" fmla="*/ 10 w 16"/>
                  <a:gd name="T61" fmla="*/ 83 h 92"/>
                  <a:gd name="T62" fmla="*/ 10 w 16"/>
                  <a:gd name="T63" fmla="*/ 83 h 92"/>
                  <a:gd name="T64" fmla="*/ 13 w 16"/>
                  <a:gd name="T65" fmla="*/ 4 h 92"/>
                  <a:gd name="T66" fmla="*/ 5 w 16"/>
                  <a:gd name="T67" fmla="*/ 14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6" h="92">
                    <a:moveTo>
                      <a:pt x="10" y="91"/>
                    </a:moveTo>
                    <a:cubicBezTo>
                      <a:pt x="10" y="91"/>
                      <a:pt x="0" y="67"/>
                      <a:pt x="0" y="4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40"/>
                      <a:pt x="2" y="33"/>
                      <a:pt x="8" y="28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6" y="26"/>
                      <a:pt x="2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9"/>
                      <a:pt x="5" y="4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5" y="0"/>
                      <a:pt x="15" y="1"/>
                      <a:pt x="16" y="1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1"/>
                      <a:pt x="16" y="2"/>
                      <a:pt x="16" y="2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3" y="90"/>
                      <a:pt x="13" y="90"/>
                      <a:pt x="13" y="90"/>
                    </a:cubicBezTo>
                    <a:cubicBezTo>
                      <a:pt x="13" y="91"/>
                      <a:pt x="12" y="92"/>
                      <a:pt x="11" y="92"/>
                    </a:cubicBezTo>
                    <a:cubicBezTo>
                      <a:pt x="11" y="92"/>
                      <a:pt x="11" y="92"/>
                      <a:pt x="11" y="92"/>
                    </a:cubicBezTo>
                    <a:cubicBezTo>
                      <a:pt x="11" y="92"/>
                      <a:pt x="11" y="92"/>
                      <a:pt x="11" y="92"/>
                    </a:cubicBezTo>
                    <a:cubicBezTo>
                      <a:pt x="11" y="92"/>
                      <a:pt x="11" y="92"/>
                      <a:pt x="11" y="92"/>
                    </a:cubicBezTo>
                    <a:cubicBezTo>
                      <a:pt x="11" y="92"/>
                      <a:pt x="10" y="91"/>
                      <a:pt x="10" y="91"/>
                    </a:cubicBezTo>
                    <a:close/>
                    <a:moveTo>
                      <a:pt x="5" y="14"/>
                    </a:moveTo>
                    <a:cubicBezTo>
                      <a:pt x="5" y="18"/>
                      <a:pt x="6" y="21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10" y="26"/>
                      <a:pt x="11" y="28"/>
                      <a:pt x="11" y="28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12" y="28"/>
                      <a:pt x="12" y="29"/>
                      <a:pt x="12" y="29"/>
                    </a:cubicBezTo>
                    <a:cubicBezTo>
                      <a:pt x="12" y="29"/>
                      <a:pt x="12" y="29"/>
                      <a:pt x="12" y="29"/>
                    </a:cubicBezTo>
                    <a:cubicBezTo>
                      <a:pt x="12" y="30"/>
                      <a:pt x="11" y="30"/>
                      <a:pt x="11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6" y="33"/>
                      <a:pt x="3" y="40"/>
                      <a:pt x="3" y="49"/>
                    </a:cubicBezTo>
                    <a:cubicBezTo>
                      <a:pt x="3" y="49"/>
                      <a:pt x="3" y="49"/>
                      <a:pt x="3" y="49"/>
                    </a:cubicBezTo>
                    <a:cubicBezTo>
                      <a:pt x="3" y="60"/>
                      <a:pt x="7" y="74"/>
                      <a:pt x="10" y="83"/>
                    </a:cubicBezTo>
                    <a:cubicBezTo>
                      <a:pt x="10" y="83"/>
                      <a:pt x="10" y="83"/>
                      <a:pt x="10" y="83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7" y="7"/>
                      <a:pt x="5" y="11"/>
                      <a:pt x="5" y="14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0" name="Freeform 286"/>
              <p:cNvSpPr>
                <a:spLocks/>
              </p:cNvSpPr>
              <p:nvPr/>
            </p:nvSpPr>
            <p:spPr bwMode="auto">
              <a:xfrm>
                <a:off x="4279" y="2399"/>
                <a:ext cx="92" cy="348"/>
              </a:xfrm>
              <a:custGeom>
                <a:avLst/>
                <a:gdLst>
                  <a:gd name="T0" fmla="*/ 17 w 39"/>
                  <a:gd name="T1" fmla="*/ 0 h 147"/>
                  <a:gd name="T2" fmla="*/ 39 w 39"/>
                  <a:gd name="T3" fmla="*/ 143 h 147"/>
                  <a:gd name="T4" fmla="*/ 10 w 39"/>
                  <a:gd name="T5" fmla="*/ 147 h 147"/>
                  <a:gd name="T6" fmla="*/ 0 w 39"/>
                  <a:gd name="T7" fmla="*/ 1 h 147"/>
                  <a:gd name="T8" fmla="*/ 17 w 39"/>
                  <a:gd name="T9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147">
                    <a:moveTo>
                      <a:pt x="17" y="0"/>
                    </a:moveTo>
                    <a:cubicBezTo>
                      <a:pt x="33" y="43"/>
                      <a:pt x="39" y="143"/>
                      <a:pt x="39" y="143"/>
                    </a:cubicBezTo>
                    <a:cubicBezTo>
                      <a:pt x="10" y="147"/>
                      <a:pt x="10" y="147"/>
                      <a:pt x="10" y="147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1" name="Freeform 287"/>
              <p:cNvSpPr>
                <a:spLocks noEditPoints="1"/>
              </p:cNvSpPr>
              <p:nvPr/>
            </p:nvSpPr>
            <p:spPr bwMode="auto">
              <a:xfrm>
                <a:off x="4277" y="2394"/>
                <a:ext cx="97" cy="358"/>
              </a:xfrm>
              <a:custGeom>
                <a:avLst/>
                <a:gdLst>
                  <a:gd name="T0" fmla="*/ 10 w 41"/>
                  <a:gd name="T1" fmla="*/ 150 h 151"/>
                  <a:gd name="T2" fmla="*/ 10 w 41"/>
                  <a:gd name="T3" fmla="*/ 149 h 151"/>
                  <a:gd name="T4" fmla="*/ 10 w 41"/>
                  <a:gd name="T5" fmla="*/ 149 h 151"/>
                  <a:gd name="T6" fmla="*/ 0 w 41"/>
                  <a:gd name="T7" fmla="*/ 3 h 151"/>
                  <a:gd name="T8" fmla="*/ 1 w 41"/>
                  <a:gd name="T9" fmla="*/ 1 h 151"/>
                  <a:gd name="T10" fmla="*/ 1 w 41"/>
                  <a:gd name="T11" fmla="*/ 1 h 151"/>
                  <a:gd name="T12" fmla="*/ 18 w 41"/>
                  <a:gd name="T13" fmla="*/ 0 h 151"/>
                  <a:gd name="T14" fmla="*/ 18 w 41"/>
                  <a:gd name="T15" fmla="*/ 0 h 151"/>
                  <a:gd name="T16" fmla="*/ 18 w 41"/>
                  <a:gd name="T17" fmla="*/ 0 h 151"/>
                  <a:gd name="T18" fmla="*/ 18 w 41"/>
                  <a:gd name="T19" fmla="*/ 0 h 151"/>
                  <a:gd name="T20" fmla="*/ 18 w 41"/>
                  <a:gd name="T21" fmla="*/ 0 h 151"/>
                  <a:gd name="T22" fmla="*/ 18 w 41"/>
                  <a:gd name="T23" fmla="*/ 0 h 151"/>
                  <a:gd name="T24" fmla="*/ 18 w 41"/>
                  <a:gd name="T25" fmla="*/ 0 h 151"/>
                  <a:gd name="T26" fmla="*/ 20 w 41"/>
                  <a:gd name="T27" fmla="*/ 1 h 151"/>
                  <a:gd name="T28" fmla="*/ 20 w 41"/>
                  <a:gd name="T29" fmla="*/ 1 h 151"/>
                  <a:gd name="T30" fmla="*/ 41 w 41"/>
                  <a:gd name="T31" fmla="*/ 145 h 151"/>
                  <a:gd name="T32" fmla="*/ 41 w 41"/>
                  <a:gd name="T33" fmla="*/ 145 h 151"/>
                  <a:gd name="T34" fmla="*/ 40 w 41"/>
                  <a:gd name="T35" fmla="*/ 147 h 151"/>
                  <a:gd name="T36" fmla="*/ 40 w 41"/>
                  <a:gd name="T37" fmla="*/ 147 h 151"/>
                  <a:gd name="T38" fmla="*/ 12 w 41"/>
                  <a:gd name="T39" fmla="*/ 151 h 151"/>
                  <a:gd name="T40" fmla="*/ 11 w 41"/>
                  <a:gd name="T41" fmla="*/ 151 h 151"/>
                  <a:gd name="T42" fmla="*/ 11 w 41"/>
                  <a:gd name="T43" fmla="*/ 151 h 151"/>
                  <a:gd name="T44" fmla="*/ 10 w 41"/>
                  <a:gd name="T45" fmla="*/ 150 h 151"/>
                  <a:gd name="T46" fmla="*/ 3 w 41"/>
                  <a:gd name="T47" fmla="*/ 4 h 151"/>
                  <a:gd name="T48" fmla="*/ 13 w 41"/>
                  <a:gd name="T49" fmla="*/ 147 h 151"/>
                  <a:gd name="T50" fmla="*/ 38 w 41"/>
                  <a:gd name="T51" fmla="*/ 144 h 151"/>
                  <a:gd name="T52" fmla="*/ 34 w 41"/>
                  <a:gd name="T53" fmla="*/ 90 h 151"/>
                  <a:gd name="T54" fmla="*/ 34 w 41"/>
                  <a:gd name="T55" fmla="*/ 90 h 151"/>
                  <a:gd name="T56" fmla="*/ 17 w 41"/>
                  <a:gd name="T57" fmla="*/ 3 h 151"/>
                  <a:gd name="T58" fmla="*/ 17 w 41"/>
                  <a:gd name="T59" fmla="*/ 3 h 151"/>
                  <a:gd name="T60" fmla="*/ 3 w 41"/>
                  <a:gd name="T61" fmla="*/ 4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1" h="151">
                    <a:moveTo>
                      <a:pt x="10" y="150"/>
                    </a:moveTo>
                    <a:cubicBezTo>
                      <a:pt x="10" y="150"/>
                      <a:pt x="10" y="150"/>
                      <a:pt x="10" y="149"/>
                    </a:cubicBezTo>
                    <a:cubicBezTo>
                      <a:pt x="10" y="149"/>
                      <a:pt x="10" y="149"/>
                      <a:pt x="10" y="149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9" y="0"/>
                      <a:pt x="19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36" y="45"/>
                      <a:pt x="41" y="145"/>
                      <a:pt x="41" y="145"/>
                    </a:cubicBezTo>
                    <a:cubicBezTo>
                      <a:pt x="41" y="145"/>
                      <a:pt x="41" y="145"/>
                      <a:pt x="41" y="145"/>
                    </a:cubicBezTo>
                    <a:cubicBezTo>
                      <a:pt x="41" y="146"/>
                      <a:pt x="41" y="146"/>
                      <a:pt x="40" y="147"/>
                    </a:cubicBezTo>
                    <a:cubicBezTo>
                      <a:pt x="40" y="147"/>
                      <a:pt x="40" y="147"/>
                      <a:pt x="40" y="147"/>
                    </a:cubicBezTo>
                    <a:cubicBezTo>
                      <a:pt x="12" y="151"/>
                      <a:pt x="12" y="151"/>
                      <a:pt x="12" y="151"/>
                    </a:cubicBezTo>
                    <a:cubicBezTo>
                      <a:pt x="12" y="151"/>
                      <a:pt x="11" y="151"/>
                      <a:pt x="11" y="151"/>
                    </a:cubicBezTo>
                    <a:cubicBezTo>
                      <a:pt x="11" y="151"/>
                      <a:pt x="11" y="151"/>
                      <a:pt x="11" y="151"/>
                    </a:cubicBezTo>
                    <a:cubicBezTo>
                      <a:pt x="11" y="151"/>
                      <a:pt x="11" y="151"/>
                      <a:pt x="10" y="150"/>
                    </a:cubicBezTo>
                    <a:close/>
                    <a:moveTo>
                      <a:pt x="3" y="4"/>
                    </a:moveTo>
                    <a:cubicBezTo>
                      <a:pt x="13" y="147"/>
                      <a:pt x="13" y="147"/>
                      <a:pt x="13" y="147"/>
                    </a:cubicBezTo>
                    <a:cubicBezTo>
                      <a:pt x="38" y="144"/>
                      <a:pt x="38" y="144"/>
                      <a:pt x="38" y="144"/>
                    </a:cubicBezTo>
                    <a:cubicBezTo>
                      <a:pt x="38" y="138"/>
                      <a:pt x="36" y="116"/>
                      <a:pt x="34" y="90"/>
                    </a:cubicBezTo>
                    <a:cubicBezTo>
                      <a:pt x="34" y="90"/>
                      <a:pt x="34" y="90"/>
                      <a:pt x="34" y="90"/>
                    </a:cubicBezTo>
                    <a:cubicBezTo>
                      <a:pt x="30" y="60"/>
                      <a:pt x="25" y="25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3" y="4"/>
                      <a:pt x="3" y="4"/>
                      <a:pt x="3" y="4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2" name="Freeform 288"/>
              <p:cNvSpPr>
                <a:spLocks/>
              </p:cNvSpPr>
              <p:nvPr/>
            </p:nvSpPr>
            <p:spPr bwMode="auto">
              <a:xfrm>
                <a:off x="4281" y="2411"/>
                <a:ext cx="59" cy="201"/>
              </a:xfrm>
              <a:custGeom>
                <a:avLst/>
                <a:gdLst>
                  <a:gd name="T0" fmla="*/ 0 w 25"/>
                  <a:gd name="T1" fmla="*/ 0 h 85"/>
                  <a:gd name="T2" fmla="*/ 6 w 25"/>
                  <a:gd name="T3" fmla="*/ 85 h 85"/>
                  <a:gd name="T4" fmla="*/ 5 w 25"/>
                  <a:gd name="T5" fmla="*/ 26 h 85"/>
                  <a:gd name="T6" fmla="*/ 0 w 25"/>
                  <a:gd name="T7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" h="85">
                    <a:moveTo>
                      <a:pt x="0" y="0"/>
                    </a:moveTo>
                    <a:cubicBezTo>
                      <a:pt x="6" y="85"/>
                      <a:pt x="6" y="85"/>
                      <a:pt x="6" y="85"/>
                    </a:cubicBezTo>
                    <a:cubicBezTo>
                      <a:pt x="6" y="85"/>
                      <a:pt x="25" y="36"/>
                      <a:pt x="5" y="26"/>
                    </a:cubicBezTo>
                    <a:cubicBezTo>
                      <a:pt x="5" y="26"/>
                      <a:pt x="22" y="9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3" name="Freeform 289"/>
              <p:cNvSpPr>
                <a:spLocks noEditPoints="1"/>
              </p:cNvSpPr>
              <p:nvPr/>
            </p:nvSpPr>
            <p:spPr bwMode="auto">
              <a:xfrm>
                <a:off x="4277" y="2409"/>
                <a:ext cx="42" cy="208"/>
              </a:xfrm>
              <a:custGeom>
                <a:avLst/>
                <a:gdLst>
                  <a:gd name="T0" fmla="*/ 8 w 18"/>
                  <a:gd name="T1" fmla="*/ 88 h 88"/>
                  <a:gd name="T2" fmla="*/ 6 w 18"/>
                  <a:gd name="T3" fmla="*/ 86 h 88"/>
                  <a:gd name="T4" fmla="*/ 6 w 18"/>
                  <a:gd name="T5" fmla="*/ 86 h 88"/>
                  <a:gd name="T6" fmla="*/ 0 w 18"/>
                  <a:gd name="T7" fmla="*/ 1 h 88"/>
                  <a:gd name="T8" fmla="*/ 1 w 18"/>
                  <a:gd name="T9" fmla="*/ 0 h 88"/>
                  <a:gd name="T10" fmla="*/ 1 w 18"/>
                  <a:gd name="T11" fmla="*/ 0 h 88"/>
                  <a:gd name="T12" fmla="*/ 2 w 18"/>
                  <a:gd name="T13" fmla="*/ 0 h 88"/>
                  <a:gd name="T14" fmla="*/ 2 w 18"/>
                  <a:gd name="T15" fmla="*/ 0 h 88"/>
                  <a:gd name="T16" fmla="*/ 15 w 18"/>
                  <a:gd name="T17" fmla="*/ 14 h 88"/>
                  <a:gd name="T18" fmla="*/ 15 w 18"/>
                  <a:gd name="T19" fmla="*/ 14 h 88"/>
                  <a:gd name="T20" fmla="*/ 10 w 18"/>
                  <a:gd name="T21" fmla="*/ 26 h 88"/>
                  <a:gd name="T22" fmla="*/ 10 w 18"/>
                  <a:gd name="T23" fmla="*/ 26 h 88"/>
                  <a:gd name="T24" fmla="*/ 18 w 18"/>
                  <a:gd name="T25" fmla="*/ 47 h 88"/>
                  <a:gd name="T26" fmla="*/ 18 w 18"/>
                  <a:gd name="T27" fmla="*/ 47 h 88"/>
                  <a:gd name="T28" fmla="*/ 9 w 18"/>
                  <a:gd name="T29" fmla="*/ 87 h 88"/>
                  <a:gd name="T30" fmla="*/ 9 w 18"/>
                  <a:gd name="T31" fmla="*/ 87 h 88"/>
                  <a:gd name="T32" fmla="*/ 8 w 18"/>
                  <a:gd name="T33" fmla="*/ 88 h 88"/>
                  <a:gd name="T34" fmla="*/ 8 w 18"/>
                  <a:gd name="T35" fmla="*/ 88 h 88"/>
                  <a:gd name="T36" fmla="*/ 8 w 18"/>
                  <a:gd name="T37" fmla="*/ 88 h 88"/>
                  <a:gd name="T38" fmla="*/ 9 w 18"/>
                  <a:gd name="T39" fmla="*/ 79 h 88"/>
                  <a:gd name="T40" fmla="*/ 15 w 18"/>
                  <a:gd name="T41" fmla="*/ 47 h 88"/>
                  <a:gd name="T42" fmla="*/ 15 w 18"/>
                  <a:gd name="T43" fmla="*/ 47 h 88"/>
                  <a:gd name="T44" fmla="*/ 7 w 18"/>
                  <a:gd name="T45" fmla="*/ 28 h 88"/>
                  <a:gd name="T46" fmla="*/ 7 w 18"/>
                  <a:gd name="T47" fmla="*/ 28 h 88"/>
                  <a:gd name="T48" fmla="*/ 6 w 18"/>
                  <a:gd name="T49" fmla="*/ 27 h 88"/>
                  <a:gd name="T50" fmla="*/ 6 w 18"/>
                  <a:gd name="T51" fmla="*/ 27 h 88"/>
                  <a:gd name="T52" fmla="*/ 6 w 18"/>
                  <a:gd name="T53" fmla="*/ 26 h 88"/>
                  <a:gd name="T54" fmla="*/ 6 w 18"/>
                  <a:gd name="T55" fmla="*/ 26 h 88"/>
                  <a:gd name="T56" fmla="*/ 12 w 18"/>
                  <a:gd name="T57" fmla="*/ 14 h 88"/>
                  <a:gd name="T58" fmla="*/ 12 w 18"/>
                  <a:gd name="T59" fmla="*/ 14 h 88"/>
                  <a:gd name="T60" fmla="*/ 3 w 18"/>
                  <a:gd name="T61" fmla="*/ 3 h 88"/>
                  <a:gd name="T62" fmla="*/ 3 w 18"/>
                  <a:gd name="T63" fmla="*/ 3 h 88"/>
                  <a:gd name="T64" fmla="*/ 9 w 18"/>
                  <a:gd name="T65" fmla="*/ 79 h 88"/>
                  <a:gd name="T66" fmla="*/ 1 w 18"/>
                  <a:gd name="T67" fmla="*/ 3 h 88"/>
                  <a:gd name="T68" fmla="*/ 2 w 18"/>
                  <a:gd name="T69" fmla="*/ 1 h 88"/>
                  <a:gd name="T70" fmla="*/ 1 w 18"/>
                  <a:gd name="T71" fmla="*/ 3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8" h="88">
                    <a:moveTo>
                      <a:pt x="8" y="88"/>
                    </a:moveTo>
                    <a:cubicBezTo>
                      <a:pt x="7" y="88"/>
                      <a:pt x="6" y="87"/>
                      <a:pt x="6" y="86"/>
                    </a:cubicBezTo>
                    <a:cubicBezTo>
                      <a:pt x="6" y="86"/>
                      <a:pt x="6" y="86"/>
                      <a:pt x="6" y="86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1" y="3"/>
                      <a:pt x="15" y="9"/>
                      <a:pt x="15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9"/>
                      <a:pt x="11" y="24"/>
                      <a:pt x="10" y="26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16" y="31"/>
                      <a:pt x="18" y="39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65"/>
                      <a:pt x="9" y="87"/>
                      <a:pt x="9" y="87"/>
                    </a:cubicBezTo>
                    <a:cubicBezTo>
                      <a:pt x="9" y="87"/>
                      <a:pt x="9" y="87"/>
                      <a:pt x="9" y="87"/>
                    </a:cubicBezTo>
                    <a:cubicBezTo>
                      <a:pt x="9" y="87"/>
                      <a:pt x="8" y="88"/>
                      <a:pt x="8" y="88"/>
                    </a:cubicBezTo>
                    <a:cubicBezTo>
                      <a:pt x="8" y="88"/>
                      <a:pt x="8" y="88"/>
                      <a:pt x="8" y="88"/>
                    </a:cubicBezTo>
                    <a:cubicBezTo>
                      <a:pt x="8" y="88"/>
                      <a:pt x="8" y="88"/>
                      <a:pt x="8" y="88"/>
                    </a:cubicBezTo>
                    <a:close/>
                    <a:moveTo>
                      <a:pt x="9" y="79"/>
                    </a:moveTo>
                    <a:cubicBezTo>
                      <a:pt x="11" y="71"/>
                      <a:pt x="15" y="58"/>
                      <a:pt x="15" y="47"/>
                    </a:cubicBezTo>
                    <a:cubicBezTo>
                      <a:pt x="15" y="47"/>
                      <a:pt x="15" y="47"/>
                      <a:pt x="15" y="47"/>
                    </a:cubicBezTo>
                    <a:cubicBezTo>
                      <a:pt x="15" y="38"/>
                      <a:pt x="13" y="31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7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6" y="27"/>
                      <a:pt x="6" y="26"/>
                      <a:pt x="6" y="26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6" y="26"/>
                      <a:pt x="12" y="20"/>
                      <a:pt x="12" y="14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2" y="10"/>
                      <a:pt x="10" y="7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9" y="79"/>
                      <a:pt x="9" y="79"/>
                      <a:pt x="9" y="79"/>
                    </a:cubicBezTo>
                    <a:close/>
                    <a:moveTo>
                      <a:pt x="1" y="3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3"/>
                      <a:pt x="1" y="3"/>
                      <a:pt x="1" y="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4" name="Freeform 290"/>
              <p:cNvSpPr>
                <a:spLocks/>
              </p:cNvSpPr>
              <p:nvPr/>
            </p:nvSpPr>
            <p:spPr bwMode="auto">
              <a:xfrm>
                <a:off x="4139" y="2615"/>
                <a:ext cx="48" cy="66"/>
              </a:xfrm>
              <a:custGeom>
                <a:avLst/>
                <a:gdLst>
                  <a:gd name="T0" fmla="*/ 5 w 20"/>
                  <a:gd name="T1" fmla="*/ 28 h 28"/>
                  <a:gd name="T2" fmla="*/ 2 w 20"/>
                  <a:gd name="T3" fmla="*/ 27 h 28"/>
                  <a:gd name="T4" fmla="*/ 2 w 20"/>
                  <a:gd name="T5" fmla="*/ 27 h 28"/>
                  <a:gd name="T6" fmla="*/ 0 w 20"/>
                  <a:gd name="T7" fmla="*/ 26 h 28"/>
                  <a:gd name="T8" fmla="*/ 0 w 20"/>
                  <a:gd name="T9" fmla="*/ 26 h 28"/>
                  <a:gd name="T10" fmla="*/ 2 w 20"/>
                  <a:gd name="T11" fmla="*/ 24 h 28"/>
                  <a:gd name="T12" fmla="*/ 2 w 20"/>
                  <a:gd name="T13" fmla="*/ 24 h 28"/>
                  <a:gd name="T14" fmla="*/ 5 w 20"/>
                  <a:gd name="T15" fmla="*/ 25 h 28"/>
                  <a:gd name="T16" fmla="*/ 5 w 20"/>
                  <a:gd name="T17" fmla="*/ 25 h 28"/>
                  <a:gd name="T18" fmla="*/ 17 w 20"/>
                  <a:gd name="T19" fmla="*/ 8 h 28"/>
                  <a:gd name="T20" fmla="*/ 17 w 20"/>
                  <a:gd name="T21" fmla="*/ 8 h 28"/>
                  <a:gd name="T22" fmla="*/ 17 w 20"/>
                  <a:gd name="T23" fmla="*/ 4 h 28"/>
                  <a:gd name="T24" fmla="*/ 17 w 20"/>
                  <a:gd name="T25" fmla="*/ 4 h 28"/>
                  <a:gd name="T26" fmla="*/ 3 w 20"/>
                  <a:gd name="T27" fmla="*/ 3 h 28"/>
                  <a:gd name="T28" fmla="*/ 3 w 20"/>
                  <a:gd name="T29" fmla="*/ 3 h 28"/>
                  <a:gd name="T30" fmla="*/ 2 w 20"/>
                  <a:gd name="T31" fmla="*/ 1 h 28"/>
                  <a:gd name="T32" fmla="*/ 2 w 20"/>
                  <a:gd name="T33" fmla="*/ 1 h 28"/>
                  <a:gd name="T34" fmla="*/ 3 w 20"/>
                  <a:gd name="T35" fmla="*/ 0 h 28"/>
                  <a:gd name="T36" fmla="*/ 3 w 20"/>
                  <a:gd name="T37" fmla="*/ 0 h 28"/>
                  <a:gd name="T38" fmla="*/ 18 w 20"/>
                  <a:gd name="T39" fmla="*/ 1 h 28"/>
                  <a:gd name="T40" fmla="*/ 20 w 20"/>
                  <a:gd name="T41" fmla="*/ 2 h 28"/>
                  <a:gd name="T42" fmla="*/ 20 w 20"/>
                  <a:gd name="T43" fmla="*/ 2 h 28"/>
                  <a:gd name="T44" fmla="*/ 20 w 20"/>
                  <a:gd name="T45" fmla="*/ 8 h 28"/>
                  <a:gd name="T46" fmla="*/ 20 w 20"/>
                  <a:gd name="T47" fmla="*/ 8 h 28"/>
                  <a:gd name="T48" fmla="*/ 18 w 20"/>
                  <a:gd name="T49" fmla="*/ 20 h 28"/>
                  <a:gd name="T50" fmla="*/ 18 w 20"/>
                  <a:gd name="T51" fmla="*/ 20 h 28"/>
                  <a:gd name="T52" fmla="*/ 5 w 20"/>
                  <a:gd name="T53" fmla="*/ 28 h 28"/>
                  <a:gd name="T54" fmla="*/ 5 w 20"/>
                  <a:gd name="T55" fmla="*/ 28 h 28"/>
                  <a:gd name="T56" fmla="*/ 5 w 20"/>
                  <a:gd name="T5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0" h="28">
                    <a:moveTo>
                      <a:pt x="5" y="28"/>
                    </a:moveTo>
                    <a:cubicBezTo>
                      <a:pt x="4" y="28"/>
                      <a:pt x="3" y="28"/>
                      <a:pt x="2" y="2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1" y="27"/>
                      <a:pt x="0" y="27"/>
                      <a:pt x="0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5"/>
                      <a:pt x="1" y="24"/>
                      <a:pt x="2" y="24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3" y="25"/>
                      <a:pt x="4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16" y="25"/>
                      <a:pt x="17" y="15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6"/>
                      <a:pt x="17" y="5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3"/>
                      <a:pt x="2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9" y="1"/>
                      <a:pt x="20" y="2"/>
                      <a:pt x="20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2"/>
                      <a:pt x="20" y="5"/>
                      <a:pt x="20" y="8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12"/>
                      <a:pt x="20" y="16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6" y="24"/>
                      <a:pt x="11" y="28"/>
                      <a:pt x="5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5" y="28"/>
                      <a:pt x="5" y="28"/>
                      <a:pt x="5" y="2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5" name="Freeform 291"/>
              <p:cNvSpPr>
                <a:spLocks/>
              </p:cNvSpPr>
              <p:nvPr/>
            </p:nvSpPr>
            <p:spPr bwMode="auto">
              <a:xfrm>
                <a:off x="4322" y="2615"/>
                <a:ext cx="47" cy="64"/>
              </a:xfrm>
              <a:custGeom>
                <a:avLst/>
                <a:gdLst>
                  <a:gd name="T0" fmla="*/ 2 w 20"/>
                  <a:gd name="T1" fmla="*/ 17 h 27"/>
                  <a:gd name="T2" fmla="*/ 0 w 20"/>
                  <a:gd name="T3" fmla="*/ 4 h 27"/>
                  <a:gd name="T4" fmla="*/ 0 w 20"/>
                  <a:gd name="T5" fmla="*/ 4 h 27"/>
                  <a:gd name="T6" fmla="*/ 0 w 20"/>
                  <a:gd name="T7" fmla="*/ 2 h 27"/>
                  <a:gd name="T8" fmla="*/ 0 w 20"/>
                  <a:gd name="T9" fmla="*/ 2 h 27"/>
                  <a:gd name="T10" fmla="*/ 1 w 20"/>
                  <a:gd name="T11" fmla="*/ 0 h 27"/>
                  <a:gd name="T12" fmla="*/ 1 w 20"/>
                  <a:gd name="T13" fmla="*/ 0 h 27"/>
                  <a:gd name="T14" fmla="*/ 16 w 20"/>
                  <a:gd name="T15" fmla="*/ 0 h 27"/>
                  <a:gd name="T16" fmla="*/ 18 w 20"/>
                  <a:gd name="T17" fmla="*/ 1 h 27"/>
                  <a:gd name="T18" fmla="*/ 18 w 20"/>
                  <a:gd name="T19" fmla="*/ 1 h 27"/>
                  <a:gd name="T20" fmla="*/ 17 w 20"/>
                  <a:gd name="T21" fmla="*/ 3 h 27"/>
                  <a:gd name="T22" fmla="*/ 17 w 20"/>
                  <a:gd name="T23" fmla="*/ 3 h 27"/>
                  <a:gd name="T24" fmla="*/ 3 w 20"/>
                  <a:gd name="T25" fmla="*/ 3 h 27"/>
                  <a:gd name="T26" fmla="*/ 3 w 20"/>
                  <a:gd name="T27" fmla="*/ 4 h 27"/>
                  <a:gd name="T28" fmla="*/ 3 w 20"/>
                  <a:gd name="T29" fmla="*/ 4 h 27"/>
                  <a:gd name="T30" fmla="*/ 5 w 20"/>
                  <a:gd name="T31" fmla="*/ 16 h 27"/>
                  <a:gd name="T32" fmla="*/ 5 w 20"/>
                  <a:gd name="T33" fmla="*/ 16 h 27"/>
                  <a:gd name="T34" fmla="*/ 16 w 20"/>
                  <a:gd name="T35" fmla="*/ 24 h 27"/>
                  <a:gd name="T36" fmla="*/ 16 w 20"/>
                  <a:gd name="T37" fmla="*/ 24 h 27"/>
                  <a:gd name="T38" fmla="*/ 18 w 20"/>
                  <a:gd name="T39" fmla="*/ 24 h 27"/>
                  <a:gd name="T40" fmla="*/ 18 w 20"/>
                  <a:gd name="T41" fmla="*/ 24 h 27"/>
                  <a:gd name="T42" fmla="*/ 20 w 20"/>
                  <a:gd name="T43" fmla="*/ 25 h 27"/>
                  <a:gd name="T44" fmla="*/ 20 w 20"/>
                  <a:gd name="T45" fmla="*/ 25 h 27"/>
                  <a:gd name="T46" fmla="*/ 19 w 20"/>
                  <a:gd name="T47" fmla="*/ 27 h 27"/>
                  <a:gd name="T48" fmla="*/ 19 w 20"/>
                  <a:gd name="T49" fmla="*/ 27 h 27"/>
                  <a:gd name="T50" fmla="*/ 16 w 20"/>
                  <a:gd name="T51" fmla="*/ 27 h 27"/>
                  <a:gd name="T52" fmla="*/ 16 w 20"/>
                  <a:gd name="T53" fmla="*/ 27 h 27"/>
                  <a:gd name="T54" fmla="*/ 16 w 20"/>
                  <a:gd name="T55" fmla="*/ 27 h 27"/>
                  <a:gd name="T56" fmla="*/ 16 w 20"/>
                  <a:gd name="T57" fmla="*/ 27 h 27"/>
                  <a:gd name="T58" fmla="*/ 2 w 20"/>
                  <a:gd name="T59" fmla="*/ 1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0" h="27">
                    <a:moveTo>
                      <a:pt x="2" y="17"/>
                    </a:moveTo>
                    <a:cubicBezTo>
                      <a:pt x="0" y="12"/>
                      <a:pt x="0" y="7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8" y="0"/>
                      <a:pt x="18" y="1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8" y="2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7"/>
                      <a:pt x="3" y="12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7" y="21"/>
                      <a:pt x="10" y="24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7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9" y="24"/>
                      <a:pt x="20" y="24"/>
                      <a:pt x="20" y="25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0" y="26"/>
                      <a:pt x="20" y="27"/>
                      <a:pt x="19" y="27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8" y="27"/>
                      <a:pt x="17" y="27"/>
                      <a:pt x="16" y="27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9" y="27"/>
                      <a:pt x="4" y="22"/>
                      <a:pt x="2" y="17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6" name="Freeform 292"/>
              <p:cNvSpPr>
                <a:spLocks/>
              </p:cNvSpPr>
              <p:nvPr/>
            </p:nvSpPr>
            <p:spPr bwMode="auto">
              <a:xfrm>
                <a:off x="3929" y="1949"/>
                <a:ext cx="650" cy="320"/>
              </a:xfrm>
              <a:custGeom>
                <a:avLst/>
                <a:gdLst>
                  <a:gd name="T0" fmla="*/ 50 w 275"/>
                  <a:gd name="T1" fmla="*/ 135 h 135"/>
                  <a:gd name="T2" fmla="*/ 97 w 275"/>
                  <a:gd name="T3" fmla="*/ 21 h 135"/>
                  <a:gd name="T4" fmla="*/ 215 w 275"/>
                  <a:gd name="T5" fmla="*/ 135 h 135"/>
                  <a:gd name="T6" fmla="*/ 50 w 275"/>
                  <a:gd name="T7" fmla="*/ 135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5" h="135">
                    <a:moveTo>
                      <a:pt x="50" y="135"/>
                    </a:moveTo>
                    <a:cubicBezTo>
                      <a:pt x="50" y="135"/>
                      <a:pt x="0" y="42"/>
                      <a:pt x="97" y="21"/>
                    </a:cubicBezTo>
                    <a:cubicBezTo>
                      <a:pt x="193" y="0"/>
                      <a:pt x="275" y="66"/>
                      <a:pt x="215" y="135"/>
                    </a:cubicBezTo>
                    <a:lnTo>
                      <a:pt x="50" y="135"/>
                    </a:lnTo>
                    <a:close/>
                  </a:path>
                </a:pathLst>
              </a:custGeom>
              <a:solidFill>
                <a:srgbClr val="BA6C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7" name="Freeform 293"/>
              <p:cNvSpPr>
                <a:spLocks noEditPoints="1"/>
              </p:cNvSpPr>
              <p:nvPr/>
            </p:nvSpPr>
            <p:spPr bwMode="auto">
              <a:xfrm>
                <a:off x="4012" y="1985"/>
                <a:ext cx="478" cy="289"/>
              </a:xfrm>
              <a:custGeom>
                <a:avLst/>
                <a:gdLst>
                  <a:gd name="T0" fmla="*/ 13 w 202"/>
                  <a:gd name="T1" fmla="*/ 121 h 122"/>
                  <a:gd name="T2" fmla="*/ 0 w 202"/>
                  <a:gd name="T3" fmla="*/ 71 h 122"/>
                  <a:gd name="T4" fmla="*/ 0 w 202"/>
                  <a:gd name="T5" fmla="*/ 71 h 122"/>
                  <a:gd name="T6" fmla="*/ 62 w 202"/>
                  <a:gd name="T7" fmla="*/ 4 h 122"/>
                  <a:gd name="T8" fmla="*/ 62 w 202"/>
                  <a:gd name="T9" fmla="*/ 4 h 122"/>
                  <a:gd name="T10" fmla="*/ 98 w 202"/>
                  <a:gd name="T11" fmla="*/ 0 h 122"/>
                  <a:gd name="T12" fmla="*/ 98 w 202"/>
                  <a:gd name="T13" fmla="*/ 0 h 122"/>
                  <a:gd name="T14" fmla="*/ 202 w 202"/>
                  <a:gd name="T15" fmla="*/ 72 h 122"/>
                  <a:gd name="T16" fmla="*/ 202 w 202"/>
                  <a:gd name="T17" fmla="*/ 72 h 122"/>
                  <a:gd name="T18" fmla="*/ 181 w 202"/>
                  <a:gd name="T19" fmla="*/ 121 h 122"/>
                  <a:gd name="T20" fmla="*/ 181 w 202"/>
                  <a:gd name="T21" fmla="*/ 121 h 122"/>
                  <a:gd name="T22" fmla="*/ 180 w 202"/>
                  <a:gd name="T23" fmla="*/ 121 h 122"/>
                  <a:gd name="T24" fmla="*/ 180 w 202"/>
                  <a:gd name="T25" fmla="*/ 121 h 122"/>
                  <a:gd name="T26" fmla="*/ 15 w 202"/>
                  <a:gd name="T27" fmla="*/ 122 h 122"/>
                  <a:gd name="T28" fmla="*/ 13 w 202"/>
                  <a:gd name="T29" fmla="*/ 121 h 122"/>
                  <a:gd name="T30" fmla="*/ 15 w 202"/>
                  <a:gd name="T31" fmla="*/ 120 h 122"/>
                  <a:gd name="T32" fmla="*/ 16 w 202"/>
                  <a:gd name="T33" fmla="*/ 120 h 122"/>
                  <a:gd name="T34" fmla="*/ 15 w 202"/>
                  <a:gd name="T35" fmla="*/ 120 h 122"/>
                  <a:gd name="T36" fmla="*/ 63 w 202"/>
                  <a:gd name="T37" fmla="*/ 7 h 122"/>
                  <a:gd name="T38" fmla="*/ 3 w 202"/>
                  <a:gd name="T39" fmla="*/ 71 h 122"/>
                  <a:gd name="T40" fmla="*/ 3 w 202"/>
                  <a:gd name="T41" fmla="*/ 71 h 122"/>
                  <a:gd name="T42" fmla="*/ 15 w 202"/>
                  <a:gd name="T43" fmla="*/ 119 h 122"/>
                  <a:gd name="T44" fmla="*/ 15 w 202"/>
                  <a:gd name="T45" fmla="*/ 119 h 122"/>
                  <a:gd name="T46" fmla="*/ 179 w 202"/>
                  <a:gd name="T47" fmla="*/ 118 h 122"/>
                  <a:gd name="T48" fmla="*/ 199 w 202"/>
                  <a:gd name="T49" fmla="*/ 72 h 122"/>
                  <a:gd name="T50" fmla="*/ 199 w 202"/>
                  <a:gd name="T51" fmla="*/ 72 h 122"/>
                  <a:gd name="T52" fmla="*/ 170 w 202"/>
                  <a:gd name="T53" fmla="*/ 24 h 122"/>
                  <a:gd name="T54" fmla="*/ 170 w 202"/>
                  <a:gd name="T55" fmla="*/ 24 h 122"/>
                  <a:gd name="T56" fmla="*/ 98 w 202"/>
                  <a:gd name="T57" fmla="*/ 3 h 122"/>
                  <a:gd name="T58" fmla="*/ 98 w 202"/>
                  <a:gd name="T59" fmla="*/ 3 h 122"/>
                  <a:gd name="T60" fmla="*/ 63 w 202"/>
                  <a:gd name="T61" fmla="*/ 7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02" h="122">
                    <a:moveTo>
                      <a:pt x="13" y="121"/>
                    </a:moveTo>
                    <a:cubicBezTo>
                      <a:pt x="13" y="121"/>
                      <a:pt x="1" y="97"/>
                      <a:pt x="0" y="71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0" y="44"/>
                      <a:pt x="13" y="15"/>
                      <a:pt x="62" y="4"/>
                    </a:cubicBezTo>
                    <a:cubicBezTo>
                      <a:pt x="62" y="4"/>
                      <a:pt x="62" y="4"/>
                      <a:pt x="62" y="4"/>
                    </a:cubicBezTo>
                    <a:cubicBezTo>
                      <a:pt x="74" y="2"/>
                      <a:pt x="86" y="0"/>
                      <a:pt x="98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156" y="0"/>
                      <a:pt x="202" y="32"/>
                      <a:pt x="202" y="72"/>
                    </a:cubicBezTo>
                    <a:cubicBezTo>
                      <a:pt x="202" y="72"/>
                      <a:pt x="202" y="72"/>
                      <a:pt x="202" y="72"/>
                    </a:cubicBezTo>
                    <a:cubicBezTo>
                      <a:pt x="202" y="88"/>
                      <a:pt x="195" y="104"/>
                      <a:pt x="181" y="121"/>
                    </a:cubicBezTo>
                    <a:cubicBezTo>
                      <a:pt x="181" y="121"/>
                      <a:pt x="181" y="121"/>
                      <a:pt x="181" y="121"/>
                    </a:cubicBezTo>
                    <a:cubicBezTo>
                      <a:pt x="180" y="121"/>
                      <a:pt x="180" y="121"/>
                      <a:pt x="180" y="121"/>
                    </a:cubicBezTo>
                    <a:cubicBezTo>
                      <a:pt x="180" y="121"/>
                      <a:pt x="180" y="121"/>
                      <a:pt x="180" y="121"/>
                    </a:cubicBezTo>
                    <a:cubicBezTo>
                      <a:pt x="15" y="122"/>
                      <a:pt x="15" y="122"/>
                      <a:pt x="15" y="122"/>
                    </a:cubicBezTo>
                    <a:cubicBezTo>
                      <a:pt x="14" y="122"/>
                      <a:pt x="14" y="122"/>
                      <a:pt x="13" y="121"/>
                    </a:cubicBezTo>
                    <a:close/>
                    <a:moveTo>
                      <a:pt x="15" y="120"/>
                    </a:moveTo>
                    <a:cubicBezTo>
                      <a:pt x="16" y="120"/>
                      <a:pt x="16" y="120"/>
                      <a:pt x="16" y="120"/>
                    </a:cubicBezTo>
                    <a:cubicBezTo>
                      <a:pt x="15" y="120"/>
                      <a:pt x="15" y="120"/>
                      <a:pt x="15" y="120"/>
                    </a:cubicBezTo>
                    <a:close/>
                    <a:moveTo>
                      <a:pt x="63" y="7"/>
                    </a:moveTo>
                    <a:cubicBezTo>
                      <a:pt x="15" y="18"/>
                      <a:pt x="4" y="45"/>
                      <a:pt x="3" y="71"/>
                    </a:cubicBezTo>
                    <a:cubicBezTo>
                      <a:pt x="3" y="71"/>
                      <a:pt x="3" y="71"/>
                      <a:pt x="3" y="71"/>
                    </a:cubicBezTo>
                    <a:cubicBezTo>
                      <a:pt x="3" y="94"/>
                      <a:pt x="13" y="115"/>
                      <a:pt x="15" y="119"/>
                    </a:cubicBezTo>
                    <a:cubicBezTo>
                      <a:pt x="15" y="119"/>
                      <a:pt x="15" y="119"/>
                      <a:pt x="15" y="119"/>
                    </a:cubicBezTo>
                    <a:cubicBezTo>
                      <a:pt x="179" y="118"/>
                      <a:pt x="179" y="118"/>
                      <a:pt x="179" y="118"/>
                    </a:cubicBezTo>
                    <a:cubicBezTo>
                      <a:pt x="193" y="102"/>
                      <a:pt x="199" y="87"/>
                      <a:pt x="199" y="72"/>
                    </a:cubicBezTo>
                    <a:cubicBezTo>
                      <a:pt x="199" y="72"/>
                      <a:pt x="199" y="72"/>
                      <a:pt x="199" y="72"/>
                    </a:cubicBezTo>
                    <a:cubicBezTo>
                      <a:pt x="199" y="53"/>
                      <a:pt x="188" y="36"/>
                      <a:pt x="170" y="24"/>
                    </a:cubicBezTo>
                    <a:cubicBezTo>
                      <a:pt x="170" y="24"/>
                      <a:pt x="170" y="24"/>
                      <a:pt x="170" y="24"/>
                    </a:cubicBezTo>
                    <a:cubicBezTo>
                      <a:pt x="152" y="11"/>
                      <a:pt x="126" y="3"/>
                      <a:pt x="98" y="3"/>
                    </a:cubicBezTo>
                    <a:cubicBezTo>
                      <a:pt x="98" y="3"/>
                      <a:pt x="98" y="3"/>
                      <a:pt x="98" y="3"/>
                    </a:cubicBezTo>
                    <a:cubicBezTo>
                      <a:pt x="87" y="3"/>
                      <a:pt x="75" y="5"/>
                      <a:pt x="63" y="7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8" name="Freeform 294"/>
              <p:cNvSpPr>
                <a:spLocks/>
              </p:cNvSpPr>
              <p:nvPr/>
            </p:nvSpPr>
            <p:spPr bwMode="auto">
              <a:xfrm>
                <a:off x="3993" y="2143"/>
                <a:ext cx="492" cy="266"/>
              </a:xfrm>
              <a:custGeom>
                <a:avLst/>
                <a:gdLst>
                  <a:gd name="T0" fmla="*/ 167 w 208"/>
                  <a:gd name="T1" fmla="*/ 2 h 112"/>
                  <a:gd name="T2" fmla="*/ 187 w 208"/>
                  <a:gd name="T3" fmla="*/ 53 h 112"/>
                  <a:gd name="T4" fmla="*/ 205 w 208"/>
                  <a:gd name="T5" fmla="*/ 61 h 112"/>
                  <a:gd name="T6" fmla="*/ 188 w 208"/>
                  <a:gd name="T7" fmla="*/ 72 h 112"/>
                  <a:gd name="T8" fmla="*/ 100 w 208"/>
                  <a:gd name="T9" fmla="*/ 110 h 112"/>
                  <a:gd name="T10" fmla="*/ 24 w 208"/>
                  <a:gd name="T11" fmla="*/ 72 h 112"/>
                  <a:gd name="T12" fmla="*/ 8 w 208"/>
                  <a:gd name="T13" fmla="*/ 50 h 112"/>
                  <a:gd name="T14" fmla="*/ 23 w 208"/>
                  <a:gd name="T15" fmla="*/ 53 h 112"/>
                  <a:gd name="T16" fmla="*/ 46 w 208"/>
                  <a:gd name="T17" fmla="*/ 0 h 112"/>
                  <a:gd name="T18" fmla="*/ 167 w 208"/>
                  <a:gd name="T19" fmla="*/ 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112">
                    <a:moveTo>
                      <a:pt x="167" y="2"/>
                    </a:moveTo>
                    <a:cubicBezTo>
                      <a:pt x="187" y="53"/>
                      <a:pt x="187" y="53"/>
                      <a:pt x="187" y="53"/>
                    </a:cubicBezTo>
                    <a:cubicBezTo>
                      <a:pt x="195" y="41"/>
                      <a:pt x="208" y="46"/>
                      <a:pt x="205" y="61"/>
                    </a:cubicBezTo>
                    <a:cubicBezTo>
                      <a:pt x="201" y="78"/>
                      <a:pt x="188" y="72"/>
                      <a:pt x="188" y="72"/>
                    </a:cubicBezTo>
                    <a:cubicBezTo>
                      <a:pt x="188" y="72"/>
                      <a:pt x="167" y="112"/>
                      <a:pt x="100" y="110"/>
                    </a:cubicBezTo>
                    <a:cubicBezTo>
                      <a:pt x="42" y="108"/>
                      <a:pt x="24" y="72"/>
                      <a:pt x="24" y="72"/>
                    </a:cubicBezTo>
                    <a:cubicBezTo>
                      <a:pt x="5" y="78"/>
                      <a:pt x="0" y="54"/>
                      <a:pt x="8" y="50"/>
                    </a:cubicBezTo>
                    <a:cubicBezTo>
                      <a:pt x="15" y="46"/>
                      <a:pt x="23" y="53"/>
                      <a:pt x="23" y="53"/>
                    </a:cubicBezTo>
                    <a:cubicBezTo>
                      <a:pt x="46" y="0"/>
                      <a:pt x="46" y="0"/>
                      <a:pt x="46" y="0"/>
                    </a:cubicBezTo>
                    <a:lnTo>
                      <a:pt x="167" y="2"/>
                    </a:lnTo>
                    <a:close/>
                  </a:path>
                </a:pathLst>
              </a:custGeom>
              <a:solidFill>
                <a:srgbClr val="FFDC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9" name="Freeform 295"/>
              <p:cNvSpPr>
                <a:spLocks noEditPoints="1"/>
              </p:cNvSpPr>
              <p:nvPr/>
            </p:nvSpPr>
            <p:spPr bwMode="auto">
              <a:xfrm>
                <a:off x="4000" y="2141"/>
                <a:ext cx="482" cy="265"/>
              </a:xfrm>
              <a:custGeom>
                <a:avLst/>
                <a:gdLst>
                  <a:gd name="T0" fmla="*/ 97 w 204"/>
                  <a:gd name="T1" fmla="*/ 112 h 112"/>
                  <a:gd name="T2" fmla="*/ 20 w 204"/>
                  <a:gd name="T3" fmla="*/ 75 h 112"/>
                  <a:gd name="T4" fmla="*/ 15 w 204"/>
                  <a:gd name="T5" fmla="*/ 76 h 112"/>
                  <a:gd name="T6" fmla="*/ 0 w 204"/>
                  <a:gd name="T7" fmla="*/ 59 h 112"/>
                  <a:gd name="T8" fmla="*/ 4 w 204"/>
                  <a:gd name="T9" fmla="*/ 50 h 112"/>
                  <a:gd name="T10" fmla="*/ 9 w 204"/>
                  <a:gd name="T11" fmla="*/ 48 h 112"/>
                  <a:gd name="T12" fmla="*/ 19 w 204"/>
                  <a:gd name="T13" fmla="*/ 52 h 112"/>
                  <a:gd name="T14" fmla="*/ 42 w 204"/>
                  <a:gd name="T15" fmla="*/ 1 h 112"/>
                  <a:gd name="T16" fmla="*/ 43 w 204"/>
                  <a:gd name="T17" fmla="*/ 0 h 112"/>
                  <a:gd name="T18" fmla="*/ 164 w 204"/>
                  <a:gd name="T19" fmla="*/ 3 h 112"/>
                  <a:gd name="T20" fmla="*/ 166 w 204"/>
                  <a:gd name="T21" fmla="*/ 3 h 112"/>
                  <a:gd name="T22" fmla="*/ 184 w 204"/>
                  <a:gd name="T23" fmla="*/ 51 h 112"/>
                  <a:gd name="T24" fmla="*/ 194 w 204"/>
                  <a:gd name="T25" fmla="*/ 46 h 112"/>
                  <a:gd name="T26" fmla="*/ 204 w 204"/>
                  <a:gd name="T27" fmla="*/ 57 h 112"/>
                  <a:gd name="T28" fmla="*/ 203 w 204"/>
                  <a:gd name="T29" fmla="*/ 62 h 112"/>
                  <a:gd name="T30" fmla="*/ 190 w 204"/>
                  <a:gd name="T31" fmla="*/ 76 h 112"/>
                  <a:gd name="T32" fmla="*/ 185 w 204"/>
                  <a:gd name="T33" fmla="*/ 75 h 112"/>
                  <a:gd name="T34" fmla="*/ 103 w 204"/>
                  <a:gd name="T35" fmla="*/ 112 h 112"/>
                  <a:gd name="T36" fmla="*/ 22 w 204"/>
                  <a:gd name="T37" fmla="*/ 73 h 112"/>
                  <a:gd name="T38" fmla="*/ 26 w 204"/>
                  <a:gd name="T39" fmla="*/ 78 h 112"/>
                  <a:gd name="T40" fmla="*/ 38 w 204"/>
                  <a:gd name="T41" fmla="*/ 90 h 112"/>
                  <a:gd name="T42" fmla="*/ 97 w 204"/>
                  <a:gd name="T43" fmla="*/ 109 h 112"/>
                  <a:gd name="T44" fmla="*/ 103 w 204"/>
                  <a:gd name="T45" fmla="*/ 109 h 112"/>
                  <a:gd name="T46" fmla="*/ 179 w 204"/>
                  <a:gd name="T47" fmla="*/ 78 h 112"/>
                  <a:gd name="T48" fmla="*/ 183 w 204"/>
                  <a:gd name="T49" fmla="*/ 73 h 112"/>
                  <a:gd name="T50" fmla="*/ 185 w 204"/>
                  <a:gd name="T51" fmla="*/ 72 h 112"/>
                  <a:gd name="T52" fmla="*/ 190 w 204"/>
                  <a:gd name="T53" fmla="*/ 73 h 112"/>
                  <a:gd name="T54" fmla="*/ 200 w 204"/>
                  <a:gd name="T55" fmla="*/ 61 h 112"/>
                  <a:gd name="T56" fmla="*/ 201 w 204"/>
                  <a:gd name="T57" fmla="*/ 57 h 112"/>
                  <a:gd name="T58" fmla="*/ 194 w 204"/>
                  <a:gd name="T59" fmla="*/ 49 h 112"/>
                  <a:gd name="T60" fmla="*/ 185 w 204"/>
                  <a:gd name="T61" fmla="*/ 54 h 112"/>
                  <a:gd name="T62" fmla="*/ 183 w 204"/>
                  <a:gd name="T63" fmla="*/ 55 h 112"/>
                  <a:gd name="T64" fmla="*/ 182 w 204"/>
                  <a:gd name="T65" fmla="*/ 54 h 112"/>
                  <a:gd name="T66" fmla="*/ 44 w 204"/>
                  <a:gd name="T67" fmla="*/ 3 h 112"/>
                  <a:gd name="T68" fmla="*/ 20 w 204"/>
                  <a:gd name="T69" fmla="*/ 56 h 112"/>
                  <a:gd name="T70" fmla="*/ 18 w 204"/>
                  <a:gd name="T71" fmla="*/ 55 h 112"/>
                  <a:gd name="T72" fmla="*/ 16 w 204"/>
                  <a:gd name="T73" fmla="*/ 53 h 112"/>
                  <a:gd name="T74" fmla="*/ 9 w 204"/>
                  <a:gd name="T75" fmla="*/ 51 h 112"/>
                  <a:gd name="T76" fmla="*/ 5 w 204"/>
                  <a:gd name="T77" fmla="*/ 52 h 112"/>
                  <a:gd name="T78" fmla="*/ 3 w 204"/>
                  <a:gd name="T79" fmla="*/ 59 h 112"/>
                  <a:gd name="T80" fmla="*/ 15 w 204"/>
                  <a:gd name="T81" fmla="*/ 73 h 112"/>
                  <a:gd name="T82" fmla="*/ 20 w 204"/>
                  <a:gd name="T83" fmla="*/ 72 h 112"/>
                  <a:gd name="T84" fmla="*/ 21 w 204"/>
                  <a:gd name="T85" fmla="*/ 72 h 112"/>
                  <a:gd name="T86" fmla="*/ 22 w 204"/>
                  <a:gd name="T87" fmla="*/ 73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04" h="112">
                    <a:moveTo>
                      <a:pt x="103" y="112"/>
                    </a:moveTo>
                    <a:cubicBezTo>
                      <a:pt x="101" y="112"/>
                      <a:pt x="99" y="112"/>
                      <a:pt x="97" y="112"/>
                    </a:cubicBezTo>
                    <a:cubicBezTo>
                      <a:pt x="97" y="112"/>
                      <a:pt x="97" y="112"/>
                      <a:pt x="97" y="112"/>
                    </a:cubicBezTo>
                    <a:cubicBezTo>
                      <a:pt x="44" y="110"/>
                      <a:pt x="24" y="81"/>
                      <a:pt x="20" y="75"/>
                    </a:cubicBezTo>
                    <a:cubicBezTo>
                      <a:pt x="20" y="75"/>
                      <a:pt x="20" y="75"/>
                      <a:pt x="20" y="75"/>
                    </a:cubicBezTo>
                    <a:cubicBezTo>
                      <a:pt x="18" y="76"/>
                      <a:pt x="17" y="76"/>
                      <a:pt x="15" y="76"/>
                    </a:cubicBezTo>
                    <a:cubicBezTo>
                      <a:pt x="15" y="76"/>
                      <a:pt x="15" y="76"/>
                      <a:pt x="15" y="76"/>
                    </a:cubicBezTo>
                    <a:cubicBezTo>
                      <a:pt x="5" y="76"/>
                      <a:pt x="0" y="66"/>
                      <a:pt x="0" y="59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55"/>
                      <a:pt x="1" y="51"/>
                      <a:pt x="4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6" y="49"/>
                      <a:pt x="8" y="48"/>
                      <a:pt x="9" y="48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14" y="48"/>
                      <a:pt x="17" y="50"/>
                      <a:pt x="19" y="52"/>
                    </a:cubicBezTo>
                    <a:cubicBezTo>
                      <a:pt x="19" y="52"/>
                      <a:pt x="19" y="52"/>
                      <a:pt x="19" y="52"/>
                    </a:cubicBezTo>
                    <a:cubicBezTo>
                      <a:pt x="42" y="1"/>
                      <a:pt x="42" y="1"/>
                      <a:pt x="42" y="1"/>
                    </a:cubicBezTo>
                    <a:cubicBezTo>
                      <a:pt x="42" y="0"/>
                      <a:pt x="43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64" y="2"/>
                      <a:pt x="164" y="2"/>
                      <a:pt x="164" y="2"/>
                    </a:cubicBezTo>
                    <a:cubicBezTo>
                      <a:pt x="164" y="3"/>
                      <a:pt x="164" y="3"/>
                      <a:pt x="164" y="3"/>
                    </a:cubicBezTo>
                    <a:cubicBezTo>
                      <a:pt x="164" y="2"/>
                      <a:pt x="164" y="2"/>
                      <a:pt x="164" y="2"/>
                    </a:cubicBezTo>
                    <a:cubicBezTo>
                      <a:pt x="165" y="2"/>
                      <a:pt x="166" y="2"/>
                      <a:pt x="166" y="3"/>
                    </a:cubicBezTo>
                    <a:cubicBezTo>
                      <a:pt x="166" y="3"/>
                      <a:pt x="166" y="3"/>
                      <a:pt x="166" y="3"/>
                    </a:cubicBezTo>
                    <a:cubicBezTo>
                      <a:pt x="184" y="51"/>
                      <a:pt x="184" y="51"/>
                      <a:pt x="184" y="51"/>
                    </a:cubicBezTo>
                    <a:cubicBezTo>
                      <a:pt x="187" y="47"/>
                      <a:pt x="190" y="46"/>
                      <a:pt x="194" y="46"/>
                    </a:cubicBezTo>
                    <a:cubicBezTo>
                      <a:pt x="194" y="46"/>
                      <a:pt x="194" y="46"/>
                      <a:pt x="194" y="46"/>
                    </a:cubicBezTo>
                    <a:cubicBezTo>
                      <a:pt x="199" y="46"/>
                      <a:pt x="204" y="50"/>
                      <a:pt x="204" y="57"/>
                    </a:cubicBezTo>
                    <a:cubicBezTo>
                      <a:pt x="204" y="57"/>
                      <a:pt x="204" y="57"/>
                      <a:pt x="204" y="57"/>
                    </a:cubicBezTo>
                    <a:cubicBezTo>
                      <a:pt x="204" y="59"/>
                      <a:pt x="204" y="60"/>
                      <a:pt x="203" y="62"/>
                    </a:cubicBezTo>
                    <a:cubicBezTo>
                      <a:pt x="203" y="62"/>
                      <a:pt x="203" y="62"/>
                      <a:pt x="203" y="62"/>
                    </a:cubicBezTo>
                    <a:cubicBezTo>
                      <a:pt x="201" y="73"/>
                      <a:pt x="194" y="76"/>
                      <a:pt x="190" y="76"/>
                    </a:cubicBezTo>
                    <a:cubicBezTo>
                      <a:pt x="190" y="76"/>
                      <a:pt x="190" y="76"/>
                      <a:pt x="190" y="76"/>
                    </a:cubicBezTo>
                    <a:cubicBezTo>
                      <a:pt x="188" y="76"/>
                      <a:pt x="186" y="76"/>
                      <a:pt x="185" y="75"/>
                    </a:cubicBezTo>
                    <a:cubicBezTo>
                      <a:pt x="185" y="75"/>
                      <a:pt x="185" y="75"/>
                      <a:pt x="185" y="75"/>
                    </a:cubicBezTo>
                    <a:cubicBezTo>
                      <a:pt x="181" y="82"/>
                      <a:pt x="159" y="112"/>
                      <a:pt x="103" y="112"/>
                    </a:cubicBezTo>
                    <a:cubicBezTo>
                      <a:pt x="103" y="112"/>
                      <a:pt x="103" y="112"/>
                      <a:pt x="103" y="112"/>
                    </a:cubicBezTo>
                    <a:cubicBezTo>
                      <a:pt x="103" y="112"/>
                      <a:pt x="103" y="112"/>
                      <a:pt x="103" y="112"/>
                    </a:cubicBezTo>
                    <a:close/>
                    <a:moveTo>
                      <a:pt x="22" y="73"/>
                    </a:moveTo>
                    <a:cubicBezTo>
                      <a:pt x="22" y="73"/>
                      <a:pt x="23" y="75"/>
                      <a:pt x="26" y="78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28" y="81"/>
                      <a:pt x="32" y="86"/>
                      <a:pt x="38" y="90"/>
                    </a:cubicBezTo>
                    <a:cubicBezTo>
                      <a:pt x="38" y="90"/>
                      <a:pt x="38" y="90"/>
                      <a:pt x="38" y="90"/>
                    </a:cubicBezTo>
                    <a:cubicBezTo>
                      <a:pt x="50" y="99"/>
                      <a:pt x="68" y="108"/>
                      <a:pt x="97" y="109"/>
                    </a:cubicBezTo>
                    <a:cubicBezTo>
                      <a:pt x="97" y="109"/>
                      <a:pt x="97" y="109"/>
                      <a:pt x="97" y="109"/>
                    </a:cubicBezTo>
                    <a:cubicBezTo>
                      <a:pt x="99" y="109"/>
                      <a:pt x="101" y="109"/>
                      <a:pt x="103" y="109"/>
                    </a:cubicBezTo>
                    <a:cubicBezTo>
                      <a:pt x="103" y="109"/>
                      <a:pt x="103" y="109"/>
                      <a:pt x="103" y="109"/>
                    </a:cubicBezTo>
                    <a:cubicBezTo>
                      <a:pt x="149" y="109"/>
                      <a:pt x="171" y="89"/>
                      <a:pt x="179" y="78"/>
                    </a:cubicBezTo>
                    <a:cubicBezTo>
                      <a:pt x="179" y="78"/>
                      <a:pt x="179" y="78"/>
                      <a:pt x="179" y="78"/>
                    </a:cubicBezTo>
                    <a:cubicBezTo>
                      <a:pt x="182" y="75"/>
                      <a:pt x="183" y="73"/>
                      <a:pt x="183" y="73"/>
                    </a:cubicBezTo>
                    <a:cubicBezTo>
                      <a:pt x="183" y="73"/>
                      <a:pt x="183" y="73"/>
                      <a:pt x="183" y="73"/>
                    </a:cubicBezTo>
                    <a:cubicBezTo>
                      <a:pt x="184" y="72"/>
                      <a:pt x="185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7" y="73"/>
                      <a:pt x="190" y="73"/>
                    </a:cubicBezTo>
                    <a:cubicBezTo>
                      <a:pt x="190" y="73"/>
                      <a:pt x="190" y="73"/>
                      <a:pt x="190" y="73"/>
                    </a:cubicBezTo>
                    <a:cubicBezTo>
                      <a:pt x="193" y="73"/>
                      <a:pt x="198" y="71"/>
                      <a:pt x="200" y="61"/>
                    </a:cubicBezTo>
                    <a:cubicBezTo>
                      <a:pt x="200" y="61"/>
                      <a:pt x="200" y="61"/>
                      <a:pt x="200" y="61"/>
                    </a:cubicBezTo>
                    <a:cubicBezTo>
                      <a:pt x="201" y="60"/>
                      <a:pt x="201" y="59"/>
                      <a:pt x="201" y="57"/>
                    </a:cubicBezTo>
                    <a:cubicBezTo>
                      <a:pt x="201" y="57"/>
                      <a:pt x="201" y="57"/>
                      <a:pt x="201" y="57"/>
                    </a:cubicBezTo>
                    <a:cubicBezTo>
                      <a:pt x="201" y="52"/>
                      <a:pt x="197" y="49"/>
                      <a:pt x="194" y="49"/>
                    </a:cubicBezTo>
                    <a:cubicBezTo>
                      <a:pt x="194" y="49"/>
                      <a:pt x="194" y="49"/>
                      <a:pt x="194" y="49"/>
                    </a:cubicBezTo>
                    <a:cubicBezTo>
                      <a:pt x="191" y="49"/>
                      <a:pt x="188" y="50"/>
                      <a:pt x="185" y="54"/>
                    </a:cubicBezTo>
                    <a:cubicBezTo>
                      <a:pt x="185" y="54"/>
                      <a:pt x="185" y="54"/>
                      <a:pt x="185" y="54"/>
                    </a:cubicBezTo>
                    <a:cubicBezTo>
                      <a:pt x="185" y="55"/>
                      <a:pt x="184" y="55"/>
                      <a:pt x="183" y="55"/>
                    </a:cubicBezTo>
                    <a:cubicBezTo>
                      <a:pt x="183" y="55"/>
                      <a:pt x="183" y="55"/>
                      <a:pt x="183" y="55"/>
                    </a:cubicBezTo>
                    <a:cubicBezTo>
                      <a:pt x="183" y="55"/>
                      <a:pt x="182" y="55"/>
                      <a:pt x="182" y="54"/>
                    </a:cubicBezTo>
                    <a:cubicBezTo>
                      <a:pt x="182" y="54"/>
                      <a:pt x="182" y="54"/>
                      <a:pt x="182" y="54"/>
                    </a:cubicBezTo>
                    <a:cubicBezTo>
                      <a:pt x="163" y="5"/>
                      <a:pt x="163" y="5"/>
                      <a:pt x="163" y="5"/>
                    </a:cubicBezTo>
                    <a:cubicBezTo>
                      <a:pt x="44" y="3"/>
                      <a:pt x="44" y="3"/>
                      <a:pt x="44" y="3"/>
                    </a:cubicBezTo>
                    <a:cubicBezTo>
                      <a:pt x="21" y="55"/>
                      <a:pt x="21" y="55"/>
                      <a:pt x="21" y="55"/>
                    </a:cubicBezTo>
                    <a:cubicBezTo>
                      <a:pt x="21" y="56"/>
                      <a:pt x="20" y="56"/>
                      <a:pt x="20" y="56"/>
                    </a:cubicBezTo>
                    <a:cubicBezTo>
                      <a:pt x="20" y="56"/>
                      <a:pt x="20" y="56"/>
                      <a:pt x="20" y="56"/>
                    </a:cubicBezTo>
                    <a:cubicBezTo>
                      <a:pt x="19" y="56"/>
                      <a:pt x="19" y="56"/>
                      <a:pt x="18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5"/>
                      <a:pt x="17" y="54"/>
                      <a:pt x="16" y="53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4" y="52"/>
                      <a:pt x="12" y="51"/>
                      <a:pt x="9" y="51"/>
                    </a:cubicBezTo>
                    <a:cubicBezTo>
                      <a:pt x="9" y="51"/>
                      <a:pt x="9" y="51"/>
                      <a:pt x="9" y="51"/>
                    </a:cubicBezTo>
                    <a:cubicBezTo>
                      <a:pt x="8" y="51"/>
                      <a:pt x="7" y="51"/>
                      <a:pt x="5" y="52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4" y="53"/>
                      <a:pt x="3" y="56"/>
                      <a:pt x="3" y="59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3" y="65"/>
                      <a:pt x="7" y="73"/>
                      <a:pt x="15" y="73"/>
                    </a:cubicBezTo>
                    <a:cubicBezTo>
                      <a:pt x="15" y="73"/>
                      <a:pt x="15" y="73"/>
                      <a:pt x="15" y="73"/>
                    </a:cubicBezTo>
                    <a:cubicBezTo>
                      <a:pt x="17" y="73"/>
                      <a:pt x="18" y="73"/>
                      <a:pt x="20" y="72"/>
                    </a:cubicBezTo>
                    <a:cubicBezTo>
                      <a:pt x="20" y="72"/>
                      <a:pt x="20" y="72"/>
                      <a:pt x="20" y="72"/>
                    </a:cubicBezTo>
                    <a:cubicBezTo>
                      <a:pt x="21" y="72"/>
                      <a:pt x="21" y="72"/>
                      <a:pt x="21" y="72"/>
                    </a:cubicBezTo>
                    <a:cubicBezTo>
                      <a:pt x="21" y="72"/>
                      <a:pt x="21" y="72"/>
                      <a:pt x="21" y="72"/>
                    </a:cubicBezTo>
                    <a:cubicBezTo>
                      <a:pt x="21" y="72"/>
                      <a:pt x="22" y="72"/>
                      <a:pt x="22" y="7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20" name="Freeform 296"/>
              <p:cNvSpPr>
                <a:spLocks noEditPoints="1"/>
              </p:cNvSpPr>
              <p:nvPr/>
            </p:nvSpPr>
            <p:spPr bwMode="auto">
              <a:xfrm>
                <a:off x="4189" y="2331"/>
                <a:ext cx="104" cy="28"/>
              </a:xfrm>
              <a:custGeom>
                <a:avLst/>
                <a:gdLst>
                  <a:gd name="T0" fmla="*/ 22 w 44"/>
                  <a:gd name="T1" fmla="*/ 12 h 12"/>
                  <a:gd name="T2" fmla="*/ 1 w 44"/>
                  <a:gd name="T3" fmla="*/ 2 h 12"/>
                  <a:gd name="T4" fmla="*/ 1 w 44"/>
                  <a:gd name="T5" fmla="*/ 2 h 12"/>
                  <a:gd name="T6" fmla="*/ 1 w 44"/>
                  <a:gd name="T7" fmla="*/ 2 h 12"/>
                  <a:gd name="T8" fmla="*/ 1 w 44"/>
                  <a:gd name="T9" fmla="*/ 0 h 12"/>
                  <a:gd name="T10" fmla="*/ 1 w 44"/>
                  <a:gd name="T11" fmla="*/ 0 h 12"/>
                  <a:gd name="T12" fmla="*/ 3 w 44"/>
                  <a:gd name="T13" fmla="*/ 0 h 12"/>
                  <a:gd name="T14" fmla="*/ 3 w 44"/>
                  <a:gd name="T15" fmla="*/ 0 h 12"/>
                  <a:gd name="T16" fmla="*/ 8 w 44"/>
                  <a:gd name="T17" fmla="*/ 5 h 12"/>
                  <a:gd name="T18" fmla="*/ 8 w 44"/>
                  <a:gd name="T19" fmla="*/ 5 h 12"/>
                  <a:gd name="T20" fmla="*/ 22 w 44"/>
                  <a:gd name="T21" fmla="*/ 9 h 12"/>
                  <a:gd name="T22" fmla="*/ 22 w 44"/>
                  <a:gd name="T23" fmla="*/ 9 h 12"/>
                  <a:gd name="T24" fmla="*/ 41 w 44"/>
                  <a:gd name="T25" fmla="*/ 0 h 12"/>
                  <a:gd name="T26" fmla="*/ 41 w 44"/>
                  <a:gd name="T27" fmla="*/ 0 h 12"/>
                  <a:gd name="T28" fmla="*/ 43 w 44"/>
                  <a:gd name="T29" fmla="*/ 0 h 12"/>
                  <a:gd name="T30" fmla="*/ 43 w 44"/>
                  <a:gd name="T31" fmla="*/ 0 h 12"/>
                  <a:gd name="T32" fmla="*/ 43 w 44"/>
                  <a:gd name="T33" fmla="*/ 2 h 12"/>
                  <a:gd name="T34" fmla="*/ 43 w 44"/>
                  <a:gd name="T35" fmla="*/ 2 h 12"/>
                  <a:gd name="T36" fmla="*/ 22 w 44"/>
                  <a:gd name="T37" fmla="*/ 12 h 12"/>
                  <a:gd name="T38" fmla="*/ 22 w 44"/>
                  <a:gd name="T39" fmla="*/ 12 h 12"/>
                  <a:gd name="T40" fmla="*/ 22 w 44"/>
                  <a:gd name="T41" fmla="*/ 12 h 12"/>
                  <a:gd name="T42" fmla="*/ 1 w 44"/>
                  <a:gd name="T43" fmla="*/ 2 h 12"/>
                  <a:gd name="T44" fmla="*/ 1 w 44"/>
                  <a:gd name="T45" fmla="*/ 2 h 12"/>
                  <a:gd name="T46" fmla="*/ 1 w 44"/>
                  <a:gd name="T47" fmla="*/ 2 h 12"/>
                  <a:gd name="T48" fmla="*/ 1 w 44"/>
                  <a:gd name="T49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4" h="12">
                    <a:moveTo>
                      <a:pt x="22" y="12"/>
                    </a:moveTo>
                    <a:cubicBezTo>
                      <a:pt x="9" y="12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5" y="2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12" y="7"/>
                      <a:pt x="16" y="9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7" y="9"/>
                      <a:pt x="34" y="7"/>
                      <a:pt x="41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2" y="0"/>
                      <a:pt x="43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4" y="1"/>
                      <a:pt x="44" y="2"/>
                      <a:pt x="43" y="2"/>
                    </a:cubicBezTo>
                    <a:cubicBezTo>
                      <a:pt x="43" y="2"/>
                      <a:pt x="43" y="2"/>
                      <a:pt x="43" y="2"/>
                    </a:cubicBezTo>
                    <a:cubicBezTo>
                      <a:pt x="35" y="9"/>
                      <a:pt x="28" y="12"/>
                      <a:pt x="22" y="12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2" y="12"/>
                      <a:pt x="22" y="12"/>
                      <a:pt x="22" y="12"/>
                    </a:cubicBezTo>
                    <a:close/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21" name="Freeform 297"/>
              <p:cNvSpPr>
                <a:spLocks/>
              </p:cNvSpPr>
              <p:nvPr/>
            </p:nvSpPr>
            <p:spPr bwMode="auto">
              <a:xfrm>
                <a:off x="4322" y="2274"/>
                <a:ext cx="40" cy="40"/>
              </a:xfrm>
              <a:custGeom>
                <a:avLst/>
                <a:gdLst>
                  <a:gd name="T0" fmla="*/ 15 w 17"/>
                  <a:gd name="T1" fmla="*/ 7 h 17"/>
                  <a:gd name="T2" fmla="*/ 10 w 17"/>
                  <a:gd name="T3" fmla="*/ 16 h 17"/>
                  <a:gd name="T4" fmla="*/ 1 w 17"/>
                  <a:gd name="T5" fmla="*/ 10 h 17"/>
                  <a:gd name="T6" fmla="*/ 6 w 17"/>
                  <a:gd name="T7" fmla="*/ 1 h 17"/>
                  <a:gd name="T8" fmla="*/ 15 w 17"/>
                  <a:gd name="T9" fmla="*/ 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7">
                    <a:moveTo>
                      <a:pt x="15" y="7"/>
                    </a:moveTo>
                    <a:cubicBezTo>
                      <a:pt x="17" y="11"/>
                      <a:pt x="14" y="15"/>
                      <a:pt x="10" y="16"/>
                    </a:cubicBezTo>
                    <a:cubicBezTo>
                      <a:pt x="6" y="17"/>
                      <a:pt x="2" y="14"/>
                      <a:pt x="1" y="10"/>
                    </a:cubicBezTo>
                    <a:cubicBezTo>
                      <a:pt x="0" y="6"/>
                      <a:pt x="2" y="2"/>
                      <a:pt x="6" y="1"/>
                    </a:cubicBezTo>
                    <a:cubicBezTo>
                      <a:pt x="10" y="0"/>
                      <a:pt x="14" y="3"/>
                      <a:pt x="15" y="7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22" name="Freeform 298"/>
              <p:cNvSpPr>
                <a:spLocks/>
              </p:cNvSpPr>
              <p:nvPr/>
            </p:nvSpPr>
            <p:spPr bwMode="auto">
              <a:xfrm>
                <a:off x="4125" y="2274"/>
                <a:ext cx="38" cy="40"/>
              </a:xfrm>
              <a:custGeom>
                <a:avLst/>
                <a:gdLst>
                  <a:gd name="T0" fmla="*/ 15 w 16"/>
                  <a:gd name="T1" fmla="*/ 7 h 17"/>
                  <a:gd name="T2" fmla="*/ 10 w 16"/>
                  <a:gd name="T3" fmla="*/ 16 h 17"/>
                  <a:gd name="T4" fmla="*/ 1 w 16"/>
                  <a:gd name="T5" fmla="*/ 10 h 17"/>
                  <a:gd name="T6" fmla="*/ 6 w 16"/>
                  <a:gd name="T7" fmla="*/ 1 h 17"/>
                  <a:gd name="T8" fmla="*/ 15 w 16"/>
                  <a:gd name="T9" fmla="*/ 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7">
                    <a:moveTo>
                      <a:pt x="15" y="7"/>
                    </a:moveTo>
                    <a:cubicBezTo>
                      <a:pt x="16" y="11"/>
                      <a:pt x="14" y="15"/>
                      <a:pt x="10" y="16"/>
                    </a:cubicBezTo>
                    <a:cubicBezTo>
                      <a:pt x="6" y="17"/>
                      <a:pt x="2" y="14"/>
                      <a:pt x="1" y="10"/>
                    </a:cubicBezTo>
                    <a:cubicBezTo>
                      <a:pt x="0" y="6"/>
                      <a:pt x="2" y="2"/>
                      <a:pt x="6" y="1"/>
                    </a:cubicBezTo>
                    <a:cubicBezTo>
                      <a:pt x="10" y="0"/>
                      <a:pt x="14" y="3"/>
                      <a:pt x="15" y="7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23" name="Freeform 299"/>
              <p:cNvSpPr>
                <a:spLocks/>
              </p:cNvSpPr>
              <p:nvPr/>
            </p:nvSpPr>
            <p:spPr bwMode="auto">
              <a:xfrm>
                <a:off x="4078" y="2304"/>
                <a:ext cx="76" cy="53"/>
              </a:xfrm>
              <a:custGeom>
                <a:avLst/>
                <a:gdLst>
                  <a:gd name="T0" fmla="*/ 31 w 32"/>
                  <a:gd name="T1" fmla="*/ 15 h 22"/>
                  <a:gd name="T2" fmla="*/ 14 w 32"/>
                  <a:gd name="T3" fmla="*/ 20 h 22"/>
                  <a:gd name="T4" fmla="*/ 1 w 32"/>
                  <a:gd name="T5" fmla="*/ 8 h 22"/>
                  <a:gd name="T6" fmla="*/ 18 w 32"/>
                  <a:gd name="T7" fmla="*/ 2 h 22"/>
                  <a:gd name="T8" fmla="*/ 31 w 32"/>
                  <a:gd name="T9" fmla="*/ 15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22">
                    <a:moveTo>
                      <a:pt x="31" y="15"/>
                    </a:moveTo>
                    <a:cubicBezTo>
                      <a:pt x="30" y="20"/>
                      <a:pt x="22" y="22"/>
                      <a:pt x="14" y="20"/>
                    </a:cubicBezTo>
                    <a:cubicBezTo>
                      <a:pt x="6" y="18"/>
                      <a:pt x="0" y="12"/>
                      <a:pt x="1" y="8"/>
                    </a:cubicBezTo>
                    <a:cubicBezTo>
                      <a:pt x="2" y="3"/>
                      <a:pt x="10" y="0"/>
                      <a:pt x="18" y="2"/>
                    </a:cubicBezTo>
                    <a:cubicBezTo>
                      <a:pt x="26" y="4"/>
                      <a:pt x="32" y="10"/>
                      <a:pt x="31" y="15"/>
                    </a:cubicBezTo>
                    <a:close/>
                  </a:path>
                </a:pathLst>
              </a:custGeom>
              <a:solidFill>
                <a:srgbClr val="FFB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24" name="Freeform 300"/>
              <p:cNvSpPr>
                <a:spLocks/>
              </p:cNvSpPr>
              <p:nvPr/>
            </p:nvSpPr>
            <p:spPr bwMode="auto">
              <a:xfrm>
                <a:off x="4331" y="2304"/>
                <a:ext cx="76" cy="53"/>
              </a:xfrm>
              <a:custGeom>
                <a:avLst/>
                <a:gdLst>
                  <a:gd name="T0" fmla="*/ 1 w 32"/>
                  <a:gd name="T1" fmla="*/ 15 h 22"/>
                  <a:gd name="T2" fmla="*/ 18 w 32"/>
                  <a:gd name="T3" fmla="*/ 20 h 22"/>
                  <a:gd name="T4" fmla="*/ 31 w 32"/>
                  <a:gd name="T5" fmla="*/ 8 h 22"/>
                  <a:gd name="T6" fmla="*/ 14 w 32"/>
                  <a:gd name="T7" fmla="*/ 2 h 22"/>
                  <a:gd name="T8" fmla="*/ 1 w 32"/>
                  <a:gd name="T9" fmla="*/ 15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22">
                    <a:moveTo>
                      <a:pt x="1" y="15"/>
                    </a:moveTo>
                    <a:cubicBezTo>
                      <a:pt x="2" y="20"/>
                      <a:pt x="10" y="22"/>
                      <a:pt x="18" y="20"/>
                    </a:cubicBezTo>
                    <a:cubicBezTo>
                      <a:pt x="27" y="18"/>
                      <a:pt x="32" y="12"/>
                      <a:pt x="31" y="8"/>
                    </a:cubicBezTo>
                    <a:cubicBezTo>
                      <a:pt x="30" y="3"/>
                      <a:pt x="22" y="0"/>
                      <a:pt x="14" y="2"/>
                    </a:cubicBezTo>
                    <a:cubicBezTo>
                      <a:pt x="6" y="4"/>
                      <a:pt x="0" y="10"/>
                      <a:pt x="1" y="15"/>
                    </a:cubicBezTo>
                    <a:close/>
                  </a:path>
                </a:pathLst>
              </a:custGeom>
              <a:solidFill>
                <a:srgbClr val="FFB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25" name="Freeform 301"/>
              <p:cNvSpPr>
                <a:spLocks/>
              </p:cNvSpPr>
              <p:nvPr/>
            </p:nvSpPr>
            <p:spPr bwMode="auto">
              <a:xfrm>
                <a:off x="4298" y="2072"/>
                <a:ext cx="177" cy="119"/>
              </a:xfrm>
              <a:custGeom>
                <a:avLst/>
                <a:gdLst>
                  <a:gd name="T0" fmla="*/ 6 w 75"/>
                  <a:gd name="T1" fmla="*/ 32 h 50"/>
                  <a:gd name="T2" fmla="*/ 64 w 75"/>
                  <a:gd name="T3" fmla="*/ 29 h 50"/>
                  <a:gd name="T4" fmla="*/ 37 w 75"/>
                  <a:gd name="T5" fmla="*/ 21 h 50"/>
                  <a:gd name="T6" fmla="*/ 10 w 75"/>
                  <a:gd name="T7" fmla="*/ 25 h 50"/>
                  <a:gd name="T8" fmla="*/ 6 w 75"/>
                  <a:gd name="T9" fmla="*/ 3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" h="50">
                    <a:moveTo>
                      <a:pt x="6" y="32"/>
                    </a:moveTo>
                    <a:cubicBezTo>
                      <a:pt x="6" y="32"/>
                      <a:pt x="50" y="50"/>
                      <a:pt x="64" y="29"/>
                    </a:cubicBezTo>
                    <a:cubicBezTo>
                      <a:pt x="75" y="10"/>
                      <a:pt x="49" y="0"/>
                      <a:pt x="37" y="21"/>
                    </a:cubicBezTo>
                    <a:cubicBezTo>
                      <a:pt x="37" y="21"/>
                      <a:pt x="30" y="31"/>
                      <a:pt x="10" y="25"/>
                    </a:cubicBezTo>
                    <a:cubicBezTo>
                      <a:pt x="1" y="23"/>
                      <a:pt x="0" y="28"/>
                      <a:pt x="6" y="32"/>
                    </a:cubicBezTo>
                    <a:close/>
                  </a:path>
                </a:pathLst>
              </a:custGeom>
              <a:solidFill>
                <a:srgbClr val="BA6C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26" name="Freeform 302"/>
              <p:cNvSpPr>
                <a:spLocks noEditPoints="1"/>
              </p:cNvSpPr>
              <p:nvPr/>
            </p:nvSpPr>
            <p:spPr bwMode="auto">
              <a:xfrm>
                <a:off x="4300" y="2091"/>
                <a:ext cx="159" cy="78"/>
              </a:xfrm>
              <a:custGeom>
                <a:avLst/>
                <a:gdLst>
                  <a:gd name="T0" fmla="*/ 39 w 67"/>
                  <a:gd name="T1" fmla="*/ 33 h 33"/>
                  <a:gd name="T2" fmla="*/ 5 w 67"/>
                  <a:gd name="T3" fmla="*/ 25 h 33"/>
                  <a:gd name="T4" fmla="*/ 5 w 67"/>
                  <a:gd name="T5" fmla="*/ 25 h 33"/>
                  <a:gd name="T6" fmla="*/ 5 w 67"/>
                  <a:gd name="T7" fmla="*/ 24 h 33"/>
                  <a:gd name="T8" fmla="*/ 5 w 67"/>
                  <a:gd name="T9" fmla="*/ 25 h 33"/>
                  <a:gd name="T10" fmla="*/ 0 w 67"/>
                  <a:gd name="T11" fmla="*/ 19 h 33"/>
                  <a:gd name="T12" fmla="*/ 0 w 67"/>
                  <a:gd name="T13" fmla="*/ 19 h 33"/>
                  <a:gd name="T14" fmla="*/ 5 w 67"/>
                  <a:gd name="T15" fmla="*/ 15 h 33"/>
                  <a:gd name="T16" fmla="*/ 5 w 67"/>
                  <a:gd name="T17" fmla="*/ 15 h 33"/>
                  <a:gd name="T18" fmla="*/ 9 w 67"/>
                  <a:gd name="T19" fmla="*/ 16 h 33"/>
                  <a:gd name="T20" fmla="*/ 9 w 67"/>
                  <a:gd name="T21" fmla="*/ 16 h 33"/>
                  <a:gd name="T22" fmla="*/ 21 w 67"/>
                  <a:gd name="T23" fmla="*/ 18 h 33"/>
                  <a:gd name="T24" fmla="*/ 21 w 67"/>
                  <a:gd name="T25" fmla="*/ 18 h 33"/>
                  <a:gd name="T26" fmla="*/ 34 w 67"/>
                  <a:gd name="T27" fmla="*/ 13 h 33"/>
                  <a:gd name="T28" fmla="*/ 34 w 67"/>
                  <a:gd name="T29" fmla="*/ 13 h 33"/>
                  <a:gd name="T30" fmla="*/ 34 w 67"/>
                  <a:gd name="T31" fmla="*/ 12 h 33"/>
                  <a:gd name="T32" fmla="*/ 34 w 67"/>
                  <a:gd name="T33" fmla="*/ 12 h 33"/>
                  <a:gd name="T34" fmla="*/ 54 w 67"/>
                  <a:gd name="T35" fmla="*/ 0 h 33"/>
                  <a:gd name="T36" fmla="*/ 54 w 67"/>
                  <a:gd name="T37" fmla="*/ 0 h 33"/>
                  <a:gd name="T38" fmla="*/ 67 w 67"/>
                  <a:gd name="T39" fmla="*/ 12 h 33"/>
                  <a:gd name="T40" fmla="*/ 67 w 67"/>
                  <a:gd name="T41" fmla="*/ 12 h 33"/>
                  <a:gd name="T42" fmla="*/ 64 w 67"/>
                  <a:gd name="T43" fmla="*/ 22 h 33"/>
                  <a:gd name="T44" fmla="*/ 64 w 67"/>
                  <a:gd name="T45" fmla="*/ 22 h 33"/>
                  <a:gd name="T46" fmla="*/ 39 w 67"/>
                  <a:gd name="T47" fmla="*/ 33 h 33"/>
                  <a:gd name="T48" fmla="*/ 39 w 67"/>
                  <a:gd name="T49" fmla="*/ 33 h 33"/>
                  <a:gd name="T50" fmla="*/ 39 w 67"/>
                  <a:gd name="T51" fmla="*/ 33 h 33"/>
                  <a:gd name="T52" fmla="*/ 17 w 67"/>
                  <a:gd name="T53" fmla="*/ 26 h 33"/>
                  <a:gd name="T54" fmla="*/ 39 w 67"/>
                  <a:gd name="T55" fmla="*/ 30 h 33"/>
                  <a:gd name="T56" fmla="*/ 39 w 67"/>
                  <a:gd name="T57" fmla="*/ 30 h 33"/>
                  <a:gd name="T58" fmla="*/ 61 w 67"/>
                  <a:gd name="T59" fmla="*/ 20 h 33"/>
                  <a:gd name="T60" fmla="*/ 61 w 67"/>
                  <a:gd name="T61" fmla="*/ 20 h 33"/>
                  <a:gd name="T62" fmla="*/ 64 w 67"/>
                  <a:gd name="T63" fmla="*/ 12 h 33"/>
                  <a:gd name="T64" fmla="*/ 64 w 67"/>
                  <a:gd name="T65" fmla="*/ 12 h 33"/>
                  <a:gd name="T66" fmla="*/ 54 w 67"/>
                  <a:gd name="T67" fmla="*/ 3 h 33"/>
                  <a:gd name="T68" fmla="*/ 54 w 67"/>
                  <a:gd name="T69" fmla="*/ 3 h 33"/>
                  <a:gd name="T70" fmla="*/ 37 w 67"/>
                  <a:gd name="T71" fmla="*/ 14 h 33"/>
                  <a:gd name="T72" fmla="*/ 37 w 67"/>
                  <a:gd name="T73" fmla="*/ 14 h 33"/>
                  <a:gd name="T74" fmla="*/ 21 w 67"/>
                  <a:gd name="T75" fmla="*/ 21 h 33"/>
                  <a:gd name="T76" fmla="*/ 21 w 67"/>
                  <a:gd name="T77" fmla="*/ 21 h 33"/>
                  <a:gd name="T78" fmla="*/ 9 w 67"/>
                  <a:gd name="T79" fmla="*/ 19 h 33"/>
                  <a:gd name="T80" fmla="*/ 9 w 67"/>
                  <a:gd name="T81" fmla="*/ 19 h 33"/>
                  <a:gd name="T82" fmla="*/ 5 w 67"/>
                  <a:gd name="T83" fmla="*/ 18 h 33"/>
                  <a:gd name="T84" fmla="*/ 5 w 67"/>
                  <a:gd name="T85" fmla="*/ 18 h 33"/>
                  <a:gd name="T86" fmla="*/ 3 w 67"/>
                  <a:gd name="T87" fmla="*/ 19 h 33"/>
                  <a:gd name="T88" fmla="*/ 3 w 67"/>
                  <a:gd name="T89" fmla="*/ 19 h 33"/>
                  <a:gd name="T90" fmla="*/ 6 w 67"/>
                  <a:gd name="T91" fmla="*/ 22 h 33"/>
                  <a:gd name="T92" fmla="*/ 6 w 67"/>
                  <a:gd name="T93" fmla="*/ 22 h 33"/>
                  <a:gd name="T94" fmla="*/ 17 w 67"/>
                  <a:gd name="T95" fmla="*/ 2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67" h="33">
                    <a:moveTo>
                      <a:pt x="39" y="33"/>
                    </a:moveTo>
                    <a:cubicBezTo>
                      <a:pt x="23" y="33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2" y="23"/>
                      <a:pt x="0" y="21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6"/>
                      <a:pt x="2" y="15"/>
                      <a:pt x="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6" y="15"/>
                      <a:pt x="8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4" y="17"/>
                      <a:pt x="18" y="18"/>
                      <a:pt x="21" y="18"/>
                    </a:cubicBezTo>
                    <a:cubicBezTo>
                      <a:pt x="21" y="18"/>
                      <a:pt x="21" y="18"/>
                      <a:pt x="21" y="18"/>
                    </a:cubicBezTo>
                    <a:cubicBezTo>
                      <a:pt x="29" y="18"/>
                      <a:pt x="32" y="15"/>
                      <a:pt x="34" y="13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4" y="13"/>
                      <a:pt x="34" y="12"/>
                      <a:pt x="34" y="12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9" y="3"/>
                      <a:pt x="47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61" y="0"/>
                      <a:pt x="67" y="4"/>
                      <a:pt x="67" y="12"/>
                    </a:cubicBezTo>
                    <a:cubicBezTo>
                      <a:pt x="67" y="12"/>
                      <a:pt x="67" y="12"/>
                      <a:pt x="67" y="12"/>
                    </a:cubicBezTo>
                    <a:cubicBezTo>
                      <a:pt x="67" y="15"/>
                      <a:pt x="66" y="18"/>
                      <a:pt x="64" y="22"/>
                    </a:cubicBezTo>
                    <a:cubicBezTo>
                      <a:pt x="64" y="22"/>
                      <a:pt x="64" y="22"/>
                      <a:pt x="64" y="22"/>
                    </a:cubicBezTo>
                    <a:cubicBezTo>
                      <a:pt x="59" y="30"/>
                      <a:pt x="49" y="33"/>
                      <a:pt x="39" y="33"/>
                    </a:cubicBezTo>
                    <a:cubicBezTo>
                      <a:pt x="39" y="33"/>
                      <a:pt x="39" y="33"/>
                      <a:pt x="39" y="33"/>
                    </a:cubicBezTo>
                    <a:cubicBezTo>
                      <a:pt x="39" y="33"/>
                      <a:pt x="39" y="33"/>
                      <a:pt x="39" y="33"/>
                    </a:cubicBezTo>
                    <a:close/>
                    <a:moveTo>
                      <a:pt x="17" y="26"/>
                    </a:moveTo>
                    <a:cubicBezTo>
                      <a:pt x="23" y="28"/>
                      <a:pt x="31" y="30"/>
                      <a:pt x="39" y="30"/>
                    </a:cubicBezTo>
                    <a:cubicBezTo>
                      <a:pt x="39" y="30"/>
                      <a:pt x="39" y="30"/>
                      <a:pt x="39" y="30"/>
                    </a:cubicBezTo>
                    <a:cubicBezTo>
                      <a:pt x="49" y="30"/>
                      <a:pt x="57" y="27"/>
                      <a:pt x="61" y="20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63" y="17"/>
                      <a:pt x="64" y="14"/>
                      <a:pt x="64" y="12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4" y="6"/>
                      <a:pt x="60" y="3"/>
                      <a:pt x="54" y="3"/>
                    </a:cubicBezTo>
                    <a:cubicBezTo>
                      <a:pt x="54" y="3"/>
                      <a:pt x="54" y="3"/>
                      <a:pt x="54" y="3"/>
                    </a:cubicBezTo>
                    <a:cubicBezTo>
                      <a:pt x="48" y="3"/>
                      <a:pt x="41" y="6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2" y="21"/>
                      <a:pt x="21" y="21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17" y="21"/>
                      <a:pt x="13" y="20"/>
                      <a:pt x="9" y="19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7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3" y="18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4" y="21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7" y="23"/>
                      <a:pt x="11" y="24"/>
                      <a:pt x="17" y="2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27" name="Freeform 303"/>
              <p:cNvSpPr>
                <a:spLocks/>
              </p:cNvSpPr>
              <p:nvPr/>
            </p:nvSpPr>
            <p:spPr bwMode="auto">
              <a:xfrm>
                <a:off x="4080" y="2025"/>
                <a:ext cx="216" cy="163"/>
              </a:xfrm>
              <a:custGeom>
                <a:avLst/>
                <a:gdLst>
                  <a:gd name="T0" fmla="*/ 7 w 91"/>
                  <a:gd name="T1" fmla="*/ 51 h 69"/>
                  <a:gd name="T2" fmla="*/ 77 w 91"/>
                  <a:gd name="T3" fmla="*/ 38 h 69"/>
                  <a:gd name="T4" fmla="*/ 38 w 91"/>
                  <a:gd name="T5" fmla="*/ 31 h 69"/>
                  <a:gd name="T6" fmla="*/ 9 w 91"/>
                  <a:gd name="T7" fmla="*/ 43 h 69"/>
                  <a:gd name="T8" fmla="*/ 7 w 91"/>
                  <a:gd name="T9" fmla="*/ 51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69">
                    <a:moveTo>
                      <a:pt x="7" y="51"/>
                    </a:moveTo>
                    <a:cubicBezTo>
                      <a:pt x="7" y="51"/>
                      <a:pt x="62" y="69"/>
                      <a:pt x="77" y="38"/>
                    </a:cubicBezTo>
                    <a:cubicBezTo>
                      <a:pt x="91" y="9"/>
                      <a:pt x="52" y="0"/>
                      <a:pt x="38" y="31"/>
                    </a:cubicBezTo>
                    <a:cubicBezTo>
                      <a:pt x="38" y="31"/>
                      <a:pt x="32" y="46"/>
                      <a:pt x="9" y="43"/>
                    </a:cubicBezTo>
                    <a:cubicBezTo>
                      <a:pt x="0" y="42"/>
                      <a:pt x="1" y="49"/>
                      <a:pt x="7" y="51"/>
                    </a:cubicBezTo>
                    <a:close/>
                  </a:path>
                </a:pathLst>
              </a:custGeom>
              <a:solidFill>
                <a:srgbClr val="BA6C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28" name="Freeform 304"/>
              <p:cNvSpPr>
                <a:spLocks noEditPoints="1"/>
              </p:cNvSpPr>
              <p:nvPr/>
            </p:nvSpPr>
            <p:spPr bwMode="auto">
              <a:xfrm>
                <a:off x="4083" y="2049"/>
                <a:ext cx="189" cy="113"/>
              </a:xfrm>
              <a:custGeom>
                <a:avLst/>
                <a:gdLst>
                  <a:gd name="T0" fmla="*/ 39 w 80"/>
                  <a:gd name="T1" fmla="*/ 48 h 48"/>
                  <a:gd name="T2" fmla="*/ 6 w 80"/>
                  <a:gd name="T3" fmla="*/ 43 h 48"/>
                  <a:gd name="T4" fmla="*/ 6 w 80"/>
                  <a:gd name="T5" fmla="*/ 43 h 48"/>
                  <a:gd name="T6" fmla="*/ 6 w 80"/>
                  <a:gd name="T7" fmla="*/ 43 h 48"/>
                  <a:gd name="T8" fmla="*/ 0 w 80"/>
                  <a:gd name="T9" fmla="*/ 36 h 48"/>
                  <a:gd name="T10" fmla="*/ 0 w 80"/>
                  <a:gd name="T11" fmla="*/ 36 h 48"/>
                  <a:gd name="T12" fmla="*/ 6 w 80"/>
                  <a:gd name="T13" fmla="*/ 31 h 48"/>
                  <a:gd name="T14" fmla="*/ 6 w 80"/>
                  <a:gd name="T15" fmla="*/ 31 h 48"/>
                  <a:gd name="T16" fmla="*/ 8 w 80"/>
                  <a:gd name="T17" fmla="*/ 31 h 48"/>
                  <a:gd name="T18" fmla="*/ 8 w 80"/>
                  <a:gd name="T19" fmla="*/ 31 h 48"/>
                  <a:gd name="T20" fmla="*/ 14 w 80"/>
                  <a:gd name="T21" fmla="*/ 32 h 48"/>
                  <a:gd name="T22" fmla="*/ 14 w 80"/>
                  <a:gd name="T23" fmla="*/ 32 h 48"/>
                  <a:gd name="T24" fmla="*/ 32 w 80"/>
                  <a:gd name="T25" fmla="*/ 26 h 48"/>
                  <a:gd name="T26" fmla="*/ 32 w 80"/>
                  <a:gd name="T27" fmla="*/ 26 h 48"/>
                  <a:gd name="T28" fmla="*/ 36 w 80"/>
                  <a:gd name="T29" fmla="*/ 21 h 48"/>
                  <a:gd name="T30" fmla="*/ 36 w 80"/>
                  <a:gd name="T31" fmla="*/ 21 h 48"/>
                  <a:gd name="T32" fmla="*/ 63 w 80"/>
                  <a:gd name="T33" fmla="*/ 0 h 48"/>
                  <a:gd name="T34" fmla="*/ 63 w 80"/>
                  <a:gd name="T35" fmla="*/ 0 h 48"/>
                  <a:gd name="T36" fmla="*/ 80 w 80"/>
                  <a:gd name="T37" fmla="*/ 16 h 48"/>
                  <a:gd name="T38" fmla="*/ 80 w 80"/>
                  <a:gd name="T39" fmla="*/ 16 h 48"/>
                  <a:gd name="T40" fmla="*/ 77 w 80"/>
                  <a:gd name="T41" fmla="*/ 29 h 48"/>
                  <a:gd name="T42" fmla="*/ 77 w 80"/>
                  <a:gd name="T43" fmla="*/ 29 h 48"/>
                  <a:gd name="T44" fmla="*/ 39 w 80"/>
                  <a:gd name="T45" fmla="*/ 48 h 48"/>
                  <a:gd name="T46" fmla="*/ 39 w 80"/>
                  <a:gd name="T47" fmla="*/ 48 h 48"/>
                  <a:gd name="T48" fmla="*/ 39 w 80"/>
                  <a:gd name="T49" fmla="*/ 48 h 48"/>
                  <a:gd name="T50" fmla="*/ 17 w 80"/>
                  <a:gd name="T51" fmla="*/ 42 h 48"/>
                  <a:gd name="T52" fmla="*/ 39 w 80"/>
                  <a:gd name="T53" fmla="*/ 45 h 48"/>
                  <a:gd name="T54" fmla="*/ 39 w 80"/>
                  <a:gd name="T55" fmla="*/ 45 h 48"/>
                  <a:gd name="T56" fmla="*/ 74 w 80"/>
                  <a:gd name="T57" fmla="*/ 27 h 48"/>
                  <a:gd name="T58" fmla="*/ 74 w 80"/>
                  <a:gd name="T59" fmla="*/ 27 h 48"/>
                  <a:gd name="T60" fmla="*/ 77 w 80"/>
                  <a:gd name="T61" fmla="*/ 16 h 48"/>
                  <a:gd name="T62" fmla="*/ 77 w 80"/>
                  <a:gd name="T63" fmla="*/ 16 h 48"/>
                  <a:gd name="T64" fmla="*/ 63 w 80"/>
                  <a:gd name="T65" fmla="*/ 3 h 48"/>
                  <a:gd name="T66" fmla="*/ 63 w 80"/>
                  <a:gd name="T67" fmla="*/ 3 h 48"/>
                  <a:gd name="T68" fmla="*/ 39 w 80"/>
                  <a:gd name="T69" fmla="*/ 22 h 48"/>
                  <a:gd name="T70" fmla="*/ 39 w 80"/>
                  <a:gd name="T71" fmla="*/ 22 h 48"/>
                  <a:gd name="T72" fmla="*/ 14 w 80"/>
                  <a:gd name="T73" fmla="*/ 35 h 48"/>
                  <a:gd name="T74" fmla="*/ 14 w 80"/>
                  <a:gd name="T75" fmla="*/ 35 h 48"/>
                  <a:gd name="T76" fmla="*/ 8 w 80"/>
                  <a:gd name="T77" fmla="*/ 34 h 48"/>
                  <a:gd name="T78" fmla="*/ 8 w 80"/>
                  <a:gd name="T79" fmla="*/ 34 h 48"/>
                  <a:gd name="T80" fmla="*/ 6 w 80"/>
                  <a:gd name="T81" fmla="*/ 34 h 48"/>
                  <a:gd name="T82" fmla="*/ 6 w 80"/>
                  <a:gd name="T83" fmla="*/ 34 h 48"/>
                  <a:gd name="T84" fmla="*/ 3 w 80"/>
                  <a:gd name="T85" fmla="*/ 36 h 48"/>
                  <a:gd name="T86" fmla="*/ 3 w 80"/>
                  <a:gd name="T87" fmla="*/ 36 h 48"/>
                  <a:gd name="T88" fmla="*/ 7 w 80"/>
                  <a:gd name="T89" fmla="*/ 40 h 48"/>
                  <a:gd name="T90" fmla="*/ 7 w 80"/>
                  <a:gd name="T91" fmla="*/ 40 h 48"/>
                  <a:gd name="T92" fmla="*/ 6 w 80"/>
                  <a:gd name="T93" fmla="*/ 41 h 48"/>
                  <a:gd name="T94" fmla="*/ 7 w 80"/>
                  <a:gd name="T95" fmla="*/ 40 h 48"/>
                  <a:gd name="T96" fmla="*/ 7 w 80"/>
                  <a:gd name="T97" fmla="*/ 40 h 48"/>
                  <a:gd name="T98" fmla="*/ 7 w 80"/>
                  <a:gd name="T99" fmla="*/ 40 h 48"/>
                  <a:gd name="T100" fmla="*/ 17 w 80"/>
                  <a:gd name="T101" fmla="*/ 4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0" h="48">
                    <a:moveTo>
                      <a:pt x="39" y="48"/>
                    </a:moveTo>
                    <a:cubicBezTo>
                      <a:pt x="22" y="48"/>
                      <a:pt x="6" y="43"/>
                      <a:pt x="6" y="43"/>
                    </a:cubicBezTo>
                    <a:cubicBezTo>
                      <a:pt x="6" y="43"/>
                      <a:pt x="6" y="43"/>
                      <a:pt x="6" y="43"/>
                    </a:cubicBezTo>
                    <a:cubicBezTo>
                      <a:pt x="6" y="43"/>
                      <a:pt x="6" y="43"/>
                      <a:pt x="6" y="43"/>
                    </a:cubicBezTo>
                    <a:cubicBezTo>
                      <a:pt x="2" y="42"/>
                      <a:pt x="0" y="39"/>
                      <a:pt x="0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3"/>
                      <a:pt x="3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7" y="31"/>
                      <a:pt x="8" y="31"/>
                      <a:pt x="8" y="31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10" y="32"/>
                      <a:pt x="12" y="32"/>
                      <a:pt x="14" y="32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23" y="32"/>
                      <a:pt x="28" y="29"/>
                      <a:pt x="32" y="26"/>
                    </a:cubicBezTo>
                    <a:cubicBezTo>
                      <a:pt x="32" y="26"/>
                      <a:pt x="32" y="26"/>
                      <a:pt x="32" y="26"/>
                    </a:cubicBezTo>
                    <a:cubicBezTo>
                      <a:pt x="35" y="23"/>
                      <a:pt x="36" y="21"/>
                      <a:pt x="36" y="21"/>
                    </a:cubicBezTo>
                    <a:cubicBezTo>
                      <a:pt x="36" y="21"/>
                      <a:pt x="36" y="21"/>
                      <a:pt x="36" y="21"/>
                    </a:cubicBezTo>
                    <a:cubicBezTo>
                      <a:pt x="42" y="7"/>
                      <a:pt x="54" y="0"/>
                      <a:pt x="63" y="0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73" y="0"/>
                      <a:pt x="80" y="6"/>
                      <a:pt x="80" y="16"/>
                    </a:cubicBezTo>
                    <a:cubicBezTo>
                      <a:pt x="80" y="16"/>
                      <a:pt x="80" y="16"/>
                      <a:pt x="80" y="16"/>
                    </a:cubicBezTo>
                    <a:cubicBezTo>
                      <a:pt x="80" y="20"/>
                      <a:pt x="79" y="24"/>
                      <a:pt x="77" y="29"/>
                    </a:cubicBezTo>
                    <a:cubicBezTo>
                      <a:pt x="77" y="29"/>
                      <a:pt x="77" y="29"/>
                      <a:pt x="77" y="29"/>
                    </a:cubicBezTo>
                    <a:cubicBezTo>
                      <a:pt x="70" y="44"/>
                      <a:pt x="53" y="48"/>
                      <a:pt x="39" y="48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39" y="48"/>
                      <a:pt x="39" y="48"/>
                      <a:pt x="39" y="48"/>
                    </a:cubicBezTo>
                    <a:close/>
                    <a:moveTo>
                      <a:pt x="17" y="42"/>
                    </a:moveTo>
                    <a:cubicBezTo>
                      <a:pt x="22" y="44"/>
                      <a:pt x="30" y="45"/>
                      <a:pt x="39" y="45"/>
                    </a:cubicBezTo>
                    <a:cubicBezTo>
                      <a:pt x="39" y="45"/>
                      <a:pt x="39" y="45"/>
                      <a:pt x="39" y="45"/>
                    </a:cubicBezTo>
                    <a:cubicBezTo>
                      <a:pt x="53" y="45"/>
                      <a:pt x="68" y="41"/>
                      <a:pt x="74" y="27"/>
                    </a:cubicBezTo>
                    <a:cubicBezTo>
                      <a:pt x="74" y="27"/>
                      <a:pt x="74" y="27"/>
                      <a:pt x="74" y="27"/>
                    </a:cubicBezTo>
                    <a:cubicBezTo>
                      <a:pt x="77" y="23"/>
                      <a:pt x="77" y="19"/>
                      <a:pt x="77" y="16"/>
                    </a:cubicBezTo>
                    <a:cubicBezTo>
                      <a:pt x="77" y="16"/>
                      <a:pt x="77" y="16"/>
                      <a:pt x="77" y="16"/>
                    </a:cubicBezTo>
                    <a:cubicBezTo>
                      <a:pt x="77" y="8"/>
                      <a:pt x="71" y="3"/>
                      <a:pt x="63" y="3"/>
                    </a:cubicBezTo>
                    <a:cubicBezTo>
                      <a:pt x="63" y="3"/>
                      <a:pt x="63" y="3"/>
                      <a:pt x="63" y="3"/>
                    </a:cubicBezTo>
                    <a:cubicBezTo>
                      <a:pt x="55" y="3"/>
                      <a:pt x="45" y="9"/>
                      <a:pt x="39" y="22"/>
                    </a:cubicBezTo>
                    <a:cubicBezTo>
                      <a:pt x="39" y="22"/>
                      <a:pt x="39" y="22"/>
                      <a:pt x="39" y="22"/>
                    </a:cubicBezTo>
                    <a:cubicBezTo>
                      <a:pt x="39" y="22"/>
                      <a:pt x="33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2" y="35"/>
                      <a:pt x="10" y="35"/>
                      <a:pt x="8" y="34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7" y="34"/>
                      <a:pt x="7" y="34"/>
                      <a:pt x="6" y="34"/>
                    </a:cubicBezTo>
                    <a:cubicBezTo>
                      <a:pt x="6" y="34"/>
                      <a:pt x="6" y="34"/>
                      <a:pt x="6" y="34"/>
                    </a:cubicBezTo>
                    <a:cubicBezTo>
                      <a:pt x="3" y="34"/>
                      <a:pt x="3" y="35"/>
                      <a:pt x="3" y="36"/>
                    </a:cubicBezTo>
                    <a:cubicBezTo>
                      <a:pt x="3" y="36"/>
                      <a:pt x="3" y="36"/>
                      <a:pt x="3" y="36"/>
                    </a:cubicBezTo>
                    <a:cubicBezTo>
                      <a:pt x="3" y="37"/>
                      <a:pt x="4" y="39"/>
                      <a:pt x="7" y="40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7" y="40"/>
                      <a:pt x="11" y="41"/>
                      <a:pt x="17" y="42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29" name="Freeform 305"/>
              <p:cNvSpPr>
                <a:spLocks/>
              </p:cNvSpPr>
              <p:nvPr/>
            </p:nvSpPr>
            <p:spPr bwMode="auto">
              <a:xfrm>
                <a:off x="4172" y="2023"/>
                <a:ext cx="230" cy="158"/>
              </a:xfrm>
              <a:custGeom>
                <a:avLst/>
                <a:gdLst>
                  <a:gd name="T0" fmla="*/ 10 w 97"/>
                  <a:gd name="T1" fmla="*/ 56 h 67"/>
                  <a:gd name="T2" fmla="*/ 86 w 97"/>
                  <a:gd name="T3" fmla="*/ 34 h 67"/>
                  <a:gd name="T4" fmla="*/ 47 w 97"/>
                  <a:gd name="T5" fmla="*/ 32 h 67"/>
                  <a:gd name="T6" fmla="*/ 13 w 97"/>
                  <a:gd name="T7" fmla="*/ 46 h 67"/>
                  <a:gd name="T8" fmla="*/ 10 w 97"/>
                  <a:gd name="T9" fmla="*/ 56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67">
                    <a:moveTo>
                      <a:pt x="10" y="56"/>
                    </a:moveTo>
                    <a:cubicBezTo>
                      <a:pt x="10" y="56"/>
                      <a:pt x="74" y="67"/>
                      <a:pt x="86" y="34"/>
                    </a:cubicBezTo>
                    <a:cubicBezTo>
                      <a:pt x="97" y="6"/>
                      <a:pt x="58" y="0"/>
                      <a:pt x="47" y="32"/>
                    </a:cubicBezTo>
                    <a:cubicBezTo>
                      <a:pt x="47" y="32"/>
                      <a:pt x="36" y="47"/>
                      <a:pt x="13" y="46"/>
                    </a:cubicBezTo>
                    <a:cubicBezTo>
                      <a:pt x="0" y="46"/>
                      <a:pt x="0" y="52"/>
                      <a:pt x="10" y="56"/>
                    </a:cubicBezTo>
                    <a:close/>
                  </a:path>
                </a:pathLst>
              </a:custGeom>
              <a:solidFill>
                <a:srgbClr val="BA6C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0" name="Freeform 306"/>
              <p:cNvSpPr>
                <a:spLocks noEditPoints="1"/>
              </p:cNvSpPr>
              <p:nvPr/>
            </p:nvSpPr>
            <p:spPr bwMode="auto">
              <a:xfrm>
                <a:off x="4175" y="2044"/>
                <a:ext cx="210" cy="118"/>
              </a:xfrm>
              <a:custGeom>
                <a:avLst/>
                <a:gdLst>
                  <a:gd name="T0" fmla="*/ 9 w 89"/>
                  <a:gd name="T1" fmla="*/ 48 h 50"/>
                  <a:gd name="T2" fmla="*/ 9 w 89"/>
                  <a:gd name="T3" fmla="*/ 47 h 50"/>
                  <a:gd name="T4" fmla="*/ 8 w 89"/>
                  <a:gd name="T5" fmla="*/ 48 h 50"/>
                  <a:gd name="T6" fmla="*/ 0 w 89"/>
                  <a:gd name="T7" fmla="*/ 41 h 50"/>
                  <a:gd name="T8" fmla="*/ 0 w 89"/>
                  <a:gd name="T9" fmla="*/ 41 h 50"/>
                  <a:gd name="T10" fmla="*/ 11 w 89"/>
                  <a:gd name="T11" fmla="*/ 36 h 50"/>
                  <a:gd name="T12" fmla="*/ 11 w 89"/>
                  <a:gd name="T13" fmla="*/ 36 h 50"/>
                  <a:gd name="T14" fmla="*/ 12 w 89"/>
                  <a:gd name="T15" fmla="*/ 36 h 50"/>
                  <a:gd name="T16" fmla="*/ 12 w 89"/>
                  <a:gd name="T17" fmla="*/ 36 h 50"/>
                  <a:gd name="T18" fmla="*/ 14 w 89"/>
                  <a:gd name="T19" fmla="*/ 36 h 50"/>
                  <a:gd name="T20" fmla="*/ 14 w 89"/>
                  <a:gd name="T21" fmla="*/ 36 h 50"/>
                  <a:gd name="T22" fmla="*/ 38 w 89"/>
                  <a:gd name="T23" fmla="*/ 29 h 50"/>
                  <a:gd name="T24" fmla="*/ 38 w 89"/>
                  <a:gd name="T25" fmla="*/ 29 h 50"/>
                  <a:gd name="T26" fmla="*/ 45 w 89"/>
                  <a:gd name="T27" fmla="*/ 23 h 50"/>
                  <a:gd name="T28" fmla="*/ 45 w 89"/>
                  <a:gd name="T29" fmla="*/ 23 h 50"/>
                  <a:gd name="T30" fmla="*/ 72 w 89"/>
                  <a:gd name="T31" fmla="*/ 0 h 50"/>
                  <a:gd name="T32" fmla="*/ 72 w 89"/>
                  <a:gd name="T33" fmla="*/ 0 h 50"/>
                  <a:gd name="T34" fmla="*/ 89 w 89"/>
                  <a:gd name="T35" fmla="*/ 16 h 50"/>
                  <a:gd name="T36" fmla="*/ 89 w 89"/>
                  <a:gd name="T37" fmla="*/ 16 h 50"/>
                  <a:gd name="T38" fmla="*/ 87 w 89"/>
                  <a:gd name="T39" fmla="*/ 26 h 50"/>
                  <a:gd name="T40" fmla="*/ 87 w 89"/>
                  <a:gd name="T41" fmla="*/ 26 h 50"/>
                  <a:gd name="T42" fmla="*/ 34 w 89"/>
                  <a:gd name="T43" fmla="*/ 50 h 50"/>
                  <a:gd name="T44" fmla="*/ 34 w 89"/>
                  <a:gd name="T45" fmla="*/ 50 h 50"/>
                  <a:gd name="T46" fmla="*/ 9 w 89"/>
                  <a:gd name="T47" fmla="*/ 48 h 50"/>
                  <a:gd name="T48" fmla="*/ 16 w 89"/>
                  <a:gd name="T49" fmla="*/ 46 h 50"/>
                  <a:gd name="T50" fmla="*/ 34 w 89"/>
                  <a:gd name="T51" fmla="*/ 47 h 50"/>
                  <a:gd name="T52" fmla="*/ 34 w 89"/>
                  <a:gd name="T53" fmla="*/ 47 h 50"/>
                  <a:gd name="T54" fmla="*/ 84 w 89"/>
                  <a:gd name="T55" fmla="*/ 25 h 50"/>
                  <a:gd name="T56" fmla="*/ 84 w 89"/>
                  <a:gd name="T57" fmla="*/ 25 h 50"/>
                  <a:gd name="T58" fmla="*/ 86 w 89"/>
                  <a:gd name="T59" fmla="*/ 16 h 50"/>
                  <a:gd name="T60" fmla="*/ 86 w 89"/>
                  <a:gd name="T61" fmla="*/ 16 h 50"/>
                  <a:gd name="T62" fmla="*/ 72 w 89"/>
                  <a:gd name="T63" fmla="*/ 3 h 50"/>
                  <a:gd name="T64" fmla="*/ 72 w 89"/>
                  <a:gd name="T65" fmla="*/ 3 h 50"/>
                  <a:gd name="T66" fmla="*/ 48 w 89"/>
                  <a:gd name="T67" fmla="*/ 24 h 50"/>
                  <a:gd name="T68" fmla="*/ 48 w 89"/>
                  <a:gd name="T69" fmla="*/ 24 h 50"/>
                  <a:gd name="T70" fmla="*/ 48 w 89"/>
                  <a:gd name="T71" fmla="*/ 24 h 50"/>
                  <a:gd name="T72" fmla="*/ 14 w 89"/>
                  <a:gd name="T73" fmla="*/ 39 h 50"/>
                  <a:gd name="T74" fmla="*/ 14 w 89"/>
                  <a:gd name="T75" fmla="*/ 39 h 50"/>
                  <a:gd name="T76" fmla="*/ 12 w 89"/>
                  <a:gd name="T77" fmla="*/ 39 h 50"/>
                  <a:gd name="T78" fmla="*/ 12 w 89"/>
                  <a:gd name="T79" fmla="*/ 39 h 50"/>
                  <a:gd name="T80" fmla="*/ 11 w 89"/>
                  <a:gd name="T81" fmla="*/ 39 h 50"/>
                  <a:gd name="T82" fmla="*/ 11 w 89"/>
                  <a:gd name="T83" fmla="*/ 39 h 50"/>
                  <a:gd name="T84" fmla="*/ 5 w 89"/>
                  <a:gd name="T85" fmla="*/ 39 h 50"/>
                  <a:gd name="T86" fmla="*/ 5 w 89"/>
                  <a:gd name="T87" fmla="*/ 39 h 50"/>
                  <a:gd name="T88" fmla="*/ 3 w 89"/>
                  <a:gd name="T89" fmla="*/ 41 h 50"/>
                  <a:gd name="T90" fmla="*/ 3 w 89"/>
                  <a:gd name="T91" fmla="*/ 41 h 50"/>
                  <a:gd name="T92" fmla="*/ 9 w 89"/>
                  <a:gd name="T93" fmla="*/ 45 h 50"/>
                  <a:gd name="T94" fmla="*/ 9 w 89"/>
                  <a:gd name="T95" fmla="*/ 45 h 50"/>
                  <a:gd name="T96" fmla="*/ 16 w 89"/>
                  <a:gd name="T97" fmla="*/ 4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9" h="50">
                    <a:moveTo>
                      <a:pt x="9" y="48"/>
                    </a:moveTo>
                    <a:cubicBezTo>
                      <a:pt x="9" y="47"/>
                      <a:pt x="9" y="47"/>
                      <a:pt x="9" y="47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4" y="46"/>
                      <a:pt x="1" y="44"/>
                      <a:pt x="0" y="41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1" y="37"/>
                      <a:pt x="4" y="36"/>
                      <a:pt x="11" y="36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1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3" y="36"/>
                      <a:pt x="13" y="36"/>
                      <a:pt x="14" y="36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25" y="36"/>
                      <a:pt x="32" y="32"/>
                      <a:pt x="38" y="29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42" y="26"/>
                      <a:pt x="44" y="23"/>
                      <a:pt x="45" y="23"/>
                    </a:cubicBezTo>
                    <a:cubicBezTo>
                      <a:pt x="45" y="23"/>
                      <a:pt x="45" y="23"/>
                      <a:pt x="45" y="23"/>
                    </a:cubicBezTo>
                    <a:cubicBezTo>
                      <a:pt x="50" y="7"/>
                      <a:pt x="62" y="0"/>
                      <a:pt x="72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81" y="0"/>
                      <a:pt x="89" y="6"/>
                      <a:pt x="89" y="16"/>
                    </a:cubicBezTo>
                    <a:cubicBezTo>
                      <a:pt x="89" y="16"/>
                      <a:pt x="89" y="16"/>
                      <a:pt x="89" y="16"/>
                    </a:cubicBezTo>
                    <a:cubicBezTo>
                      <a:pt x="89" y="19"/>
                      <a:pt x="88" y="23"/>
                      <a:pt x="87" y="26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79" y="46"/>
                      <a:pt x="53" y="50"/>
                      <a:pt x="34" y="50"/>
                    </a:cubicBezTo>
                    <a:cubicBezTo>
                      <a:pt x="34" y="50"/>
                      <a:pt x="34" y="50"/>
                      <a:pt x="34" y="50"/>
                    </a:cubicBezTo>
                    <a:cubicBezTo>
                      <a:pt x="20" y="50"/>
                      <a:pt x="9" y="48"/>
                      <a:pt x="9" y="48"/>
                    </a:cubicBezTo>
                    <a:close/>
                    <a:moveTo>
                      <a:pt x="16" y="46"/>
                    </a:moveTo>
                    <a:cubicBezTo>
                      <a:pt x="21" y="47"/>
                      <a:pt x="27" y="47"/>
                      <a:pt x="34" y="47"/>
                    </a:cubicBezTo>
                    <a:cubicBezTo>
                      <a:pt x="34" y="47"/>
                      <a:pt x="34" y="47"/>
                      <a:pt x="34" y="47"/>
                    </a:cubicBezTo>
                    <a:cubicBezTo>
                      <a:pt x="53" y="47"/>
                      <a:pt x="77" y="43"/>
                      <a:pt x="84" y="25"/>
                    </a:cubicBezTo>
                    <a:cubicBezTo>
                      <a:pt x="84" y="25"/>
                      <a:pt x="84" y="25"/>
                      <a:pt x="84" y="25"/>
                    </a:cubicBezTo>
                    <a:cubicBezTo>
                      <a:pt x="85" y="22"/>
                      <a:pt x="86" y="19"/>
                      <a:pt x="86" y="16"/>
                    </a:cubicBezTo>
                    <a:cubicBezTo>
                      <a:pt x="86" y="16"/>
                      <a:pt x="86" y="16"/>
                      <a:pt x="86" y="16"/>
                    </a:cubicBezTo>
                    <a:cubicBezTo>
                      <a:pt x="86" y="8"/>
                      <a:pt x="79" y="3"/>
                      <a:pt x="72" y="3"/>
                    </a:cubicBezTo>
                    <a:cubicBezTo>
                      <a:pt x="72" y="3"/>
                      <a:pt x="72" y="3"/>
                      <a:pt x="72" y="3"/>
                    </a:cubicBezTo>
                    <a:cubicBezTo>
                      <a:pt x="63" y="3"/>
                      <a:pt x="52" y="9"/>
                      <a:pt x="48" y="24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48" y="24"/>
                      <a:pt x="36" y="39"/>
                      <a:pt x="14" y="39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3" y="39"/>
                      <a:pt x="13" y="39"/>
                      <a:pt x="12" y="39"/>
                    </a:cubicBezTo>
                    <a:cubicBezTo>
                      <a:pt x="12" y="39"/>
                      <a:pt x="12" y="39"/>
                      <a:pt x="12" y="39"/>
                    </a:cubicBezTo>
                    <a:cubicBezTo>
                      <a:pt x="12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8" y="39"/>
                      <a:pt x="6" y="39"/>
                      <a:pt x="5" y="39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3" y="40"/>
                      <a:pt x="3" y="40"/>
                      <a:pt x="3" y="41"/>
                    </a:cubicBezTo>
                    <a:cubicBezTo>
                      <a:pt x="3" y="41"/>
                      <a:pt x="3" y="41"/>
                      <a:pt x="3" y="41"/>
                    </a:cubicBezTo>
                    <a:cubicBezTo>
                      <a:pt x="3" y="41"/>
                      <a:pt x="5" y="44"/>
                      <a:pt x="9" y="45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10" y="45"/>
                      <a:pt x="12" y="46"/>
                      <a:pt x="16" y="4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1" name="Freeform 307"/>
              <p:cNvSpPr>
                <a:spLocks/>
              </p:cNvSpPr>
              <p:nvPr/>
            </p:nvSpPr>
            <p:spPr bwMode="auto">
              <a:xfrm>
                <a:off x="3865" y="2404"/>
                <a:ext cx="767" cy="516"/>
              </a:xfrm>
              <a:custGeom>
                <a:avLst/>
                <a:gdLst>
                  <a:gd name="T0" fmla="*/ 59 w 324"/>
                  <a:gd name="T1" fmla="*/ 12 h 218"/>
                  <a:gd name="T2" fmla="*/ 136 w 324"/>
                  <a:gd name="T3" fmla="*/ 25 h 218"/>
                  <a:gd name="T4" fmla="*/ 177 w 324"/>
                  <a:gd name="T5" fmla="*/ 36 h 218"/>
                  <a:gd name="T6" fmla="*/ 202 w 324"/>
                  <a:gd name="T7" fmla="*/ 18 h 218"/>
                  <a:gd name="T8" fmla="*/ 267 w 324"/>
                  <a:gd name="T9" fmla="*/ 12 h 218"/>
                  <a:gd name="T10" fmla="*/ 163 w 324"/>
                  <a:gd name="T11" fmla="*/ 218 h 218"/>
                  <a:gd name="T12" fmla="*/ 163 w 324"/>
                  <a:gd name="T13" fmla="*/ 218 h 218"/>
                  <a:gd name="T14" fmla="*/ 163 w 324"/>
                  <a:gd name="T15" fmla="*/ 218 h 218"/>
                  <a:gd name="T16" fmla="*/ 59 w 324"/>
                  <a:gd name="T17" fmla="*/ 12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4" h="218">
                    <a:moveTo>
                      <a:pt x="59" y="12"/>
                    </a:moveTo>
                    <a:cubicBezTo>
                      <a:pt x="82" y="0"/>
                      <a:pt x="111" y="3"/>
                      <a:pt x="136" y="25"/>
                    </a:cubicBezTo>
                    <a:cubicBezTo>
                      <a:pt x="148" y="35"/>
                      <a:pt x="160" y="44"/>
                      <a:pt x="177" y="36"/>
                    </a:cubicBezTo>
                    <a:cubicBezTo>
                      <a:pt x="188" y="31"/>
                      <a:pt x="192" y="25"/>
                      <a:pt x="202" y="18"/>
                    </a:cubicBezTo>
                    <a:cubicBezTo>
                      <a:pt x="222" y="3"/>
                      <a:pt x="245" y="1"/>
                      <a:pt x="267" y="12"/>
                    </a:cubicBezTo>
                    <a:cubicBezTo>
                      <a:pt x="324" y="39"/>
                      <a:pt x="323" y="157"/>
                      <a:pt x="163" y="218"/>
                    </a:cubicBezTo>
                    <a:cubicBezTo>
                      <a:pt x="163" y="218"/>
                      <a:pt x="163" y="218"/>
                      <a:pt x="163" y="218"/>
                    </a:cubicBezTo>
                    <a:cubicBezTo>
                      <a:pt x="163" y="218"/>
                      <a:pt x="163" y="218"/>
                      <a:pt x="163" y="218"/>
                    </a:cubicBezTo>
                    <a:cubicBezTo>
                      <a:pt x="0" y="154"/>
                      <a:pt x="7" y="38"/>
                      <a:pt x="59" y="12"/>
                    </a:cubicBezTo>
                    <a:close/>
                  </a:path>
                </a:pathLst>
              </a:custGeom>
              <a:solidFill>
                <a:srgbClr val="FE57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2" name="Freeform 308"/>
              <p:cNvSpPr>
                <a:spLocks noEditPoints="1"/>
              </p:cNvSpPr>
              <p:nvPr/>
            </p:nvSpPr>
            <p:spPr bwMode="auto">
              <a:xfrm>
                <a:off x="3922" y="2411"/>
                <a:ext cx="660" cy="512"/>
              </a:xfrm>
              <a:custGeom>
                <a:avLst/>
                <a:gdLst>
                  <a:gd name="T0" fmla="*/ 138 w 279"/>
                  <a:gd name="T1" fmla="*/ 216 h 216"/>
                  <a:gd name="T2" fmla="*/ 0 w 279"/>
                  <a:gd name="T3" fmla="*/ 69 h 216"/>
                  <a:gd name="T4" fmla="*/ 0 w 279"/>
                  <a:gd name="T5" fmla="*/ 69 h 216"/>
                  <a:gd name="T6" fmla="*/ 34 w 279"/>
                  <a:gd name="T7" fmla="*/ 7 h 216"/>
                  <a:gd name="T8" fmla="*/ 34 w 279"/>
                  <a:gd name="T9" fmla="*/ 7 h 216"/>
                  <a:gd name="T10" fmla="*/ 63 w 279"/>
                  <a:gd name="T11" fmla="*/ 0 h 216"/>
                  <a:gd name="T12" fmla="*/ 63 w 279"/>
                  <a:gd name="T13" fmla="*/ 0 h 216"/>
                  <a:gd name="T14" fmla="*/ 113 w 279"/>
                  <a:gd name="T15" fmla="*/ 21 h 216"/>
                  <a:gd name="T16" fmla="*/ 113 w 279"/>
                  <a:gd name="T17" fmla="*/ 21 h 216"/>
                  <a:gd name="T18" fmla="*/ 140 w 279"/>
                  <a:gd name="T19" fmla="*/ 34 h 216"/>
                  <a:gd name="T20" fmla="*/ 140 w 279"/>
                  <a:gd name="T21" fmla="*/ 34 h 216"/>
                  <a:gd name="T22" fmla="*/ 152 w 279"/>
                  <a:gd name="T23" fmla="*/ 32 h 216"/>
                  <a:gd name="T24" fmla="*/ 152 w 279"/>
                  <a:gd name="T25" fmla="*/ 32 h 216"/>
                  <a:gd name="T26" fmla="*/ 177 w 279"/>
                  <a:gd name="T27" fmla="*/ 13 h 216"/>
                  <a:gd name="T28" fmla="*/ 177 w 279"/>
                  <a:gd name="T29" fmla="*/ 13 h 216"/>
                  <a:gd name="T30" fmla="*/ 215 w 279"/>
                  <a:gd name="T31" fmla="*/ 0 h 216"/>
                  <a:gd name="T32" fmla="*/ 215 w 279"/>
                  <a:gd name="T33" fmla="*/ 0 h 216"/>
                  <a:gd name="T34" fmla="*/ 244 w 279"/>
                  <a:gd name="T35" fmla="*/ 7 h 216"/>
                  <a:gd name="T36" fmla="*/ 244 w 279"/>
                  <a:gd name="T37" fmla="*/ 7 h 216"/>
                  <a:gd name="T38" fmla="*/ 279 w 279"/>
                  <a:gd name="T39" fmla="*/ 69 h 216"/>
                  <a:gd name="T40" fmla="*/ 279 w 279"/>
                  <a:gd name="T41" fmla="*/ 69 h 216"/>
                  <a:gd name="T42" fmla="*/ 139 w 279"/>
                  <a:gd name="T43" fmla="*/ 216 h 216"/>
                  <a:gd name="T44" fmla="*/ 139 w 279"/>
                  <a:gd name="T45" fmla="*/ 216 h 216"/>
                  <a:gd name="T46" fmla="*/ 139 w 279"/>
                  <a:gd name="T47" fmla="*/ 216 h 216"/>
                  <a:gd name="T48" fmla="*/ 139 w 279"/>
                  <a:gd name="T49" fmla="*/ 216 h 216"/>
                  <a:gd name="T50" fmla="*/ 138 w 279"/>
                  <a:gd name="T51" fmla="*/ 216 h 216"/>
                  <a:gd name="T52" fmla="*/ 139 w 279"/>
                  <a:gd name="T53" fmla="*/ 213 h 216"/>
                  <a:gd name="T54" fmla="*/ 276 w 279"/>
                  <a:gd name="T55" fmla="*/ 69 h 216"/>
                  <a:gd name="T56" fmla="*/ 276 w 279"/>
                  <a:gd name="T57" fmla="*/ 69 h 216"/>
                  <a:gd name="T58" fmla="*/ 243 w 279"/>
                  <a:gd name="T59" fmla="*/ 10 h 216"/>
                  <a:gd name="T60" fmla="*/ 243 w 279"/>
                  <a:gd name="T61" fmla="*/ 10 h 216"/>
                  <a:gd name="T62" fmla="*/ 215 w 279"/>
                  <a:gd name="T63" fmla="*/ 3 h 216"/>
                  <a:gd name="T64" fmla="*/ 215 w 279"/>
                  <a:gd name="T65" fmla="*/ 3 h 216"/>
                  <a:gd name="T66" fmla="*/ 179 w 279"/>
                  <a:gd name="T67" fmla="*/ 16 h 216"/>
                  <a:gd name="T68" fmla="*/ 179 w 279"/>
                  <a:gd name="T69" fmla="*/ 16 h 216"/>
                  <a:gd name="T70" fmla="*/ 153 w 279"/>
                  <a:gd name="T71" fmla="*/ 34 h 216"/>
                  <a:gd name="T72" fmla="*/ 153 w 279"/>
                  <a:gd name="T73" fmla="*/ 34 h 216"/>
                  <a:gd name="T74" fmla="*/ 140 w 279"/>
                  <a:gd name="T75" fmla="*/ 37 h 216"/>
                  <a:gd name="T76" fmla="*/ 140 w 279"/>
                  <a:gd name="T77" fmla="*/ 37 h 216"/>
                  <a:gd name="T78" fmla="*/ 111 w 279"/>
                  <a:gd name="T79" fmla="*/ 23 h 216"/>
                  <a:gd name="T80" fmla="*/ 111 w 279"/>
                  <a:gd name="T81" fmla="*/ 23 h 216"/>
                  <a:gd name="T82" fmla="*/ 63 w 279"/>
                  <a:gd name="T83" fmla="*/ 3 h 216"/>
                  <a:gd name="T84" fmla="*/ 63 w 279"/>
                  <a:gd name="T85" fmla="*/ 3 h 216"/>
                  <a:gd name="T86" fmla="*/ 35 w 279"/>
                  <a:gd name="T87" fmla="*/ 10 h 216"/>
                  <a:gd name="T88" fmla="*/ 35 w 279"/>
                  <a:gd name="T89" fmla="*/ 10 h 216"/>
                  <a:gd name="T90" fmla="*/ 3 w 279"/>
                  <a:gd name="T91" fmla="*/ 69 h 216"/>
                  <a:gd name="T92" fmla="*/ 3 w 279"/>
                  <a:gd name="T93" fmla="*/ 69 h 216"/>
                  <a:gd name="T94" fmla="*/ 139 w 279"/>
                  <a:gd name="T95" fmla="*/ 213 h 216"/>
                  <a:gd name="T96" fmla="*/ 139 w 279"/>
                  <a:gd name="T97" fmla="*/ 213 h 216"/>
                  <a:gd name="T98" fmla="*/ 139 w 279"/>
                  <a:gd name="T99" fmla="*/ 213 h 216"/>
                  <a:gd name="T100" fmla="*/ 139 w 279"/>
                  <a:gd name="T101" fmla="*/ 213 h 216"/>
                  <a:gd name="T102" fmla="*/ 139 w 279"/>
                  <a:gd name="T103" fmla="*/ 213 h 216"/>
                  <a:gd name="T104" fmla="*/ 139 w 279"/>
                  <a:gd name="T105" fmla="*/ 213 h 216"/>
                  <a:gd name="T106" fmla="*/ 139 w 279"/>
                  <a:gd name="T107" fmla="*/ 213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79" h="216">
                    <a:moveTo>
                      <a:pt x="138" y="216"/>
                    </a:moveTo>
                    <a:cubicBezTo>
                      <a:pt x="37" y="177"/>
                      <a:pt x="0" y="116"/>
                      <a:pt x="0" y="69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41"/>
                      <a:pt x="14" y="17"/>
                      <a:pt x="34" y="7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43" y="3"/>
                      <a:pt x="53" y="0"/>
                      <a:pt x="63" y="0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80" y="0"/>
                      <a:pt x="97" y="7"/>
                      <a:pt x="113" y="21"/>
                    </a:cubicBezTo>
                    <a:cubicBezTo>
                      <a:pt x="113" y="21"/>
                      <a:pt x="113" y="21"/>
                      <a:pt x="113" y="21"/>
                    </a:cubicBezTo>
                    <a:cubicBezTo>
                      <a:pt x="122" y="28"/>
                      <a:pt x="130" y="34"/>
                      <a:pt x="140" y="34"/>
                    </a:cubicBezTo>
                    <a:cubicBezTo>
                      <a:pt x="140" y="34"/>
                      <a:pt x="140" y="34"/>
                      <a:pt x="140" y="34"/>
                    </a:cubicBezTo>
                    <a:cubicBezTo>
                      <a:pt x="144" y="34"/>
                      <a:pt x="148" y="34"/>
                      <a:pt x="152" y="32"/>
                    </a:cubicBezTo>
                    <a:cubicBezTo>
                      <a:pt x="152" y="32"/>
                      <a:pt x="152" y="32"/>
                      <a:pt x="152" y="32"/>
                    </a:cubicBezTo>
                    <a:cubicBezTo>
                      <a:pt x="163" y="27"/>
                      <a:pt x="167" y="21"/>
                      <a:pt x="177" y="13"/>
                    </a:cubicBezTo>
                    <a:cubicBezTo>
                      <a:pt x="177" y="13"/>
                      <a:pt x="177" y="13"/>
                      <a:pt x="177" y="13"/>
                    </a:cubicBezTo>
                    <a:cubicBezTo>
                      <a:pt x="189" y="5"/>
                      <a:pt x="202" y="0"/>
                      <a:pt x="215" y="0"/>
                    </a:cubicBezTo>
                    <a:cubicBezTo>
                      <a:pt x="215" y="0"/>
                      <a:pt x="215" y="0"/>
                      <a:pt x="215" y="0"/>
                    </a:cubicBezTo>
                    <a:cubicBezTo>
                      <a:pt x="225" y="0"/>
                      <a:pt x="234" y="3"/>
                      <a:pt x="244" y="7"/>
                    </a:cubicBezTo>
                    <a:cubicBezTo>
                      <a:pt x="244" y="7"/>
                      <a:pt x="244" y="7"/>
                      <a:pt x="244" y="7"/>
                    </a:cubicBezTo>
                    <a:cubicBezTo>
                      <a:pt x="266" y="18"/>
                      <a:pt x="279" y="41"/>
                      <a:pt x="279" y="69"/>
                    </a:cubicBezTo>
                    <a:cubicBezTo>
                      <a:pt x="279" y="69"/>
                      <a:pt x="279" y="69"/>
                      <a:pt x="279" y="69"/>
                    </a:cubicBezTo>
                    <a:cubicBezTo>
                      <a:pt x="279" y="116"/>
                      <a:pt x="241" y="178"/>
                      <a:pt x="139" y="216"/>
                    </a:cubicBezTo>
                    <a:cubicBezTo>
                      <a:pt x="139" y="216"/>
                      <a:pt x="139" y="216"/>
                      <a:pt x="139" y="216"/>
                    </a:cubicBezTo>
                    <a:cubicBezTo>
                      <a:pt x="139" y="216"/>
                      <a:pt x="139" y="216"/>
                      <a:pt x="139" y="216"/>
                    </a:cubicBezTo>
                    <a:cubicBezTo>
                      <a:pt x="139" y="216"/>
                      <a:pt x="139" y="216"/>
                      <a:pt x="139" y="216"/>
                    </a:cubicBezTo>
                    <a:cubicBezTo>
                      <a:pt x="139" y="216"/>
                      <a:pt x="139" y="216"/>
                      <a:pt x="138" y="216"/>
                    </a:cubicBezTo>
                    <a:close/>
                    <a:moveTo>
                      <a:pt x="139" y="213"/>
                    </a:moveTo>
                    <a:cubicBezTo>
                      <a:pt x="239" y="175"/>
                      <a:pt x="276" y="115"/>
                      <a:pt x="276" y="69"/>
                    </a:cubicBezTo>
                    <a:cubicBezTo>
                      <a:pt x="276" y="69"/>
                      <a:pt x="276" y="69"/>
                      <a:pt x="276" y="69"/>
                    </a:cubicBezTo>
                    <a:cubicBezTo>
                      <a:pt x="276" y="42"/>
                      <a:pt x="263" y="20"/>
                      <a:pt x="243" y="10"/>
                    </a:cubicBezTo>
                    <a:cubicBezTo>
                      <a:pt x="243" y="10"/>
                      <a:pt x="243" y="10"/>
                      <a:pt x="243" y="10"/>
                    </a:cubicBezTo>
                    <a:cubicBezTo>
                      <a:pt x="234" y="6"/>
                      <a:pt x="224" y="3"/>
                      <a:pt x="215" y="3"/>
                    </a:cubicBezTo>
                    <a:cubicBezTo>
                      <a:pt x="215" y="3"/>
                      <a:pt x="215" y="3"/>
                      <a:pt x="215" y="3"/>
                    </a:cubicBezTo>
                    <a:cubicBezTo>
                      <a:pt x="202" y="3"/>
                      <a:pt x="190" y="8"/>
                      <a:pt x="179" y="16"/>
                    </a:cubicBezTo>
                    <a:cubicBezTo>
                      <a:pt x="179" y="16"/>
                      <a:pt x="179" y="16"/>
                      <a:pt x="179" y="16"/>
                    </a:cubicBezTo>
                    <a:cubicBezTo>
                      <a:pt x="169" y="23"/>
                      <a:pt x="165" y="29"/>
                      <a:pt x="153" y="34"/>
                    </a:cubicBezTo>
                    <a:cubicBezTo>
                      <a:pt x="153" y="34"/>
                      <a:pt x="153" y="34"/>
                      <a:pt x="153" y="34"/>
                    </a:cubicBezTo>
                    <a:cubicBezTo>
                      <a:pt x="149" y="37"/>
                      <a:pt x="145" y="37"/>
                      <a:pt x="140" y="37"/>
                    </a:cubicBezTo>
                    <a:cubicBezTo>
                      <a:pt x="140" y="37"/>
                      <a:pt x="140" y="37"/>
                      <a:pt x="140" y="37"/>
                    </a:cubicBezTo>
                    <a:cubicBezTo>
                      <a:pt x="129" y="37"/>
                      <a:pt x="120" y="30"/>
                      <a:pt x="111" y="23"/>
                    </a:cubicBezTo>
                    <a:cubicBezTo>
                      <a:pt x="111" y="23"/>
                      <a:pt x="111" y="23"/>
                      <a:pt x="111" y="23"/>
                    </a:cubicBezTo>
                    <a:cubicBezTo>
                      <a:pt x="96" y="9"/>
                      <a:pt x="79" y="3"/>
                      <a:pt x="63" y="3"/>
                    </a:cubicBezTo>
                    <a:cubicBezTo>
                      <a:pt x="63" y="3"/>
                      <a:pt x="63" y="3"/>
                      <a:pt x="63" y="3"/>
                    </a:cubicBezTo>
                    <a:cubicBezTo>
                      <a:pt x="53" y="3"/>
                      <a:pt x="44" y="6"/>
                      <a:pt x="35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16" y="19"/>
                      <a:pt x="3" y="42"/>
                      <a:pt x="3" y="69"/>
                    </a:cubicBezTo>
                    <a:cubicBezTo>
                      <a:pt x="3" y="69"/>
                      <a:pt x="3" y="69"/>
                      <a:pt x="3" y="69"/>
                    </a:cubicBezTo>
                    <a:cubicBezTo>
                      <a:pt x="3" y="114"/>
                      <a:pt x="38" y="174"/>
                      <a:pt x="139" y="213"/>
                    </a:cubicBezTo>
                    <a:cubicBezTo>
                      <a:pt x="139" y="213"/>
                      <a:pt x="139" y="213"/>
                      <a:pt x="139" y="213"/>
                    </a:cubicBezTo>
                    <a:cubicBezTo>
                      <a:pt x="139" y="213"/>
                      <a:pt x="139" y="213"/>
                      <a:pt x="139" y="213"/>
                    </a:cubicBezTo>
                    <a:cubicBezTo>
                      <a:pt x="139" y="213"/>
                      <a:pt x="139" y="213"/>
                      <a:pt x="139" y="213"/>
                    </a:cubicBezTo>
                    <a:cubicBezTo>
                      <a:pt x="139" y="213"/>
                      <a:pt x="139" y="213"/>
                      <a:pt x="139" y="213"/>
                    </a:cubicBezTo>
                    <a:cubicBezTo>
                      <a:pt x="139" y="213"/>
                      <a:pt x="139" y="213"/>
                      <a:pt x="139" y="213"/>
                    </a:cubicBezTo>
                    <a:cubicBezTo>
                      <a:pt x="139" y="213"/>
                      <a:pt x="139" y="213"/>
                      <a:pt x="139" y="21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3" name="Freeform 309"/>
              <p:cNvSpPr>
                <a:spLocks/>
              </p:cNvSpPr>
              <p:nvPr/>
            </p:nvSpPr>
            <p:spPr bwMode="auto">
              <a:xfrm>
                <a:off x="4494" y="2565"/>
                <a:ext cx="104" cy="128"/>
              </a:xfrm>
              <a:custGeom>
                <a:avLst/>
                <a:gdLst>
                  <a:gd name="T0" fmla="*/ 36 w 44"/>
                  <a:gd name="T1" fmla="*/ 38 h 54"/>
                  <a:gd name="T2" fmla="*/ 21 w 44"/>
                  <a:gd name="T3" fmla="*/ 52 h 54"/>
                  <a:gd name="T4" fmla="*/ 24 w 44"/>
                  <a:gd name="T5" fmla="*/ 39 h 54"/>
                  <a:gd name="T6" fmla="*/ 6 w 44"/>
                  <a:gd name="T7" fmla="*/ 43 h 54"/>
                  <a:gd name="T8" fmla="*/ 23 w 44"/>
                  <a:gd name="T9" fmla="*/ 29 h 54"/>
                  <a:gd name="T10" fmla="*/ 1 w 44"/>
                  <a:gd name="T11" fmla="*/ 24 h 54"/>
                  <a:gd name="T12" fmla="*/ 23 w 44"/>
                  <a:gd name="T13" fmla="*/ 21 h 54"/>
                  <a:gd name="T14" fmla="*/ 11 w 44"/>
                  <a:gd name="T15" fmla="*/ 7 h 54"/>
                  <a:gd name="T16" fmla="*/ 32 w 44"/>
                  <a:gd name="T17" fmla="*/ 16 h 54"/>
                  <a:gd name="T18" fmla="*/ 38 w 44"/>
                  <a:gd name="T19" fmla="*/ 2 h 54"/>
                  <a:gd name="T20" fmla="*/ 41 w 44"/>
                  <a:gd name="T21" fmla="*/ 23 h 54"/>
                  <a:gd name="T22" fmla="*/ 36 w 44"/>
                  <a:gd name="T23" fmla="*/ 3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" h="54">
                    <a:moveTo>
                      <a:pt x="36" y="38"/>
                    </a:moveTo>
                    <a:cubicBezTo>
                      <a:pt x="36" y="38"/>
                      <a:pt x="24" y="54"/>
                      <a:pt x="21" y="52"/>
                    </a:cubicBezTo>
                    <a:cubicBezTo>
                      <a:pt x="17" y="48"/>
                      <a:pt x="24" y="39"/>
                      <a:pt x="24" y="39"/>
                    </a:cubicBezTo>
                    <a:cubicBezTo>
                      <a:pt x="24" y="39"/>
                      <a:pt x="9" y="49"/>
                      <a:pt x="6" y="43"/>
                    </a:cubicBezTo>
                    <a:cubicBezTo>
                      <a:pt x="2" y="36"/>
                      <a:pt x="23" y="29"/>
                      <a:pt x="23" y="29"/>
                    </a:cubicBezTo>
                    <a:cubicBezTo>
                      <a:pt x="23" y="29"/>
                      <a:pt x="0" y="33"/>
                      <a:pt x="1" y="24"/>
                    </a:cubicBezTo>
                    <a:cubicBezTo>
                      <a:pt x="3" y="15"/>
                      <a:pt x="23" y="21"/>
                      <a:pt x="23" y="21"/>
                    </a:cubicBezTo>
                    <a:cubicBezTo>
                      <a:pt x="23" y="21"/>
                      <a:pt x="6" y="15"/>
                      <a:pt x="11" y="7"/>
                    </a:cubicBezTo>
                    <a:cubicBezTo>
                      <a:pt x="15" y="0"/>
                      <a:pt x="32" y="16"/>
                      <a:pt x="32" y="16"/>
                    </a:cubicBezTo>
                    <a:cubicBezTo>
                      <a:pt x="32" y="16"/>
                      <a:pt x="32" y="4"/>
                      <a:pt x="38" y="2"/>
                    </a:cubicBezTo>
                    <a:cubicBezTo>
                      <a:pt x="44" y="0"/>
                      <a:pt x="41" y="23"/>
                      <a:pt x="41" y="23"/>
                    </a:cubicBezTo>
                    <a:cubicBezTo>
                      <a:pt x="41" y="23"/>
                      <a:pt x="41" y="32"/>
                      <a:pt x="36" y="38"/>
                    </a:cubicBezTo>
                    <a:close/>
                  </a:path>
                </a:pathLst>
              </a:custGeom>
              <a:solidFill>
                <a:srgbClr val="FFDC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4" name="Freeform 310"/>
              <p:cNvSpPr>
                <a:spLocks noEditPoints="1"/>
              </p:cNvSpPr>
              <p:nvPr/>
            </p:nvSpPr>
            <p:spPr bwMode="auto">
              <a:xfrm>
                <a:off x="4494" y="2567"/>
                <a:ext cx="102" cy="126"/>
              </a:xfrm>
              <a:custGeom>
                <a:avLst/>
                <a:gdLst>
                  <a:gd name="T0" fmla="*/ 18 w 43"/>
                  <a:gd name="T1" fmla="*/ 47 h 53"/>
                  <a:gd name="T2" fmla="*/ 10 w 43"/>
                  <a:gd name="T3" fmla="*/ 46 h 53"/>
                  <a:gd name="T4" fmla="*/ 4 w 43"/>
                  <a:gd name="T5" fmla="*/ 43 h 53"/>
                  <a:gd name="T6" fmla="*/ 13 w 43"/>
                  <a:gd name="T7" fmla="*/ 30 h 53"/>
                  <a:gd name="T8" fmla="*/ 13 w 43"/>
                  <a:gd name="T9" fmla="*/ 30 h 53"/>
                  <a:gd name="T10" fmla="*/ 0 w 43"/>
                  <a:gd name="T11" fmla="*/ 24 h 53"/>
                  <a:gd name="T12" fmla="*/ 0 w 43"/>
                  <a:gd name="T13" fmla="*/ 23 h 53"/>
                  <a:gd name="T14" fmla="*/ 13 w 43"/>
                  <a:gd name="T15" fmla="*/ 17 h 53"/>
                  <a:gd name="T16" fmla="*/ 8 w 43"/>
                  <a:gd name="T17" fmla="*/ 9 h 53"/>
                  <a:gd name="T18" fmla="*/ 14 w 43"/>
                  <a:gd name="T19" fmla="*/ 3 h 53"/>
                  <a:gd name="T20" fmla="*/ 30 w 43"/>
                  <a:gd name="T21" fmla="*/ 12 h 53"/>
                  <a:gd name="T22" fmla="*/ 38 w 43"/>
                  <a:gd name="T23" fmla="*/ 0 h 53"/>
                  <a:gd name="T24" fmla="*/ 43 w 43"/>
                  <a:gd name="T25" fmla="*/ 5 h 53"/>
                  <a:gd name="T26" fmla="*/ 43 w 43"/>
                  <a:gd name="T27" fmla="*/ 22 h 53"/>
                  <a:gd name="T28" fmla="*/ 37 w 43"/>
                  <a:gd name="T29" fmla="*/ 38 h 53"/>
                  <a:gd name="T30" fmla="*/ 22 w 43"/>
                  <a:gd name="T31" fmla="*/ 53 h 53"/>
                  <a:gd name="T32" fmla="*/ 22 w 43"/>
                  <a:gd name="T33" fmla="*/ 53 h 53"/>
                  <a:gd name="T34" fmla="*/ 26 w 43"/>
                  <a:gd name="T35" fmla="*/ 39 h 53"/>
                  <a:gd name="T36" fmla="*/ 21 w 43"/>
                  <a:gd name="T37" fmla="*/ 47 h 53"/>
                  <a:gd name="T38" fmla="*/ 29 w 43"/>
                  <a:gd name="T39" fmla="*/ 43 h 53"/>
                  <a:gd name="T40" fmla="*/ 35 w 43"/>
                  <a:gd name="T41" fmla="*/ 36 h 53"/>
                  <a:gd name="T42" fmla="*/ 40 w 43"/>
                  <a:gd name="T43" fmla="*/ 22 h 53"/>
                  <a:gd name="T44" fmla="*/ 40 w 43"/>
                  <a:gd name="T45" fmla="*/ 13 h 53"/>
                  <a:gd name="T46" fmla="*/ 38 w 43"/>
                  <a:gd name="T47" fmla="*/ 3 h 53"/>
                  <a:gd name="T48" fmla="*/ 38 w 43"/>
                  <a:gd name="T49" fmla="*/ 3 h 53"/>
                  <a:gd name="T50" fmla="*/ 33 w 43"/>
                  <a:gd name="T51" fmla="*/ 15 h 53"/>
                  <a:gd name="T52" fmla="*/ 32 w 43"/>
                  <a:gd name="T53" fmla="*/ 17 h 53"/>
                  <a:gd name="T54" fmla="*/ 24 w 43"/>
                  <a:gd name="T55" fmla="*/ 11 h 53"/>
                  <a:gd name="T56" fmla="*/ 14 w 43"/>
                  <a:gd name="T57" fmla="*/ 6 h 53"/>
                  <a:gd name="T58" fmla="*/ 11 w 43"/>
                  <a:gd name="T59" fmla="*/ 9 h 53"/>
                  <a:gd name="T60" fmla="*/ 17 w 43"/>
                  <a:gd name="T61" fmla="*/ 15 h 53"/>
                  <a:gd name="T62" fmla="*/ 24 w 43"/>
                  <a:gd name="T63" fmla="*/ 20 h 53"/>
                  <a:gd name="T64" fmla="*/ 22 w 43"/>
                  <a:gd name="T65" fmla="*/ 21 h 53"/>
                  <a:gd name="T66" fmla="*/ 11 w 43"/>
                  <a:gd name="T67" fmla="*/ 20 h 53"/>
                  <a:gd name="T68" fmla="*/ 3 w 43"/>
                  <a:gd name="T69" fmla="*/ 23 h 53"/>
                  <a:gd name="T70" fmla="*/ 6 w 43"/>
                  <a:gd name="T71" fmla="*/ 26 h 53"/>
                  <a:gd name="T72" fmla="*/ 13 w 43"/>
                  <a:gd name="T73" fmla="*/ 27 h 53"/>
                  <a:gd name="T74" fmla="*/ 24 w 43"/>
                  <a:gd name="T75" fmla="*/ 28 h 53"/>
                  <a:gd name="T76" fmla="*/ 23 w 43"/>
                  <a:gd name="T77" fmla="*/ 29 h 53"/>
                  <a:gd name="T78" fmla="*/ 7 w 43"/>
                  <a:gd name="T79" fmla="*/ 40 h 53"/>
                  <a:gd name="T80" fmla="*/ 7 w 43"/>
                  <a:gd name="T81" fmla="*/ 42 h 53"/>
                  <a:gd name="T82" fmla="*/ 19 w 43"/>
                  <a:gd name="T83" fmla="*/ 40 h 53"/>
                  <a:gd name="T84" fmla="*/ 24 w 43"/>
                  <a:gd name="T85" fmla="*/ 37 h 53"/>
                  <a:gd name="T86" fmla="*/ 26 w 43"/>
                  <a:gd name="T87" fmla="*/ 37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3" h="53">
                    <a:moveTo>
                      <a:pt x="20" y="52"/>
                    </a:moveTo>
                    <a:cubicBezTo>
                      <a:pt x="19" y="51"/>
                      <a:pt x="18" y="49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9" y="46"/>
                      <a:pt x="19" y="44"/>
                      <a:pt x="20" y="43"/>
                    </a:cubicBezTo>
                    <a:cubicBezTo>
                      <a:pt x="20" y="43"/>
                      <a:pt x="20" y="43"/>
                      <a:pt x="20" y="43"/>
                    </a:cubicBezTo>
                    <a:cubicBezTo>
                      <a:pt x="17" y="44"/>
                      <a:pt x="13" y="46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8" y="46"/>
                      <a:pt x="6" y="45"/>
                      <a:pt x="4" y="43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4" y="42"/>
                      <a:pt x="4" y="41"/>
                      <a:pt x="4" y="40"/>
                    </a:cubicBezTo>
                    <a:cubicBezTo>
                      <a:pt x="4" y="40"/>
                      <a:pt x="4" y="40"/>
                      <a:pt x="4" y="40"/>
                    </a:cubicBezTo>
                    <a:cubicBezTo>
                      <a:pt x="4" y="36"/>
                      <a:pt x="9" y="33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0" y="30"/>
                      <a:pt x="7" y="30"/>
                      <a:pt x="5" y="29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2" y="29"/>
                      <a:pt x="0" y="27"/>
                      <a:pt x="0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1" y="18"/>
                      <a:pt x="6" y="16"/>
                      <a:pt x="11" y="17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1" y="17"/>
                      <a:pt x="12" y="17"/>
                      <a:pt x="13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1" y="15"/>
                      <a:pt x="9" y="12"/>
                      <a:pt x="8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8"/>
                      <a:pt x="9" y="6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11" y="3"/>
                      <a:pt x="12" y="3"/>
                      <a:pt x="14" y="3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20" y="3"/>
                      <a:pt x="27" y="9"/>
                      <a:pt x="30" y="12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31" y="8"/>
                      <a:pt x="32" y="2"/>
                      <a:pt x="3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41" y="0"/>
                      <a:pt x="42" y="2"/>
                      <a:pt x="43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3" y="7"/>
                      <a:pt x="43" y="10"/>
                      <a:pt x="43" y="13"/>
                    </a:cubicBezTo>
                    <a:cubicBezTo>
                      <a:pt x="43" y="13"/>
                      <a:pt x="43" y="13"/>
                      <a:pt x="43" y="13"/>
                    </a:cubicBezTo>
                    <a:cubicBezTo>
                      <a:pt x="43" y="18"/>
                      <a:pt x="43" y="22"/>
                      <a:pt x="43" y="22"/>
                    </a:cubicBezTo>
                    <a:cubicBezTo>
                      <a:pt x="43" y="22"/>
                      <a:pt x="43" y="22"/>
                      <a:pt x="43" y="22"/>
                    </a:cubicBezTo>
                    <a:cubicBezTo>
                      <a:pt x="43" y="22"/>
                      <a:pt x="43" y="31"/>
                      <a:pt x="37" y="38"/>
                    </a:cubicBezTo>
                    <a:cubicBezTo>
                      <a:pt x="37" y="38"/>
                      <a:pt x="37" y="38"/>
                      <a:pt x="37" y="38"/>
                    </a:cubicBezTo>
                    <a:cubicBezTo>
                      <a:pt x="37" y="38"/>
                      <a:pt x="35" y="42"/>
                      <a:pt x="32" y="45"/>
                    </a:cubicBezTo>
                    <a:cubicBezTo>
                      <a:pt x="32" y="45"/>
                      <a:pt x="32" y="45"/>
                      <a:pt x="32" y="45"/>
                    </a:cubicBezTo>
                    <a:cubicBezTo>
                      <a:pt x="28" y="49"/>
                      <a:pt x="25" y="52"/>
                      <a:pt x="22" y="53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1" y="53"/>
                      <a:pt x="21" y="53"/>
                      <a:pt x="20" y="52"/>
                    </a:cubicBezTo>
                    <a:close/>
                    <a:moveTo>
                      <a:pt x="26" y="37"/>
                    </a:moveTo>
                    <a:cubicBezTo>
                      <a:pt x="26" y="38"/>
                      <a:pt x="26" y="38"/>
                      <a:pt x="26" y="39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26" y="39"/>
                      <a:pt x="21" y="44"/>
                      <a:pt x="21" y="47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1" y="48"/>
                      <a:pt x="22" y="49"/>
                      <a:pt x="22" y="50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3" y="49"/>
                      <a:pt x="27" y="46"/>
                      <a:pt x="29" y="43"/>
                    </a:cubicBezTo>
                    <a:cubicBezTo>
                      <a:pt x="29" y="43"/>
                      <a:pt x="29" y="43"/>
                      <a:pt x="29" y="43"/>
                    </a:cubicBezTo>
                    <a:cubicBezTo>
                      <a:pt x="32" y="40"/>
                      <a:pt x="35" y="36"/>
                      <a:pt x="35" y="36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40" y="31"/>
                      <a:pt x="40" y="22"/>
                      <a:pt x="40" y="22"/>
                    </a:cubicBezTo>
                    <a:cubicBezTo>
                      <a:pt x="40" y="22"/>
                      <a:pt x="40" y="22"/>
                      <a:pt x="40" y="22"/>
                    </a:cubicBezTo>
                    <a:cubicBezTo>
                      <a:pt x="40" y="22"/>
                      <a:pt x="40" y="18"/>
                      <a:pt x="40" y="13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0" y="9"/>
                      <a:pt x="40" y="4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6" y="3"/>
                      <a:pt x="35" y="6"/>
                      <a:pt x="34" y="9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3" y="12"/>
                      <a:pt x="33" y="15"/>
                      <a:pt x="33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6"/>
                      <a:pt x="33" y="16"/>
                      <a:pt x="32" y="17"/>
                    </a:cubicBezTo>
                    <a:cubicBezTo>
                      <a:pt x="32" y="17"/>
                      <a:pt x="32" y="17"/>
                      <a:pt x="32" y="17"/>
                    </a:cubicBezTo>
                    <a:cubicBezTo>
                      <a:pt x="32" y="17"/>
                      <a:pt x="31" y="17"/>
                      <a:pt x="31" y="16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30" y="16"/>
                      <a:pt x="28" y="13"/>
                      <a:pt x="24" y="11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1" y="8"/>
                      <a:pt x="17" y="6"/>
                      <a:pt x="14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3" y="6"/>
                      <a:pt x="13" y="6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8"/>
                      <a:pt x="11" y="8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11"/>
                      <a:pt x="14" y="14"/>
                      <a:pt x="17" y="15"/>
                    </a:cubicBezTo>
                    <a:cubicBezTo>
                      <a:pt x="17" y="15"/>
                      <a:pt x="17" y="15"/>
                      <a:pt x="17" y="15"/>
                    </a:cubicBezTo>
                    <a:cubicBezTo>
                      <a:pt x="20" y="17"/>
                      <a:pt x="23" y="19"/>
                      <a:pt x="23" y="19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4" y="19"/>
                      <a:pt x="24" y="20"/>
                      <a:pt x="24" y="20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4" y="21"/>
                      <a:pt x="23" y="22"/>
                      <a:pt x="22" y="21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1" y="21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6" y="20"/>
                      <a:pt x="13" y="20"/>
                      <a:pt x="11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6" y="20"/>
                      <a:pt x="3" y="21"/>
                      <a:pt x="3" y="23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3" y="23"/>
                      <a:pt x="3" y="24"/>
                      <a:pt x="3" y="24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5"/>
                      <a:pt x="4" y="26"/>
                      <a:pt x="6" y="26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7" y="27"/>
                      <a:pt x="10" y="27"/>
                      <a:pt x="13" y="27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8" y="27"/>
                      <a:pt x="23" y="27"/>
                      <a:pt x="23" y="27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23" y="26"/>
                      <a:pt x="24" y="27"/>
                      <a:pt x="24" y="28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25" y="28"/>
                      <a:pt x="24" y="29"/>
                      <a:pt x="23" y="29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23" y="29"/>
                      <a:pt x="19" y="31"/>
                      <a:pt x="15" y="33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0" y="35"/>
                      <a:pt x="6" y="38"/>
                      <a:pt x="7" y="40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7" y="41"/>
                      <a:pt x="7" y="41"/>
                      <a:pt x="7" y="42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8" y="42"/>
                      <a:pt x="8" y="43"/>
                      <a:pt x="10" y="43"/>
                    </a:cubicBezTo>
                    <a:cubicBezTo>
                      <a:pt x="10" y="43"/>
                      <a:pt x="10" y="43"/>
                      <a:pt x="10" y="43"/>
                    </a:cubicBezTo>
                    <a:cubicBezTo>
                      <a:pt x="12" y="43"/>
                      <a:pt x="16" y="41"/>
                      <a:pt x="19" y="40"/>
                    </a:cubicBezTo>
                    <a:cubicBezTo>
                      <a:pt x="19" y="40"/>
                      <a:pt x="19" y="40"/>
                      <a:pt x="19" y="40"/>
                    </a:cubicBezTo>
                    <a:cubicBezTo>
                      <a:pt x="21" y="38"/>
                      <a:pt x="24" y="37"/>
                      <a:pt x="24" y="37"/>
                    </a:cubicBezTo>
                    <a:cubicBezTo>
                      <a:pt x="24" y="37"/>
                      <a:pt x="24" y="37"/>
                      <a:pt x="24" y="37"/>
                    </a:cubicBezTo>
                    <a:cubicBezTo>
                      <a:pt x="24" y="37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7"/>
                      <a:pt x="26" y="37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5" name="Freeform 311"/>
              <p:cNvSpPr>
                <a:spLocks/>
              </p:cNvSpPr>
              <p:nvPr/>
            </p:nvSpPr>
            <p:spPr bwMode="auto">
              <a:xfrm>
                <a:off x="3903" y="2565"/>
                <a:ext cx="104" cy="128"/>
              </a:xfrm>
              <a:custGeom>
                <a:avLst/>
                <a:gdLst>
                  <a:gd name="T0" fmla="*/ 8 w 44"/>
                  <a:gd name="T1" fmla="*/ 38 h 54"/>
                  <a:gd name="T2" fmla="*/ 23 w 44"/>
                  <a:gd name="T3" fmla="*/ 52 h 54"/>
                  <a:gd name="T4" fmla="*/ 19 w 44"/>
                  <a:gd name="T5" fmla="*/ 39 h 54"/>
                  <a:gd name="T6" fmla="*/ 38 w 44"/>
                  <a:gd name="T7" fmla="*/ 43 h 54"/>
                  <a:gd name="T8" fmla="*/ 21 w 44"/>
                  <a:gd name="T9" fmla="*/ 29 h 54"/>
                  <a:gd name="T10" fmla="*/ 42 w 44"/>
                  <a:gd name="T11" fmla="*/ 24 h 54"/>
                  <a:gd name="T12" fmla="*/ 21 w 44"/>
                  <a:gd name="T13" fmla="*/ 21 h 54"/>
                  <a:gd name="T14" fmla="*/ 33 w 44"/>
                  <a:gd name="T15" fmla="*/ 7 h 54"/>
                  <a:gd name="T16" fmla="*/ 12 w 44"/>
                  <a:gd name="T17" fmla="*/ 16 h 54"/>
                  <a:gd name="T18" fmla="*/ 6 w 44"/>
                  <a:gd name="T19" fmla="*/ 2 h 54"/>
                  <a:gd name="T20" fmla="*/ 3 w 44"/>
                  <a:gd name="T21" fmla="*/ 23 h 54"/>
                  <a:gd name="T22" fmla="*/ 8 w 44"/>
                  <a:gd name="T23" fmla="*/ 3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" h="54">
                    <a:moveTo>
                      <a:pt x="8" y="38"/>
                    </a:moveTo>
                    <a:cubicBezTo>
                      <a:pt x="8" y="38"/>
                      <a:pt x="20" y="54"/>
                      <a:pt x="23" y="52"/>
                    </a:cubicBezTo>
                    <a:cubicBezTo>
                      <a:pt x="27" y="48"/>
                      <a:pt x="19" y="39"/>
                      <a:pt x="19" y="39"/>
                    </a:cubicBezTo>
                    <a:cubicBezTo>
                      <a:pt x="19" y="39"/>
                      <a:pt x="35" y="49"/>
                      <a:pt x="38" y="43"/>
                    </a:cubicBezTo>
                    <a:cubicBezTo>
                      <a:pt x="42" y="36"/>
                      <a:pt x="21" y="29"/>
                      <a:pt x="21" y="29"/>
                    </a:cubicBezTo>
                    <a:cubicBezTo>
                      <a:pt x="21" y="29"/>
                      <a:pt x="44" y="33"/>
                      <a:pt x="42" y="24"/>
                    </a:cubicBezTo>
                    <a:cubicBezTo>
                      <a:pt x="41" y="15"/>
                      <a:pt x="21" y="21"/>
                      <a:pt x="21" y="21"/>
                    </a:cubicBezTo>
                    <a:cubicBezTo>
                      <a:pt x="21" y="21"/>
                      <a:pt x="38" y="15"/>
                      <a:pt x="33" y="7"/>
                    </a:cubicBezTo>
                    <a:cubicBezTo>
                      <a:pt x="29" y="0"/>
                      <a:pt x="12" y="16"/>
                      <a:pt x="12" y="16"/>
                    </a:cubicBezTo>
                    <a:cubicBezTo>
                      <a:pt x="12" y="16"/>
                      <a:pt x="12" y="4"/>
                      <a:pt x="6" y="2"/>
                    </a:cubicBezTo>
                    <a:cubicBezTo>
                      <a:pt x="0" y="0"/>
                      <a:pt x="3" y="23"/>
                      <a:pt x="3" y="23"/>
                    </a:cubicBezTo>
                    <a:cubicBezTo>
                      <a:pt x="3" y="23"/>
                      <a:pt x="3" y="32"/>
                      <a:pt x="8" y="38"/>
                    </a:cubicBezTo>
                    <a:close/>
                  </a:path>
                </a:pathLst>
              </a:custGeom>
              <a:solidFill>
                <a:srgbClr val="FFDC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6" name="Freeform 312"/>
              <p:cNvSpPr>
                <a:spLocks noEditPoints="1"/>
              </p:cNvSpPr>
              <p:nvPr/>
            </p:nvSpPr>
            <p:spPr bwMode="auto">
              <a:xfrm>
                <a:off x="3905" y="2567"/>
                <a:ext cx="102" cy="126"/>
              </a:xfrm>
              <a:custGeom>
                <a:avLst/>
                <a:gdLst>
                  <a:gd name="T0" fmla="*/ 11 w 43"/>
                  <a:gd name="T1" fmla="*/ 45 h 53"/>
                  <a:gd name="T2" fmla="*/ 0 w 43"/>
                  <a:gd name="T3" fmla="*/ 23 h 53"/>
                  <a:gd name="T4" fmla="*/ 0 w 43"/>
                  <a:gd name="T5" fmla="*/ 13 h 53"/>
                  <a:gd name="T6" fmla="*/ 4 w 43"/>
                  <a:gd name="T7" fmla="*/ 0 h 53"/>
                  <a:gd name="T8" fmla="*/ 6 w 43"/>
                  <a:gd name="T9" fmla="*/ 0 h 53"/>
                  <a:gd name="T10" fmla="*/ 29 w 43"/>
                  <a:gd name="T11" fmla="*/ 3 h 53"/>
                  <a:gd name="T12" fmla="*/ 33 w 43"/>
                  <a:gd name="T13" fmla="*/ 5 h 53"/>
                  <a:gd name="T14" fmla="*/ 29 w 43"/>
                  <a:gd name="T15" fmla="*/ 17 h 53"/>
                  <a:gd name="T16" fmla="*/ 32 w 43"/>
                  <a:gd name="T17" fmla="*/ 17 h 53"/>
                  <a:gd name="T18" fmla="*/ 43 w 43"/>
                  <a:gd name="T19" fmla="*/ 24 h 53"/>
                  <a:gd name="T20" fmla="*/ 38 w 43"/>
                  <a:gd name="T21" fmla="*/ 29 h 53"/>
                  <a:gd name="T22" fmla="*/ 30 w 43"/>
                  <a:gd name="T23" fmla="*/ 30 h 53"/>
                  <a:gd name="T24" fmla="*/ 39 w 43"/>
                  <a:gd name="T25" fmla="*/ 40 h 53"/>
                  <a:gd name="T26" fmla="*/ 33 w 43"/>
                  <a:gd name="T27" fmla="*/ 46 h 53"/>
                  <a:gd name="T28" fmla="*/ 23 w 43"/>
                  <a:gd name="T29" fmla="*/ 43 h 53"/>
                  <a:gd name="T30" fmla="*/ 23 w 43"/>
                  <a:gd name="T31" fmla="*/ 52 h 53"/>
                  <a:gd name="T32" fmla="*/ 21 w 43"/>
                  <a:gd name="T33" fmla="*/ 53 h 53"/>
                  <a:gd name="T34" fmla="*/ 21 w 43"/>
                  <a:gd name="T35" fmla="*/ 50 h 53"/>
                  <a:gd name="T36" fmla="*/ 21 w 43"/>
                  <a:gd name="T37" fmla="*/ 47 h 53"/>
                  <a:gd name="T38" fmla="*/ 17 w 43"/>
                  <a:gd name="T39" fmla="*/ 39 h 53"/>
                  <a:gd name="T40" fmla="*/ 17 w 43"/>
                  <a:gd name="T41" fmla="*/ 37 h 53"/>
                  <a:gd name="T42" fmla="*/ 24 w 43"/>
                  <a:gd name="T43" fmla="*/ 40 h 53"/>
                  <a:gd name="T44" fmla="*/ 33 w 43"/>
                  <a:gd name="T45" fmla="*/ 43 h 53"/>
                  <a:gd name="T46" fmla="*/ 36 w 43"/>
                  <a:gd name="T47" fmla="*/ 40 h 53"/>
                  <a:gd name="T48" fmla="*/ 28 w 43"/>
                  <a:gd name="T49" fmla="*/ 33 h 53"/>
                  <a:gd name="T50" fmla="*/ 19 w 43"/>
                  <a:gd name="T51" fmla="*/ 28 h 53"/>
                  <a:gd name="T52" fmla="*/ 20 w 43"/>
                  <a:gd name="T53" fmla="*/ 27 h 53"/>
                  <a:gd name="T54" fmla="*/ 37 w 43"/>
                  <a:gd name="T55" fmla="*/ 26 h 53"/>
                  <a:gd name="T56" fmla="*/ 40 w 43"/>
                  <a:gd name="T57" fmla="*/ 24 h 53"/>
                  <a:gd name="T58" fmla="*/ 32 w 43"/>
                  <a:gd name="T59" fmla="*/ 20 h 53"/>
                  <a:gd name="T60" fmla="*/ 21 w 43"/>
                  <a:gd name="T61" fmla="*/ 21 h 53"/>
                  <a:gd name="T62" fmla="*/ 21 w 43"/>
                  <a:gd name="T63" fmla="*/ 21 h 53"/>
                  <a:gd name="T64" fmla="*/ 19 w 43"/>
                  <a:gd name="T65" fmla="*/ 20 h 53"/>
                  <a:gd name="T66" fmla="*/ 20 w 43"/>
                  <a:gd name="T67" fmla="*/ 19 h 53"/>
                  <a:gd name="T68" fmla="*/ 31 w 43"/>
                  <a:gd name="T69" fmla="*/ 9 h 53"/>
                  <a:gd name="T70" fmla="*/ 31 w 43"/>
                  <a:gd name="T71" fmla="*/ 7 h 53"/>
                  <a:gd name="T72" fmla="*/ 18 w 43"/>
                  <a:gd name="T73" fmla="*/ 11 h 53"/>
                  <a:gd name="T74" fmla="*/ 12 w 43"/>
                  <a:gd name="T75" fmla="*/ 16 h 53"/>
                  <a:gd name="T76" fmla="*/ 10 w 43"/>
                  <a:gd name="T77" fmla="*/ 15 h 53"/>
                  <a:gd name="T78" fmla="*/ 9 w 43"/>
                  <a:gd name="T79" fmla="*/ 9 h 53"/>
                  <a:gd name="T80" fmla="*/ 4 w 43"/>
                  <a:gd name="T81" fmla="*/ 3 h 53"/>
                  <a:gd name="T82" fmla="*/ 4 w 43"/>
                  <a:gd name="T83" fmla="*/ 3 h 53"/>
                  <a:gd name="T84" fmla="*/ 3 w 43"/>
                  <a:gd name="T85" fmla="*/ 13 h 53"/>
                  <a:gd name="T86" fmla="*/ 3 w 43"/>
                  <a:gd name="T87" fmla="*/ 22 h 53"/>
                  <a:gd name="T88" fmla="*/ 8 w 43"/>
                  <a:gd name="T89" fmla="*/ 36 h 53"/>
                  <a:gd name="T90" fmla="*/ 8 w 43"/>
                  <a:gd name="T91" fmla="*/ 36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43" h="53">
                    <a:moveTo>
                      <a:pt x="21" y="53"/>
                    </a:moveTo>
                    <a:cubicBezTo>
                      <a:pt x="18" y="52"/>
                      <a:pt x="15" y="49"/>
                      <a:pt x="11" y="45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8" y="42"/>
                      <a:pt x="6" y="38"/>
                      <a:pt x="6" y="38"/>
                    </a:cubicBezTo>
                    <a:cubicBezTo>
                      <a:pt x="6" y="38"/>
                      <a:pt x="6" y="38"/>
                      <a:pt x="6" y="38"/>
                    </a:cubicBezTo>
                    <a:cubicBezTo>
                      <a:pt x="0" y="31"/>
                      <a:pt x="0" y="23"/>
                      <a:pt x="0" y="2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2"/>
                      <a:pt x="0" y="18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0"/>
                      <a:pt x="0" y="7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2"/>
                      <a:pt x="2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5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11" y="2"/>
                      <a:pt x="12" y="8"/>
                      <a:pt x="13" y="12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6" y="9"/>
                      <a:pt x="23" y="3"/>
                      <a:pt x="29" y="3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30" y="3"/>
                      <a:pt x="32" y="3"/>
                      <a:pt x="33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4" y="6"/>
                      <a:pt x="34" y="8"/>
                      <a:pt x="34" y="9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4" y="12"/>
                      <a:pt x="32" y="15"/>
                      <a:pt x="29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30" y="17"/>
                      <a:pt x="31" y="17"/>
                      <a:pt x="32" y="17"/>
                    </a:cubicBezTo>
                    <a:cubicBezTo>
                      <a:pt x="32" y="17"/>
                      <a:pt x="32" y="17"/>
                      <a:pt x="32" y="17"/>
                    </a:cubicBezTo>
                    <a:cubicBezTo>
                      <a:pt x="37" y="16"/>
                      <a:pt x="42" y="18"/>
                      <a:pt x="43" y="23"/>
                    </a:cubicBezTo>
                    <a:cubicBezTo>
                      <a:pt x="43" y="23"/>
                      <a:pt x="43" y="23"/>
                      <a:pt x="43" y="23"/>
                    </a:cubicBezTo>
                    <a:cubicBezTo>
                      <a:pt x="43" y="23"/>
                      <a:pt x="43" y="23"/>
                      <a:pt x="43" y="24"/>
                    </a:cubicBezTo>
                    <a:cubicBezTo>
                      <a:pt x="43" y="24"/>
                      <a:pt x="43" y="24"/>
                      <a:pt x="43" y="24"/>
                    </a:cubicBezTo>
                    <a:cubicBezTo>
                      <a:pt x="43" y="27"/>
                      <a:pt x="41" y="29"/>
                      <a:pt x="38" y="29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6" y="30"/>
                      <a:pt x="33" y="30"/>
                      <a:pt x="30" y="30"/>
                    </a:cubicBezTo>
                    <a:cubicBezTo>
                      <a:pt x="30" y="30"/>
                      <a:pt x="30" y="30"/>
                      <a:pt x="30" y="30"/>
                    </a:cubicBezTo>
                    <a:cubicBezTo>
                      <a:pt x="30" y="30"/>
                      <a:pt x="30" y="30"/>
                      <a:pt x="30" y="30"/>
                    </a:cubicBezTo>
                    <a:cubicBezTo>
                      <a:pt x="30" y="30"/>
                      <a:pt x="30" y="30"/>
                      <a:pt x="30" y="30"/>
                    </a:cubicBezTo>
                    <a:cubicBezTo>
                      <a:pt x="34" y="33"/>
                      <a:pt x="39" y="36"/>
                      <a:pt x="39" y="40"/>
                    </a:cubicBezTo>
                    <a:cubicBezTo>
                      <a:pt x="39" y="40"/>
                      <a:pt x="39" y="40"/>
                      <a:pt x="39" y="40"/>
                    </a:cubicBezTo>
                    <a:cubicBezTo>
                      <a:pt x="39" y="41"/>
                      <a:pt x="39" y="42"/>
                      <a:pt x="38" y="43"/>
                    </a:cubicBezTo>
                    <a:cubicBezTo>
                      <a:pt x="38" y="43"/>
                      <a:pt x="38" y="43"/>
                      <a:pt x="38" y="43"/>
                    </a:cubicBezTo>
                    <a:cubicBezTo>
                      <a:pt x="37" y="45"/>
                      <a:pt x="35" y="46"/>
                      <a:pt x="33" y="46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0" y="46"/>
                      <a:pt x="26" y="44"/>
                      <a:pt x="23" y="43"/>
                    </a:cubicBezTo>
                    <a:cubicBezTo>
                      <a:pt x="23" y="43"/>
                      <a:pt x="23" y="43"/>
                      <a:pt x="23" y="43"/>
                    </a:cubicBezTo>
                    <a:cubicBezTo>
                      <a:pt x="24" y="44"/>
                      <a:pt x="24" y="46"/>
                      <a:pt x="24" y="47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49"/>
                      <a:pt x="24" y="51"/>
                      <a:pt x="23" y="52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22" y="53"/>
                      <a:pt x="21" y="53"/>
                      <a:pt x="21" y="53"/>
                    </a:cubicBezTo>
                    <a:cubicBezTo>
                      <a:pt x="21" y="53"/>
                      <a:pt x="21" y="53"/>
                      <a:pt x="21" y="53"/>
                    </a:cubicBezTo>
                    <a:cubicBezTo>
                      <a:pt x="21" y="53"/>
                      <a:pt x="21" y="53"/>
                      <a:pt x="21" y="53"/>
                    </a:cubicBezTo>
                    <a:close/>
                    <a:moveTo>
                      <a:pt x="14" y="43"/>
                    </a:moveTo>
                    <a:cubicBezTo>
                      <a:pt x="16" y="46"/>
                      <a:pt x="20" y="49"/>
                      <a:pt x="21" y="50"/>
                    </a:cubicBezTo>
                    <a:cubicBezTo>
                      <a:pt x="21" y="50"/>
                      <a:pt x="21" y="50"/>
                      <a:pt x="21" y="50"/>
                    </a:cubicBezTo>
                    <a:cubicBezTo>
                      <a:pt x="21" y="49"/>
                      <a:pt x="21" y="48"/>
                      <a:pt x="21" y="47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1" y="46"/>
                      <a:pt x="20" y="44"/>
                      <a:pt x="19" y="42"/>
                    </a:cubicBezTo>
                    <a:cubicBezTo>
                      <a:pt x="19" y="42"/>
                      <a:pt x="19" y="42"/>
                      <a:pt x="19" y="42"/>
                    </a:cubicBezTo>
                    <a:cubicBezTo>
                      <a:pt x="18" y="40"/>
                      <a:pt x="17" y="39"/>
                      <a:pt x="17" y="39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17" y="38"/>
                      <a:pt x="17" y="38"/>
                      <a:pt x="17" y="37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18" y="36"/>
                      <a:pt x="19" y="36"/>
                      <a:pt x="19" y="37"/>
                    </a:cubicBezTo>
                    <a:cubicBezTo>
                      <a:pt x="19" y="37"/>
                      <a:pt x="19" y="37"/>
                      <a:pt x="19" y="37"/>
                    </a:cubicBezTo>
                    <a:cubicBezTo>
                      <a:pt x="19" y="37"/>
                      <a:pt x="22" y="38"/>
                      <a:pt x="24" y="40"/>
                    </a:cubicBezTo>
                    <a:cubicBezTo>
                      <a:pt x="24" y="40"/>
                      <a:pt x="24" y="40"/>
                      <a:pt x="24" y="40"/>
                    </a:cubicBezTo>
                    <a:cubicBezTo>
                      <a:pt x="27" y="41"/>
                      <a:pt x="31" y="43"/>
                      <a:pt x="33" y="43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35" y="43"/>
                      <a:pt x="35" y="42"/>
                      <a:pt x="36" y="42"/>
                    </a:cubicBezTo>
                    <a:cubicBezTo>
                      <a:pt x="36" y="42"/>
                      <a:pt x="36" y="42"/>
                      <a:pt x="36" y="42"/>
                    </a:cubicBezTo>
                    <a:cubicBezTo>
                      <a:pt x="36" y="41"/>
                      <a:pt x="36" y="41"/>
                      <a:pt x="36" y="40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36" y="38"/>
                      <a:pt x="33" y="35"/>
                      <a:pt x="28" y="33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4" y="31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8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7"/>
                      <a:pt x="19" y="26"/>
                      <a:pt x="20" y="27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20" y="27"/>
                      <a:pt x="25" y="27"/>
                      <a:pt x="30" y="27"/>
                    </a:cubicBezTo>
                    <a:cubicBezTo>
                      <a:pt x="30" y="27"/>
                      <a:pt x="30" y="27"/>
                      <a:pt x="30" y="27"/>
                    </a:cubicBezTo>
                    <a:cubicBezTo>
                      <a:pt x="33" y="27"/>
                      <a:pt x="36" y="27"/>
                      <a:pt x="37" y="26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9" y="26"/>
                      <a:pt x="40" y="25"/>
                      <a:pt x="40" y="24"/>
                    </a:cubicBezTo>
                    <a:cubicBezTo>
                      <a:pt x="40" y="24"/>
                      <a:pt x="40" y="24"/>
                      <a:pt x="40" y="24"/>
                    </a:cubicBezTo>
                    <a:cubicBezTo>
                      <a:pt x="40" y="24"/>
                      <a:pt x="40" y="23"/>
                      <a:pt x="40" y="23"/>
                    </a:cubicBezTo>
                    <a:cubicBezTo>
                      <a:pt x="40" y="23"/>
                      <a:pt x="40" y="23"/>
                      <a:pt x="40" y="23"/>
                    </a:cubicBezTo>
                    <a:cubicBezTo>
                      <a:pt x="40" y="21"/>
                      <a:pt x="37" y="20"/>
                      <a:pt x="32" y="20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27" y="20"/>
                      <a:pt x="22" y="21"/>
                      <a:pt x="21" y="21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0" y="22"/>
                      <a:pt x="19" y="21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20"/>
                      <a:pt x="19" y="19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9"/>
                      <a:pt x="23" y="17"/>
                      <a:pt x="26" y="15"/>
                    </a:cubicBezTo>
                    <a:cubicBezTo>
                      <a:pt x="26" y="15"/>
                      <a:pt x="26" y="15"/>
                      <a:pt x="26" y="15"/>
                    </a:cubicBezTo>
                    <a:cubicBezTo>
                      <a:pt x="29" y="14"/>
                      <a:pt x="32" y="11"/>
                      <a:pt x="31" y="9"/>
                    </a:cubicBezTo>
                    <a:cubicBezTo>
                      <a:pt x="31" y="9"/>
                      <a:pt x="31" y="9"/>
                      <a:pt x="31" y="9"/>
                    </a:cubicBezTo>
                    <a:cubicBezTo>
                      <a:pt x="31" y="8"/>
                      <a:pt x="31" y="8"/>
                      <a:pt x="31" y="7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0" y="6"/>
                      <a:pt x="30" y="6"/>
                      <a:pt x="29" y="6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26" y="6"/>
                      <a:pt x="22" y="8"/>
                      <a:pt x="18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5" y="13"/>
                      <a:pt x="12" y="16"/>
                      <a:pt x="12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17"/>
                      <a:pt x="11" y="17"/>
                      <a:pt x="11" y="17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0" y="16"/>
                      <a:pt x="10" y="16"/>
                      <a:pt x="10" y="15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0" y="15"/>
                      <a:pt x="10" y="12"/>
                      <a:pt x="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8" y="6"/>
                      <a:pt x="7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4"/>
                      <a:pt x="3" y="4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8"/>
                      <a:pt x="3" y="11"/>
                      <a:pt x="3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8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4"/>
                      <a:pt x="4" y="27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30"/>
                      <a:pt x="5" y="33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7" y="37"/>
                      <a:pt x="7" y="37"/>
                      <a:pt x="7" y="37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11" y="40"/>
                      <a:pt x="14" y="4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7" name="Freeform 313"/>
              <p:cNvSpPr>
                <a:spLocks/>
              </p:cNvSpPr>
              <p:nvPr/>
            </p:nvSpPr>
            <p:spPr bwMode="auto">
              <a:xfrm>
                <a:off x="4757" y="2373"/>
                <a:ext cx="450" cy="171"/>
              </a:xfrm>
              <a:custGeom>
                <a:avLst/>
                <a:gdLst>
                  <a:gd name="T0" fmla="*/ 168 w 190"/>
                  <a:gd name="T1" fmla="*/ 0 h 72"/>
                  <a:gd name="T2" fmla="*/ 190 w 190"/>
                  <a:gd name="T3" fmla="*/ 45 h 72"/>
                  <a:gd name="T4" fmla="*/ 160 w 190"/>
                  <a:gd name="T5" fmla="*/ 56 h 72"/>
                  <a:gd name="T6" fmla="*/ 128 w 190"/>
                  <a:gd name="T7" fmla="*/ 61 h 72"/>
                  <a:gd name="T8" fmla="*/ 94 w 190"/>
                  <a:gd name="T9" fmla="*/ 64 h 72"/>
                  <a:gd name="T10" fmla="*/ 60 w 190"/>
                  <a:gd name="T11" fmla="*/ 64 h 72"/>
                  <a:gd name="T12" fmla="*/ 28 w 190"/>
                  <a:gd name="T13" fmla="*/ 57 h 72"/>
                  <a:gd name="T14" fmla="*/ 0 w 190"/>
                  <a:gd name="T15" fmla="*/ 48 h 72"/>
                  <a:gd name="T16" fmla="*/ 14 w 190"/>
                  <a:gd name="T17" fmla="*/ 3 h 72"/>
                  <a:gd name="T18" fmla="*/ 168 w 190"/>
                  <a:gd name="T19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0" h="72">
                    <a:moveTo>
                      <a:pt x="168" y="0"/>
                    </a:moveTo>
                    <a:cubicBezTo>
                      <a:pt x="168" y="0"/>
                      <a:pt x="163" y="58"/>
                      <a:pt x="190" y="45"/>
                    </a:cubicBezTo>
                    <a:cubicBezTo>
                      <a:pt x="190" y="45"/>
                      <a:pt x="180" y="66"/>
                      <a:pt x="160" y="56"/>
                    </a:cubicBezTo>
                    <a:cubicBezTo>
                      <a:pt x="160" y="56"/>
                      <a:pt x="147" y="67"/>
                      <a:pt x="128" y="61"/>
                    </a:cubicBezTo>
                    <a:cubicBezTo>
                      <a:pt x="128" y="61"/>
                      <a:pt x="119" y="72"/>
                      <a:pt x="94" y="64"/>
                    </a:cubicBezTo>
                    <a:cubicBezTo>
                      <a:pt x="60" y="64"/>
                      <a:pt x="60" y="64"/>
                      <a:pt x="60" y="64"/>
                    </a:cubicBezTo>
                    <a:cubicBezTo>
                      <a:pt x="60" y="64"/>
                      <a:pt x="41" y="71"/>
                      <a:pt x="28" y="57"/>
                    </a:cubicBezTo>
                    <a:cubicBezTo>
                      <a:pt x="28" y="57"/>
                      <a:pt x="5" y="67"/>
                      <a:pt x="0" y="48"/>
                    </a:cubicBezTo>
                    <a:cubicBezTo>
                      <a:pt x="0" y="48"/>
                      <a:pt x="27" y="54"/>
                      <a:pt x="14" y="3"/>
                    </a:cubicBezTo>
                    <a:lnTo>
                      <a:pt x="168" y="0"/>
                    </a:lnTo>
                    <a:close/>
                  </a:path>
                </a:pathLst>
              </a:custGeom>
              <a:solidFill>
                <a:srgbClr val="8E8C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8" name="Freeform 314"/>
              <p:cNvSpPr>
                <a:spLocks noEditPoints="1"/>
              </p:cNvSpPr>
              <p:nvPr/>
            </p:nvSpPr>
            <p:spPr bwMode="auto">
              <a:xfrm>
                <a:off x="4755" y="2371"/>
                <a:ext cx="454" cy="163"/>
              </a:xfrm>
              <a:custGeom>
                <a:avLst/>
                <a:gdLst>
                  <a:gd name="T0" fmla="*/ 94 w 192"/>
                  <a:gd name="T1" fmla="*/ 67 h 69"/>
                  <a:gd name="T2" fmla="*/ 61 w 192"/>
                  <a:gd name="T3" fmla="*/ 67 h 69"/>
                  <a:gd name="T4" fmla="*/ 50 w 192"/>
                  <a:gd name="T5" fmla="*/ 68 h 69"/>
                  <a:gd name="T6" fmla="*/ 29 w 192"/>
                  <a:gd name="T7" fmla="*/ 60 h 69"/>
                  <a:gd name="T8" fmla="*/ 16 w 192"/>
                  <a:gd name="T9" fmla="*/ 62 h 69"/>
                  <a:gd name="T10" fmla="*/ 0 w 192"/>
                  <a:gd name="T11" fmla="*/ 50 h 69"/>
                  <a:gd name="T12" fmla="*/ 0 w 192"/>
                  <a:gd name="T13" fmla="*/ 48 h 69"/>
                  <a:gd name="T14" fmla="*/ 2 w 192"/>
                  <a:gd name="T15" fmla="*/ 48 h 69"/>
                  <a:gd name="T16" fmla="*/ 3 w 192"/>
                  <a:gd name="T17" fmla="*/ 48 h 69"/>
                  <a:gd name="T18" fmla="*/ 17 w 192"/>
                  <a:gd name="T19" fmla="*/ 27 h 69"/>
                  <a:gd name="T20" fmla="*/ 14 w 192"/>
                  <a:gd name="T21" fmla="*/ 4 h 69"/>
                  <a:gd name="T22" fmla="*/ 14 w 192"/>
                  <a:gd name="T23" fmla="*/ 3 h 69"/>
                  <a:gd name="T24" fmla="*/ 15 w 192"/>
                  <a:gd name="T25" fmla="*/ 2 h 69"/>
                  <a:gd name="T26" fmla="*/ 170 w 192"/>
                  <a:gd name="T27" fmla="*/ 0 h 69"/>
                  <a:gd name="T28" fmla="*/ 170 w 192"/>
                  <a:gd name="T29" fmla="*/ 2 h 69"/>
                  <a:gd name="T30" fmla="*/ 170 w 192"/>
                  <a:gd name="T31" fmla="*/ 10 h 69"/>
                  <a:gd name="T32" fmla="*/ 172 w 192"/>
                  <a:gd name="T33" fmla="*/ 34 h 69"/>
                  <a:gd name="T34" fmla="*/ 184 w 192"/>
                  <a:gd name="T35" fmla="*/ 46 h 69"/>
                  <a:gd name="T36" fmla="*/ 190 w 192"/>
                  <a:gd name="T37" fmla="*/ 45 h 69"/>
                  <a:gd name="T38" fmla="*/ 192 w 192"/>
                  <a:gd name="T39" fmla="*/ 45 h 69"/>
                  <a:gd name="T40" fmla="*/ 192 w 192"/>
                  <a:gd name="T41" fmla="*/ 47 h 69"/>
                  <a:gd name="T42" fmla="*/ 172 w 192"/>
                  <a:gd name="T43" fmla="*/ 61 h 69"/>
                  <a:gd name="T44" fmla="*/ 161 w 192"/>
                  <a:gd name="T45" fmla="*/ 59 h 69"/>
                  <a:gd name="T46" fmla="*/ 141 w 192"/>
                  <a:gd name="T47" fmla="*/ 65 h 69"/>
                  <a:gd name="T48" fmla="*/ 129 w 192"/>
                  <a:gd name="T49" fmla="*/ 63 h 69"/>
                  <a:gd name="T50" fmla="*/ 111 w 192"/>
                  <a:gd name="T51" fmla="*/ 69 h 69"/>
                  <a:gd name="T52" fmla="*/ 111 w 192"/>
                  <a:gd name="T53" fmla="*/ 69 h 69"/>
                  <a:gd name="T54" fmla="*/ 95 w 192"/>
                  <a:gd name="T55" fmla="*/ 64 h 69"/>
                  <a:gd name="T56" fmla="*/ 111 w 192"/>
                  <a:gd name="T57" fmla="*/ 66 h 69"/>
                  <a:gd name="T58" fmla="*/ 124 w 192"/>
                  <a:gd name="T59" fmla="*/ 64 h 69"/>
                  <a:gd name="T60" fmla="*/ 128 w 192"/>
                  <a:gd name="T61" fmla="*/ 61 h 69"/>
                  <a:gd name="T62" fmla="*/ 129 w 192"/>
                  <a:gd name="T63" fmla="*/ 60 h 69"/>
                  <a:gd name="T64" fmla="*/ 141 w 192"/>
                  <a:gd name="T65" fmla="*/ 62 h 69"/>
                  <a:gd name="T66" fmla="*/ 155 w 192"/>
                  <a:gd name="T67" fmla="*/ 59 h 69"/>
                  <a:gd name="T68" fmla="*/ 160 w 192"/>
                  <a:gd name="T69" fmla="*/ 56 h 69"/>
                  <a:gd name="T70" fmla="*/ 161 w 192"/>
                  <a:gd name="T71" fmla="*/ 56 h 69"/>
                  <a:gd name="T72" fmla="*/ 172 w 192"/>
                  <a:gd name="T73" fmla="*/ 58 h 69"/>
                  <a:gd name="T74" fmla="*/ 185 w 192"/>
                  <a:gd name="T75" fmla="*/ 52 h 69"/>
                  <a:gd name="T76" fmla="*/ 187 w 192"/>
                  <a:gd name="T77" fmla="*/ 49 h 69"/>
                  <a:gd name="T78" fmla="*/ 184 w 192"/>
                  <a:gd name="T79" fmla="*/ 49 h 69"/>
                  <a:gd name="T80" fmla="*/ 170 w 192"/>
                  <a:gd name="T81" fmla="*/ 34 h 69"/>
                  <a:gd name="T82" fmla="*/ 167 w 192"/>
                  <a:gd name="T83" fmla="*/ 10 h 69"/>
                  <a:gd name="T84" fmla="*/ 167 w 192"/>
                  <a:gd name="T85" fmla="*/ 3 h 69"/>
                  <a:gd name="T86" fmla="*/ 20 w 192"/>
                  <a:gd name="T87" fmla="*/ 27 h 69"/>
                  <a:gd name="T88" fmla="*/ 14 w 192"/>
                  <a:gd name="T89" fmla="*/ 47 h 69"/>
                  <a:gd name="T90" fmla="*/ 4 w 192"/>
                  <a:gd name="T91" fmla="*/ 51 h 69"/>
                  <a:gd name="T92" fmla="*/ 16 w 192"/>
                  <a:gd name="T93" fmla="*/ 59 h 69"/>
                  <a:gd name="T94" fmla="*/ 29 w 192"/>
                  <a:gd name="T95" fmla="*/ 57 h 69"/>
                  <a:gd name="T96" fmla="*/ 31 w 192"/>
                  <a:gd name="T97" fmla="*/ 57 h 69"/>
                  <a:gd name="T98" fmla="*/ 50 w 192"/>
                  <a:gd name="T99" fmla="*/ 65 h 69"/>
                  <a:gd name="T100" fmla="*/ 60 w 192"/>
                  <a:gd name="T101" fmla="*/ 64 h 69"/>
                  <a:gd name="T102" fmla="*/ 61 w 192"/>
                  <a:gd name="T103" fmla="*/ 6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92" h="69">
                    <a:moveTo>
                      <a:pt x="111" y="69"/>
                    </a:moveTo>
                    <a:cubicBezTo>
                      <a:pt x="106" y="69"/>
                      <a:pt x="101" y="69"/>
                      <a:pt x="94" y="67"/>
                    </a:cubicBezTo>
                    <a:cubicBezTo>
                      <a:pt x="94" y="67"/>
                      <a:pt x="94" y="67"/>
                      <a:pt x="94" y="67"/>
                    </a:cubicBezTo>
                    <a:cubicBezTo>
                      <a:pt x="61" y="67"/>
                      <a:pt x="61" y="67"/>
                      <a:pt x="61" y="67"/>
                    </a:cubicBezTo>
                    <a:cubicBezTo>
                      <a:pt x="60" y="67"/>
                      <a:pt x="56" y="68"/>
                      <a:pt x="50" y="68"/>
                    </a:cubicBezTo>
                    <a:cubicBezTo>
                      <a:pt x="50" y="68"/>
                      <a:pt x="50" y="68"/>
                      <a:pt x="50" y="68"/>
                    </a:cubicBezTo>
                    <a:cubicBezTo>
                      <a:pt x="44" y="68"/>
                      <a:pt x="36" y="67"/>
                      <a:pt x="29" y="60"/>
                    </a:cubicBezTo>
                    <a:cubicBezTo>
                      <a:pt x="29" y="60"/>
                      <a:pt x="29" y="60"/>
                      <a:pt x="29" y="60"/>
                    </a:cubicBezTo>
                    <a:cubicBezTo>
                      <a:pt x="27" y="61"/>
                      <a:pt x="22" y="62"/>
                      <a:pt x="16" y="62"/>
                    </a:cubicBezTo>
                    <a:cubicBezTo>
                      <a:pt x="16" y="62"/>
                      <a:pt x="16" y="62"/>
                      <a:pt x="16" y="62"/>
                    </a:cubicBezTo>
                    <a:cubicBezTo>
                      <a:pt x="10" y="62"/>
                      <a:pt x="2" y="60"/>
                      <a:pt x="0" y="50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49"/>
                      <a:pt x="0" y="49"/>
                      <a:pt x="0" y="48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1" y="48"/>
                      <a:pt x="2" y="48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2" y="48"/>
                      <a:pt x="2" y="48"/>
                      <a:pt x="3" y="48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8" y="48"/>
                      <a:pt x="17" y="47"/>
                      <a:pt x="17" y="27"/>
                    </a:cubicBezTo>
                    <a:cubicBezTo>
                      <a:pt x="17" y="27"/>
                      <a:pt x="17" y="27"/>
                      <a:pt x="17" y="27"/>
                    </a:cubicBezTo>
                    <a:cubicBezTo>
                      <a:pt x="17" y="21"/>
                      <a:pt x="16" y="14"/>
                      <a:pt x="14" y="4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4"/>
                      <a:pt x="14" y="3"/>
                      <a:pt x="14" y="3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2"/>
                      <a:pt x="15" y="2"/>
                      <a:pt x="15" y="2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69" y="0"/>
                      <a:pt x="169" y="0"/>
                      <a:pt x="169" y="0"/>
                    </a:cubicBezTo>
                    <a:cubicBezTo>
                      <a:pt x="169" y="0"/>
                      <a:pt x="170" y="0"/>
                      <a:pt x="170" y="0"/>
                    </a:cubicBezTo>
                    <a:cubicBezTo>
                      <a:pt x="170" y="0"/>
                      <a:pt x="170" y="0"/>
                      <a:pt x="170" y="0"/>
                    </a:cubicBezTo>
                    <a:cubicBezTo>
                      <a:pt x="170" y="1"/>
                      <a:pt x="170" y="1"/>
                      <a:pt x="170" y="2"/>
                    </a:cubicBezTo>
                    <a:cubicBezTo>
                      <a:pt x="170" y="2"/>
                      <a:pt x="170" y="2"/>
                      <a:pt x="170" y="2"/>
                    </a:cubicBezTo>
                    <a:cubicBezTo>
                      <a:pt x="170" y="2"/>
                      <a:pt x="170" y="5"/>
                      <a:pt x="170" y="10"/>
                    </a:cubicBezTo>
                    <a:cubicBezTo>
                      <a:pt x="170" y="10"/>
                      <a:pt x="170" y="10"/>
                      <a:pt x="170" y="10"/>
                    </a:cubicBezTo>
                    <a:cubicBezTo>
                      <a:pt x="170" y="17"/>
                      <a:pt x="170" y="26"/>
                      <a:pt x="172" y="34"/>
                    </a:cubicBezTo>
                    <a:cubicBezTo>
                      <a:pt x="172" y="34"/>
                      <a:pt x="172" y="34"/>
                      <a:pt x="172" y="34"/>
                    </a:cubicBezTo>
                    <a:cubicBezTo>
                      <a:pt x="175" y="41"/>
                      <a:pt x="178" y="47"/>
                      <a:pt x="184" y="46"/>
                    </a:cubicBezTo>
                    <a:cubicBezTo>
                      <a:pt x="184" y="46"/>
                      <a:pt x="184" y="46"/>
                      <a:pt x="184" y="46"/>
                    </a:cubicBezTo>
                    <a:cubicBezTo>
                      <a:pt x="185" y="46"/>
                      <a:pt x="187" y="46"/>
                      <a:pt x="190" y="45"/>
                    </a:cubicBezTo>
                    <a:cubicBezTo>
                      <a:pt x="190" y="45"/>
                      <a:pt x="190" y="45"/>
                      <a:pt x="190" y="45"/>
                    </a:cubicBezTo>
                    <a:cubicBezTo>
                      <a:pt x="191" y="44"/>
                      <a:pt x="191" y="44"/>
                      <a:pt x="19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192" y="45"/>
                      <a:pt x="192" y="46"/>
                      <a:pt x="192" y="47"/>
                    </a:cubicBezTo>
                    <a:cubicBezTo>
                      <a:pt x="192" y="47"/>
                      <a:pt x="192" y="47"/>
                      <a:pt x="192" y="47"/>
                    </a:cubicBezTo>
                    <a:cubicBezTo>
                      <a:pt x="192" y="47"/>
                      <a:pt x="186" y="61"/>
                      <a:pt x="172" y="61"/>
                    </a:cubicBezTo>
                    <a:cubicBezTo>
                      <a:pt x="172" y="61"/>
                      <a:pt x="172" y="61"/>
                      <a:pt x="172" y="61"/>
                    </a:cubicBezTo>
                    <a:cubicBezTo>
                      <a:pt x="168" y="61"/>
                      <a:pt x="165" y="61"/>
                      <a:pt x="161" y="59"/>
                    </a:cubicBezTo>
                    <a:cubicBezTo>
                      <a:pt x="161" y="59"/>
                      <a:pt x="161" y="59"/>
                      <a:pt x="161" y="59"/>
                    </a:cubicBezTo>
                    <a:cubicBezTo>
                      <a:pt x="159" y="61"/>
                      <a:pt x="152" y="65"/>
                      <a:pt x="141" y="65"/>
                    </a:cubicBezTo>
                    <a:cubicBezTo>
                      <a:pt x="141" y="65"/>
                      <a:pt x="141" y="65"/>
                      <a:pt x="141" y="65"/>
                    </a:cubicBezTo>
                    <a:cubicBezTo>
                      <a:pt x="137" y="65"/>
                      <a:pt x="133" y="65"/>
                      <a:pt x="129" y="63"/>
                    </a:cubicBezTo>
                    <a:cubicBezTo>
                      <a:pt x="129" y="63"/>
                      <a:pt x="129" y="63"/>
                      <a:pt x="129" y="63"/>
                    </a:cubicBezTo>
                    <a:cubicBezTo>
                      <a:pt x="127" y="65"/>
                      <a:pt x="122" y="69"/>
                      <a:pt x="111" y="69"/>
                    </a:cubicBezTo>
                    <a:cubicBezTo>
                      <a:pt x="111" y="69"/>
                      <a:pt x="111" y="69"/>
                      <a:pt x="111" y="69"/>
                    </a:cubicBezTo>
                    <a:cubicBezTo>
                      <a:pt x="111" y="69"/>
                      <a:pt x="111" y="69"/>
                      <a:pt x="111" y="69"/>
                    </a:cubicBezTo>
                    <a:close/>
                    <a:moveTo>
                      <a:pt x="95" y="64"/>
                    </a:moveTo>
                    <a:cubicBezTo>
                      <a:pt x="95" y="64"/>
                      <a:pt x="95" y="64"/>
                      <a:pt x="95" y="64"/>
                    </a:cubicBezTo>
                    <a:cubicBezTo>
                      <a:pt x="101" y="66"/>
                      <a:pt x="107" y="66"/>
                      <a:pt x="111" y="66"/>
                    </a:cubicBezTo>
                    <a:cubicBezTo>
                      <a:pt x="111" y="66"/>
                      <a:pt x="111" y="66"/>
                      <a:pt x="111" y="66"/>
                    </a:cubicBezTo>
                    <a:cubicBezTo>
                      <a:pt x="117" y="66"/>
                      <a:pt x="121" y="65"/>
                      <a:pt x="124" y="64"/>
                    </a:cubicBezTo>
                    <a:cubicBezTo>
                      <a:pt x="124" y="64"/>
                      <a:pt x="124" y="64"/>
                      <a:pt x="124" y="64"/>
                    </a:cubicBezTo>
                    <a:cubicBezTo>
                      <a:pt x="127" y="62"/>
                      <a:pt x="128" y="61"/>
                      <a:pt x="128" y="61"/>
                    </a:cubicBezTo>
                    <a:cubicBezTo>
                      <a:pt x="128" y="61"/>
                      <a:pt x="128" y="61"/>
                      <a:pt x="128" y="61"/>
                    </a:cubicBezTo>
                    <a:cubicBezTo>
                      <a:pt x="128" y="60"/>
                      <a:pt x="129" y="60"/>
                      <a:pt x="129" y="60"/>
                    </a:cubicBezTo>
                    <a:cubicBezTo>
                      <a:pt x="129" y="60"/>
                      <a:pt x="129" y="60"/>
                      <a:pt x="129" y="60"/>
                    </a:cubicBezTo>
                    <a:cubicBezTo>
                      <a:pt x="134" y="62"/>
                      <a:pt x="137" y="62"/>
                      <a:pt x="141" y="62"/>
                    </a:cubicBezTo>
                    <a:cubicBezTo>
                      <a:pt x="141" y="62"/>
                      <a:pt x="141" y="62"/>
                      <a:pt x="141" y="62"/>
                    </a:cubicBezTo>
                    <a:cubicBezTo>
                      <a:pt x="147" y="62"/>
                      <a:pt x="152" y="61"/>
                      <a:pt x="155" y="59"/>
                    </a:cubicBezTo>
                    <a:cubicBezTo>
                      <a:pt x="155" y="59"/>
                      <a:pt x="155" y="59"/>
                      <a:pt x="155" y="59"/>
                    </a:cubicBezTo>
                    <a:cubicBezTo>
                      <a:pt x="158" y="57"/>
                      <a:pt x="160" y="56"/>
                      <a:pt x="160" y="56"/>
                    </a:cubicBezTo>
                    <a:cubicBezTo>
                      <a:pt x="160" y="56"/>
                      <a:pt x="160" y="56"/>
                      <a:pt x="160" y="56"/>
                    </a:cubicBezTo>
                    <a:cubicBezTo>
                      <a:pt x="160" y="55"/>
                      <a:pt x="161" y="55"/>
                      <a:pt x="161" y="56"/>
                    </a:cubicBezTo>
                    <a:cubicBezTo>
                      <a:pt x="161" y="56"/>
                      <a:pt x="161" y="56"/>
                      <a:pt x="161" y="56"/>
                    </a:cubicBezTo>
                    <a:cubicBezTo>
                      <a:pt x="165" y="58"/>
                      <a:pt x="169" y="58"/>
                      <a:pt x="172" y="58"/>
                    </a:cubicBezTo>
                    <a:cubicBezTo>
                      <a:pt x="172" y="58"/>
                      <a:pt x="172" y="58"/>
                      <a:pt x="172" y="58"/>
                    </a:cubicBezTo>
                    <a:cubicBezTo>
                      <a:pt x="178" y="58"/>
                      <a:pt x="182" y="55"/>
                      <a:pt x="185" y="52"/>
                    </a:cubicBezTo>
                    <a:cubicBezTo>
                      <a:pt x="185" y="52"/>
                      <a:pt x="185" y="52"/>
                      <a:pt x="185" y="52"/>
                    </a:cubicBezTo>
                    <a:cubicBezTo>
                      <a:pt x="186" y="51"/>
                      <a:pt x="187" y="50"/>
                      <a:pt x="187" y="49"/>
                    </a:cubicBezTo>
                    <a:cubicBezTo>
                      <a:pt x="187" y="49"/>
                      <a:pt x="187" y="49"/>
                      <a:pt x="187" y="49"/>
                    </a:cubicBezTo>
                    <a:cubicBezTo>
                      <a:pt x="186" y="49"/>
                      <a:pt x="185" y="49"/>
                      <a:pt x="184" y="49"/>
                    </a:cubicBezTo>
                    <a:cubicBezTo>
                      <a:pt x="184" y="49"/>
                      <a:pt x="184" y="49"/>
                      <a:pt x="184" y="49"/>
                    </a:cubicBezTo>
                    <a:cubicBezTo>
                      <a:pt x="176" y="49"/>
                      <a:pt x="172" y="42"/>
                      <a:pt x="170" y="34"/>
                    </a:cubicBezTo>
                    <a:cubicBezTo>
                      <a:pt x="170" y="34"/>
                      <a:pt x="170" y="34"/>
                      <a:pt x="170" y="34"/>
                    </a:cubicBezTo>
                    <a:cubicBezTo>
                      <a:pt x="167" y="26"/>
                      <a:pt x="167" y="17"/>
                      <a:pt x="167" y="10"/>
                    </a:cubicBezTo>
                    <a:cubicBezTo>
                      <a:pt x="167" y="10"/>
                      <a:pt x="167" y="10"/>
                      <a:pt x="167" y="10"/>
                    </a:cubicBezTo>
                    <a:cubicBezTo>
                      <a:pt x="167" y="7"/>
                      <a:pt x="167" y="4"/>
                      <a:pt x="167" y="3"/>
                    </a:cubicBezTo>
                    <a:cubicBezTo>
                      <a:pt x="167" y="3"/>
                      <a:pt x="167" y="3"/>
                      <a:pt x="167" y="3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9" y="14"/>
                      <a:pt x="20" y="22"/>
                      <a:pt x="20" y="27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20" y="38"/>
                      <a:pt x="17" y="44"/>
                      <a:pt x="14" y="47"/>
                    </a:cubicBezTo>
                    <a:cubicBezTo>
                      <a:pt x="14" y="47"/>
                      <a:pt x="14" y="47"/>
                      <a:pt x="14" y="47"/>
                    </a:cubicBezTo>
                    <a:cubicBezTo>
                      <a:pt x="10" y="51"/>
                      <a:pt x="6" y="51"/>
                      <a:pt x="4" y="51"/>
                    </a:cubicBezTo>
                    <a:cubicBezTo>
                      <a:pt x="4" y="51"/>
                      <a:pt x="4" y="51"/>
                      <a:pt x="4" y="51"/>
                    </a:cubicBezTo>
                    <a:cubicBezTo>
                      <a:pt x="6" y="58"/>
                      <a:pt x="11" y="59"/>
                      <a:pt x="16" y="59"/>
                    </a:cubicBezTo>
                    <a:cubicBezTo>
                      <a:pt x="16" y="59"/>
                      <a:pt x="16" y="59"/>
                      <a:pt x="16" y="59"/>
                    </a:cubicBezTo>
                    <a:cubicBezTo>
                      <a:pt x="23" y="59"/>
                      <a:pt x="29" y="57"/>
                      <a:pt x="29" y="57"/>
                    </a:cubicBezTo>
                    <a:cubicBezTo>
                      <a:pt x="29" y="57"/>
                      <a:pt x="29" y="57"/>
                      <a:pt x="29" y="57"/>
                    </a:cubicBezTo>
                    <a:cubicBezTo>
                      <a:pt x="29" y="56"/>
                      <a:pt x="30" y="57"/>
                      <a:pt x="31" y="57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7" y="64"/>
                      <a:pt x="44" y="65"/>
                      <a:pt x="50" y="65"/>
                    </a:cubicBezTo>
                    <a:cubicBezTo>
                      <a:pt x="50" y="65"/>
                      <a:pt x="50" y="65"/>
                      <a:pt x="50" y="65"/>
                    </a:cubicBezTo>
                    <a:cubicBezTo>
                      <a:pt x="56" y="65"/>
                      <a:pt x="60" y="64"/>
                      <a:pt x="60" y="64"/>
                    </a:cubicBezTo>
                    <a:cubicBezTo>
                      <a:pt x="60" y="64"/>
                      <a:pt x="60" y="64"/>
                      <a:pt x="60" y="64"/>
                    </a:cubicBezTo>
                    <a:cubicBezTo>
                      <a:pt x="61" y="64"/>
                      <a:pt x="61" y="64"/>
                      <a:pt x="61" y="64"/>
                    </a:cubicBezTo>
                    <a:cubicBezTo>
                      <a:pt x="95" y="64"/>
                      <a:pt x="95" y="64"/>
                      <a:pt x="95" y="64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9" name="Freeform 315"/>
              <p:cNvSpPr>
                <a:spLocks/>
              </p:cNvSpPr>
              <p:nvPr/>
            </p:nvSpPr>
            <p:spPr bwMode="auto">
              <a:xfrm>
                <a:off x="5105" y="2402"/>
                <a:ext cx="33" cy="109"/>
              </a:xfrm>
              <a:custGeom>
                <a:avLst/>
                <a:gdLst>
                  <a:gd name="T0" fmla="*/ 12 w 14"/>
                  <a:gd name="T1" fmla="*/ 45 h 46"/>
                  <a:gd name="T2" fmla="*/ 0 w 14"/>
                  <a:gd name="T3" fmla="*/ 6 h 46"/>
                  <a:gd name="T4" fmla="*/ 0 w 14"/>
                  <a:gd name="T5" fmla="*/ 6 h 46"/>
                  <a:gd name="T6" fmla="*/ 0 w 14"/>
                  <a:gd name="T7" fmla="*/ 1 h 46"/>
                  <a:gd name="T8" fmla="*/ 0 w 14"/>
                  <a:gd name="T9" fmla="*/ 1 h 46"/>
                  <a:gd name="T10" fmla="*/ 1 w 14"/>
                  <a:gd name="T11" fmla="*/ 0 h 46"/>
                  <a:gd name="T12" fmla="*/ 1 w 14"/>
                  <a:gd name="T13" fmla="*/ 0 h 46"/>
                  <a:gd name="T14" fmla="*/ 3 w 14"/>
                  <a:gd name="T15" fmla="*/ 1 h 46"/>
                  <a:gd name="T16" fmla="*/ 3 w 14"/>
                  <a:gd name="T17" fmla="*/ 1 h 46"/>
                  <a:gd name="T18" fmla="*/ 3 w 14"/>
                  <a:gd name="T19" fmla="*/ 6 h 46"/>
                  <a:gd name="T20" fmla="*/ 3 w 14"/>
                  <a:gd name="T21" fmla="*/ 6 h 46"/>
                  <a:gd name="T22" fmla="*/ 12 w 14"/>
                  <a:gd name="T23" fmla="*/ 41 h 46"/>
                  <a:gd name="T24" fmla="*/ 12 w 14"/>
                  <a:gd name="T25" fmla="*/ 41 h 46"/>
                  <a:gd name="T26" fmla="*/ 14 w 14"/>
                  <a:gd name="T27" fmla="*/ 43 h 46"/>
                  <a:gd name="T28" fmla="*/ 14 w 14"/>
                  <a:gd name="T29" fmla="*/ 43 h 46"/>
                  <a:gd name="T30" fmla="*/ 14 w 14"/>
                  <a:gd name="T31" fmla="*/ 45 h 46"/>
                  <a:gd name="T32" fmla="*/ 14 w 14"/>
                  <a:gd name="T33" fmla="*/ 45 h 46"/>
                  <a:gd name="T34" fmla="*/ 13 w 14"/>
                  <a:gd name="T35" fmla="*/ 46 h 46"/>
                  <a:gd name="T36" fmla="*/ 13 w 14"/>
                  <a:gd name="T37" fmla="*/ 46 h 46"/>
                  <a:gd name="T38" fmla="*/ 12 w 14"/>
                  <a:gd name="T39" fmla="*/ 45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4" h="46">
                    <a:moveTo>
                      <a:pt x="12" y="45"/>
                    </a:moveTo>
                    <a:cubicBezTo>
                      <a:pt x="11" y="45"/>
                      <a:pt x="0" y="3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4"/>
                      <a:pt x="0" y="3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3" y="0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3"/>
                      <a:pt x="3" y="4"/>
                      <a:pt x="3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28"/>
                      <a:pt x="9" y="38"/>
                      <a:pt x="12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3" y="42"/>
                      <a:pt x="14" y="43"/>
                      <a:pt x="14" y="43"/>
                    </a:cubicBezTo>
                    <a:cubicBezTo>
                      <a:pt x="14" y="43"/>
                      <a:pt x="14" y="43"/>
                      <a:pt x="14" y="43"/>
                    </a:cubicBezTo>
                    <a:cubicBezTo>
                      <a:pt x="14" y="43"/>
                      <a:pt x="14" y="44"/>
                      <a:pt x="14" y="45"/>
                    </a:cubicBezTo>
                    <a:cubicBezTo>
                      <a:pt x="14" y="45"/>
                      <a:pt x="14" y="45"/>
                      <a:pt x="14" y="45"/>
                    </a:cubicBezTo>
                    <a:cubicBezTo>
                      <a:pt x="14" y="45"/>
                      <a:pt x="13" y="46"/>
                      <a:pt x="13" y="46"/>
                    </a:cubicBezTo>
                    <a:cubicBezTo>
                      <a:pt x="13" y="46"/>
                      <a:pt x="13" y="46"/>
                      <a:pt x="13" y="46"/>
                    </a:cubicBezTo>
                    <a:cubicBezTo>
                      <a:pt x="12" y="46"/>
                      <a:pt x="12" y="45"/>
                      <a:pt x="12" y="4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0" name="Freeform 316"/>
              <p:cNvSpPr>
                <a:spLocks/>
              </p:cNvSpPr>
              <p:nvPr/>
            </p:nvSpPr>
            <p:spPr bwMode="auto">
              <a:xfrm>
                <a:off x="5055" y="2430"/>
                <a:ext cx="17" cy="90"/>
              </a:xfrm>
              <a:custGeom>
                <a:avLst/>
                <a:gdLst>
                  <a:gd name="T0" fmla="*/ 1 w 7"/>
                  <a:gd name="T1" fmla="*/ 38 h 38"/>
                  <a:gd name="T2" fmla="*/ 1 w 7"/>
                  <a:gd name="T3" fmla="*/ 36 h 38"/>
                  <a:gd name="T4" fmla="*/ 1 w 7"/>
                  <a:gd name="T5" fmla="*/ 36 h 38"/>
                  <a:gd name="T6" fmla="*/ 2 w 7"/>
                  <a:gd name="T7" fmla="*/ 32 h 38"/>
                  <a:gd name="T8" fmla="*/ 2 w 7"/>
                  <a:gd name="T9" fmla="*/ 32 h 38"/>
                  <a:gd name="T10" fmla="*/ 4 w 7"/>
                  <a:gd name="T11" fmla="*/ 20 h 38"/>
                  <a:gd name="T12" fmla="*/ 4 w 7"/>
                  <a:gd name="T13" fmla="*/ 20 h 38"/>
                  <a:gd name="T14" fmla="*/ 1 w 7"/>
                  <a:gd name="T15" fmla="*/ 2 h 38"/>
                  <a:gd name="T16" fmla="*/ 1 w 7"/>
                  <a:gd name="T17" fmla="*/ 2 h 38"/>
                  <a:gd name="T18" fmla="*/ 2 w 7"/>
                  <a:gd name="T19" fmla="*/ 0 h 38"/>
                  <a:gd name="T20" fmla="*/ 2 w 7"/>
                  <a:gd name="T21" fmla="*/ 0 h 38"/>
                  <a:gd name="T22" fmla="*/ 4 w 7"/>
                  <a:gd name="T23" fmla="*/ 1 h 38"/>
                  <a:gd name="T24" fmla="*/ 4 w 7"/>
                  <a:gd name="T25" fmla="*/ 1 h 38"/>
                  <a:gd name="T26" fmla="*/ 7 w 7"/>
                  <a:gd name="T27" fmla="*/ 20 h 38"/>
                  <a:gd name="T28" fmla="*/ 7 w 7"/>
                  <a:gd name="T29" fmla="*/ 20 h 38"/>
                  <a:gd name="T30" fmla="*/ 3 w 7"/>
                  <a:gd name="T31" fmla="*/ 38 h 38"/>
                  <a:gd name="T32" fmla="*/ 3 w 7"/>
                  <a:gd name="T33" fmla="*/ 38 h 38"/>
                  <a:gd name="T34" fmla="*/ 3 w 7"/>
                  <a:gd name="T35" fmla="*/ 38 h 38"/>
                  <a:gd name="T36" fmla="*/ 2 w 7"/>
                  <a:gd name="T37" fmla="*/ 38 h 38"/>
                  <a:gd name="T38" fmla="*/ 2 w 7"/>
                  <a:gd name="T39" fmla="*/ 38 h 38"/>
                  <a:gd name="T40" fmla="*/ 1 w 7"/>
                  <a:gd name="T4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" h="38">
                    <a:moveTo>
                      <a:pt x="1" y="38"/>
                    </a:moveTo>
                    <a:cubicBezTo>
                      <a:pt x="0" y="37"/>
                      <a:pt x="0" y="37"/>
                      <a:pt x="1" y="36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0" y="36"/>
                      <a:pt x="1" y="35"/>
                      <a:pt x="2" y="32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0"/>
                      <a:pt x="4" y="26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6"/>
                      <a:pt x="3" y="9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4" y="0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6" y="9"/>
                      <a:pt x="7" y="15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32"/>
                      <a:pt x="3" y="37"/>
                      <a:pt x="3" y="38"/>
                    </a:cubicBezTo>
                    <a:cubicBezTo>
                      <a:pt x="3" y="38"/>
                      <a:pt x="3" y="38"/>
                      <a:pt x="3" y="38"/>
                    </a:cubicBezTo>
                    <a:cubicBezTo>
                      <a:pt x="3" y="38"/>
                      <a:pt x="3" y="38"/>
                      <a:pt x="3" y="38"/>
                    </a:cubicBezTo>
                    <a:cubicBezTo>
                      <a:pt x="3" y="38"/>
                      <a:pt x="2" y="38"/>
                      <a:pt x="2" y="38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1" y="38"/>
                      <a:pt x="1" y="38"/>
                      <a:pt x="1" y="3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1" name="Freeform 317"/>
              <p:cNvSpPr>
                <a:spLocks/>
              </p:cNvSpPr>
              <p:nvPr/>
            </p:nvSpPr>
            <p:spPr bwMode="auto">
              <a:xfrm>
                <a:off x="4821" y="2409"/>
                <a:ext cx="24" cy="104"/>
              </a:xfrm>
              <a:custGeom>
                <a:avLst/>
                <a:gdLst>
                  <a:gd name="T0" fmla="*/ 0 w 10"/>
                  <a:gd name="T1" fmla="*/ 43 h 44"/>
                  <a:gd name="T2" fmla="*/ 0 w 10"/>
                  <a:gd name="T3" fmla="*/ 41 h 44"/>
                  <a:gd name="T4" fmla="*/ 0 w 10"/>
                  <a:gd name="T5" fmla="*/ 41 h 44"/>
                  <a:gd name="T6" fmla="*/ 1 w 10"/>
                  <a:gd name="T7" fmla="*/ 40 h 44"/>
                  <a:gd name="T8" fmla="*/ 1 w 10"/>
                  <a:gd name="T9" fmla="*/ 40 h 44"/>
                  <a:gd name="T10" fmla="*/ 4 w 10"/>
                  <a:gd name="T11" fmla="*/ 36 h 44"/>
                  <a:gd name="T12" fmla="*/ 4 w 10"/>
                  <a:gd name="T13" fmla="*/ 36 h 44"/>
                  <a:gd name="T14" fmla="*/ 7 w 10"/>
                  <a:gd name="T15" fmla="*/ 19 h 44"/>
                  <a:gd name="T16" fmla="*/ 7 w 10"/>
                  <a:gd name="T17" fmla="*/ 19 h 44"/>
                  <a:gd name="T18" fmla="*/ 5 w 10"/>
                  <a:gd name="T19" fmla="*/ 2 h 44"/>
                  <a:gd name="T20" fmla="*/ 5 w 10"/>
                  <a:gd name="T21" fmla="*/ 2 h 44"/>
                  <a:gd name="T22" fmla="*/ 6 w 10"/>
                  <a:gd name="T23" fmla="*/ 0 h 44"/>
                  <a:gd name="T24" fmla="*/ 6 w 10"/>
                  <a:gd name="T25" fmla="*/ 0 h 44"/>
                  <a:gd name="T26" fmla="*/ 8 w 10"/>
                  <a:gd name="T27" fmla="*/ 1 h 44"/>
                  <a:gd name="T28" fmla="*/ 8 w 10"/>
                  <a:gd name="T29" fmla="*/ 1 h 44"/>
                  <a:gd name="T30" fmla="*/ 10 w 10"/>
                  <a:gd name="T31" fmla="*/ 19 h 44"/>
                  <a:gd name="T32" fmla="*/ 10 w 10"/>
                  <a:gd name="T33" fmla="*/ 19 h 44"/>
                  <a:gd name="T34" fmla="*/ 2 w 10"/>
                  <a:gd name="T35" fmla="*/ 43 h 44"/>
                  <a:gd name="T36" fmla="*/ 2 w 10"/>
                  <a:gd name="T37" fmla="*/ 43 h 44"/>
                  <a:gd name="T38" fmla="*/ 2 w 10"/>
                  <a:gd name="T39" fmla="*/ 43 h 44"/>
                  <a:gd name="T40" fmla="*/ 1 w 10"/>
                  <a:gd name="T41" fmla="*/ 44 h 44"/>
                  <a:gd name="T42" fmla="*/ 1 w 10"/>
                  <a:gd name="T43" fmla="*/ 44 h 44"/>
                  <a:gd name="T44" fmla="*/ 0 w 10"/>
                  <a:gd name="T45" fmla="*/ 4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" h="44">
                    <a:moveTo>
                      <a:pt x="0" y="43"/>
                    </a:moveTo>
                    <a:cubicBezTo>
                      <a:pt x="0" y="42"/>
                      <a:pt x="0" y="41"/>
                      <a:pt x="0" y="41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41"/>
                      <a:pt x="1" y="41"/>
                      <a:pt x="1" y="40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2" y="39"/>
                      <a:pt x="3" y="38"/>
                      <a:pt x="4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5" y="33"/>
                      <a:pt x="7" y="28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5"/>
                      <a:pt x="7" y="9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5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7" y="0"/>
                      <a:pt x="8" y="0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9" y="8"/>
                      <a:pt x="10" y="14"/>
                      <a:pt x="10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37"/>
                      <a:pt x="3" y="43"/>
                      <a:pt x="2" y="43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2" y="43"/>
                      <a:pt x="2" y="44"/>
                      <a:pt x="1" y="44"/>
                    </a:cubicBezTo>
                    <a:cubicBezTo>
                      <a:pt x="1" y="44"/>
                      <a:pt x="1" y="44"/>
                      <a:pt x="1" y="44"/>
                    </a:cubicBezTo>
                    <a:cubicBezTo>
                      <a:pt x="1" y="44"/>
                      <a:pt x="1" y="43"/>
                      <a:pt x="0" y="4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2" name="Freeform 318"/>
              <p:cNvSpPr>
                <a:spLocks/>
              </p:cNvSpPr>
              <p:nvPr/>
            </p:nvSpPr>
            <p:spPr bwMode="auto">
              <a:xfrm>
                <a:off x="5001" y="2444"/>
                <a:ext cx="151" cy="128"/>
              </a:xfrm>
              <a:custGeom>
                <a:avLst/>
                <a:gdLst>
                  <a:gd name="T0" fmla="*/ 64 w 64"/>
                  <a:gd name="T1" fmla="*/ 37 h 54"/>
                  <a:gd name="T2" fmla="*/ 12 w 64"/>
                  <a:gd name="T3" fmla="*/ 3 h 54"/>
                  <a:gd name="T4" fmla="*/ 1 w 64"/>
                  <a:gd name="T5" fmla="*/ 6 h 54"/>
                  <a:gd name="T6" fmla="*/ 3 w 64"/>
                  <a:gd name="T7" fmla="*/ 15 h 54"/>
                  <a:gd name="T8" fmla="*/ 64 w 64"/>
                  <a:gd name="T9" fmla="*/ 54 h 54"/>
                  <a:gd name="T10" fmla="*/ 64 w 64"/>
                  <a:gd name="T11" fmla="*/ 37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4" h="54">
                    <a:moveTo>
                      <a:pt x="64" y="37"/>
                    </a:moveTo>
                    <a:cubicBezTo>
                      <a:pt x="32" y="24"/>
                      <a:pt x="12" y="3"/>
                      <a:pt x="12" y="3"/>
                    </a:cubicBezTo>
                    <a:cubicBezTo>
                      <a:pt x="5" y="0"/>
                      <a:pt x="1" y="6"/>
                      <a:pt x="1" y="6"/>
                    </a:cubicBezTo>
                    <a:cubicBezTo>
                      <a:pt x="0" y="11"/>
                      <a:pt x="3" y="15"/>
                      <a:pt x="3" y="15"/>
                    </a:cubicBezTo>
                    <a:cubicBezTo>
                      <a:pt x="21" y="35"/>
                      <a:pt x="43" y="46"/>
                      <a:pt x="64" y="54"/>
                    </a:cubicBezTo>
                    <a:lnTo>
                      <a:pt x="64" y="3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" name="Freeform 319"/>
              <p:cNvSpPr>
                <a:spLocks noEditPoints="1"/>
              </p:cNvSpPr>
              <p:nvPr/>
            </p:nvSpPr>
            <p:spPr bwMode="auto">
              <a:xfrm>
                <a:off x="4998" y="2447"/>
                <a:ext cx="156" cy="127"/>
              </a:xfrm>
              <a:custGeom>
                <a:avLst/>
                <a:gdLst>
                  <a:gd name="T0" fmla="*/ 64 w 66"/>
                  <a:gd name="T1" fmla="*/ 54 h 54"/>
                  <a:gd name="T2" fmla="*/ 3 w 66"/>
                  <a:gd name="T3" fmla="*/ 15 h 54"/>
                  <a:gd name="T4" fmla="*/ 3 w 66"/>
                  <a:gd name="T5" fmla="*/ 15 h 54"/>
                  <a:gd name="T6" fmla="*/ 0 w 66"/>
                  <a:gd name="T7" fmla="*/ 8 h 54"/>
                  <a:gd name="T8" fmla="*/ 0 w 66"/>
                  <a:gd name="T9" fmla="*/ 8 h 54"/>
                  <a:gd name="T10" fmla="*/ 1 w 66"/>
                  <a:gd name="T11" fmla="*/ 5 h 54"/>
                  <a:gd name="T12" fmla="*/ 1 w 66"/>
                  <a:gd name="T13" fmla="*/ 5 h 54"/>
                  <a:gd name="T14" fmla="*/ 9 w 66"/>
                  <a:gd name="T15" fmla="*/ 0 h 54"/>
                  <a:gd name="T16" fmla="*/ 9 w 66"/>
                  <a:gd name="T17" fmla="*/ 0 h 54"/>
                  <a:gd name="T18" fmla="*/ 14 w 66"/>
                  <a:gd name="T19" fmla="*/ 1 h 54"/>
                  <a:gd name="T20" fmla="*/ 14 w 66"/>
                  <a:gd name="T21" fmla="*/ 1 h 54"/>
                  <a:gd name="T22" fmla="*/ 14 w 66"/>
                  <a:gd name="T23" fmla="*/ 1 h 54"/>
                  <a:gd name="T24" fmla="*/ 65 w 66"/>
                  <a:gd name="T25" fmla="*/ 35 h 54"/>
                  <a:gd name="T26" fmla="*/ 65 w 66"/>
                  <a:gd name="T27" fmla="*/ 35 h 54"/>
                  <a:gd name="T28" fmla="*/ 65 w 66"/>
                  <a:gd name="T29" fmla="*/ 36 h 54"/>
                  <a:gd name="T30" fmla="*/ 65 w 66"/>
                  <a:gd name="T31" fmla="*/ 35 h 54"/>
                  <a:gd name="T32" fmla="*/ 66 w 66"/>
                  <a:gd name="T33" fmla="*/ 36 h 54"/>
                  <a:gd name="T34" fmla="*/ 66 w 66"/>
                  <a:gd name="T35" fmla="*/ 36 h 54"/>
                  <a:gd name="T36" fmla="*/ 66 w 66"/>
                  <a:gd name="T37" fmla="*/ 53 h 54"/>
                  <a:gd name="T38" fmla="*/ 65 w 66"/>
                  <a:gd name="T39" fmla="*/ 54 h 54"/>
                  <a:gd name="T40" fmla="*/ 65 w 66"/>
                  <a:gd name="T41" fmla="*/ 54 h 54"/>
                  <a:gd name="T42" fmla="*/ 65 w 66"/>
                  <a:gd name="T43" fmla="*/ 54 h 54"/>
                  <a:gd name="T44" fmla="*/ 65 w 66"/>
                  <a:gd name="T45" fmla="*/ 54 h 54"/>
                  <a:gd name="T46" fmla="*/ 64 w 66"/>
                  <a:gd name="T47" fmla="*/ 54 h 54"/>
                  <a:gd name="T48" fmla="*/ 63 w 66"/>
                  <a:gd name="T49" fmla="*/ 51 h 54"/>
                  <a:gd name="T50" fmla="*/ 63 w 66"/>
                  <a:gd name="T51" fmla="*/ 37 h 54"/>
                  <a:gd name="T52" fmla="*/ 12 w 66"/>
                  <a:gd name="T53" fmla="*/ 3 h 54"/>
                  <a:gd name="T54" fmla="*/ 12 w 66"/>
                  <a:gd name="T55" fmla="*/ 3 h 54"/>
                  <a:gd name="T56" fmla="*/ 9 w 66"/>
                  <a:gd name="T57" fmla="*/ 3 h 54"/>
                  <a:gd name="T58" fmla="*/ 9 w 66"/>
                  <a:gd name="T59" fmla="*/ 3 h 54"/>
                  <a:gd name="T60" fmla="*/ 5 w 66"/>
                  <a:gd name="T61" fmla="*/ 4 h 54"/>
                  <a:gd name="T62" fmla="*/ 5 w 66"/>
                  <a:gd name="T63" fmla="*/ 4 h 54"/>
                  <a:gd name="T64" fmla="*/ 4 w 66"/>
                  <a:gd name="T65" fmla="*/ 6 h 54"/>
                  <a:gd name="T66" fmla="*/ 4 w 66"/>
                  <a:gd name="T67" fmla="*/ 6 h 54"/>
                  <a:gd name="T68" fmla="*/ 3 w 66"/>
                  <a:gd name="T69" fmla="*/ 8 h 54"/>
                  <a:gd name="T70" fmla="*/ 3 w 66"/>
                  <a:gd name="T71" fmla="*/ 8 h 54"/>
                  <a:gd name="T72" fmla="*/ 6 w 66"/>
                  <a:gd name="T73" fmla="*/ 13 h 54"/>
                  <a:gd name="T74" fmla="*/ 6 w 66"/>
                  <a:gd name="T75" fmla="*/ 13 h 54"/>
                  <a:gd name="T76" fmla="*/ 63 w 66"/>
                  <a:gd name="T77" fmla="*/ 5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6" h="54">
                    <a:moveTo>
                      <a:pt x="64" y="54"/>
                    </a:moveTo>
                    <a:cubicBezTo>
                      <a:pt x="44" y="47"/>
                      <a:pt x="21" y="35"/>
                      <a:pt x="3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3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7"/>
                      <a:pt x="1" y="6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4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1" y="0"/>
                      <a:pt x="12" y="0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1"/>
                      <a:pt x="34" y="21"/>
                      <a:pt x="65" y="35"/>
                    </a:cubicBezTo>
                    <a:cubicBezTo>
                      <a:pt x="65" y="35"/>
                      <a:pt x="65" y="35"/>
                      <a:pt x="65" y="35"/>
                    </a:cubicBezTo>
                    <a:cubicBezTo>
                      <a:pt x="65" y="36"/>
                      <a:pt x="65" y="36"/>
                      <a:pt x="65" y="36"/>
                    </a:cubicBezTo>
                    <a:cubicBezTo>
                      <a:pt x="65" y="35"/>
                      <a:pt x="65" y="35"/>
                      <a:pt x="65" y="35"/>
                    </a:cubicBezTo>
                    <a:cubicBezTo>
                      <a:pt x="66" y="35"/>
                      <a:pt x="66" y="36"/>
                      <a:pt x="66" y="36"/>
                    </a:cubicBezTo>
                    <a:cubicBezTo>
                      <a:pt x="66" y="36"/>
                      <a:pt x="66" y="36"/>
                      <a:pt x="66" y="36"/>
                    </a:cubicBezTo>
                    <a:cubicBezTo>
                      <a:pt x="66" y="53"/>
                      <a:pt x="66" y="53"/>
                      <a:pt x="66" y="53"/>
                    </a:cubicBezTo>
                    <a:cubicBezTo>
                      <a:pt x="66" y="53"/>
                      <a:pt x="66" y="54"/>
                      <a:pt x="65" y="54"/>
                    </a:cubicBezTo>
                    <a:cubicBezTo>
                      <a:pt x="65" y="54"/>
                      <a:pt x="65" y="54"/>
                      <a:pt x="65" y="54"/>
                    </a:cubicBezTo>
                    <a:cubicBezTo>
                      <a:pt x="65" y="54"/>
                      <a:pt x="65" y="54"/>
                      <a:pt x="65" y="54"/>
                    </a:cubicBezTo>
                    <a:cubicBezTo>
                      <a:pt x="65" y="54"/>
                      <a:pt x="65" y="54"/>
                      <a:pt x="65" y="54"/>
                    </a:cubicBezTo>
                    <a:cubicBezTo>
                      <a:pt x="64" y="54"/>
                      <a:pt x="64" y="54"/>
                      <a:pt x="64" y="54"/>
                    </a:cubicBezTo>
                    <a:close/>
                    <a:moveTo>
                      <a:pt x="63" y="51"/>
                    </a:moveTo>
                    <a:cubicBezTo>
                      <a:pt x="63" y="37"/>
                      <a:pt x="63" y="37"/>
                      <a:pt x="63" y="37"/>
                    </a:cubicBezTo>
                    <a:cubicBezTo>
                      <a:pt x="34" y="24"/>
                      <a:pt x="14" y="5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1" y="3"/>
                      <a:pt x="10" y="3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8" y="3"/>
                      <a:pt x="6" y="3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5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7"/>
                      <a:pt x="3" y="7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10"/>
                      <a:pt x="6" y="13"/>
                      <a:pt x="6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23" y="32"/>
                      <a:pt x="43" y="43"/>
                      <a:pt x="63" y="51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4" name="Freeform 320"/>
              <p:cNvSpPr>
                <a:spLocks/>
              </p:cNvSpPr>
              <p:nvPr/>
            </p:nvSpPr>
            <p:spPr bwMode="auto">
              <a:xfrm>
                <a:off x="4757" y="2442"/>
                <a:ext cx="175" cy="140"/>
              </a:xfrm>
              <a:custGeom>
                <a:avLst/>
                <a:gdLst>
                  <a:gd name="T0" fmla="*/ 73 w 74"/>
                  <a:gd name="T1" fmla="*/ 6 h 59"/>
                  <a:gd name="T2" fmla="*/ 62 w 74"/>
                  <a:gd name="T3" fmla="*/ 3 h 59"/>
                  <a:gd name="T4" fmla="*/ 0 w 74"/>
                  <a:gd name="T5" fmla="*/ 43 h 59"/>
                  <a:gd name="T6" fmla="*/ 0 w 74"/>
                  <a:gd name="T7" fmla="*/ 59 h 59"/>
                  <a:gd name="T8" fmla="*/ 71 w 74"/>
                  <a:gd name="T9" fmla="*/ 15 h 59"/>
                  <a:gd name="T10" fmla="*/ 73 w 74"/>
                  <a:gd name="T11" fmla="*/ 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59">
                    <a:moveTo>
                      <a:pt x="73" y="6"/>
                    </a:moveTo>
                    <a:cubicBezTo>
                      <a:pt x="73" y="6"/>
                      <a:pt x="69" y="0"/>
                      <a:pt x="62" y="3"/>
                    </a:cubicBezTo>
                    <a:cubicBezTo>
                      <a:pt x="62" y="3"/>
                      <a:pt x="37" y="29"/>
                      <a:pt x="0" y="43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23" y="51"/>
                      <a:pt x="50" y="38"/>
                      <a:pt x="71" y="15"/>
                    </a:cubicBezTo>
                    <a:cubicBezTo>
                      <a:pt x="71" y="15"/>
                      <a:pt x="74" y="10"/>
                      <a:pt x="73" y="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5" name="Freeform 321"/>
              <p:cNvSpPr>
                <a:spLocks noEditPoints="1"/>
              </p:cNvSpPr>
              <p:nvPr/>
            </p:nvSpPr>
            <p:spPr bwMode="auto">
              <a:xfrm>
                <a:off x="4752" y="2442"/>
                <a:ext cx="182" cy="142"/>
              </a:xfrm>
              <a:custGeom>
                <a:avLst/>
                <a:gdLst>
                  <a:gd name="T0" fmla="*/ 1 w 77"/>
                  <a:gd name="T1" fmla="*/ 60 h 60"/>
                  <a:gd name="T2" fmla="*/ 0 w 77"/>
                  <a:gd name="T3" fmla="*/ 59 h 60"/>
                  <a:gd name="T4" fmla="*/ 0 w 77"/>
                  <a:gd name="T5" fmla="*/ 59 h 60"/>
                  <a:gd name="T6" fmla="*/ 0 w 77"/>
                  <a:gd name="T7" fmla="*/ 43 h 60"/>
                  <a:gd name="T8" fmla="*/ 1 w 77"/>
                  <a:gd name="T9" fmla="*/ 41 h 60"/>
                  <a:gd name="T10" fmla="*/ 1 w 77"/>
                  <a:gd name="T11" fmla="*/ 41 h 60"/>
                  <a:gd name="T12" fmla="*/ 46 w 77"/>
                  <a:gd name="T13" fmla="*/ 17 h 60"/>
                  <a:gd name="T14" fmla="*/ 46 w 77"/>
                  <a:gd name="T15" fmla="*/ 17 h 60"/>
                  <a:gd name="T16" fmla="*/ 63 w 77"/>
                  <a:gd name="T17" fmla="*/ 2 h 60"/>
                  <a:gd name="T18" fmla="*/ 63 w 77"/>
                  <a:gd name="T19" fmla="*/ 2 h 60"/>
                  <a:gd name="T20" fmla="*/ 63 w 77"/>
                  <a:gd name="T21" fmla="*/ 2 h 60"/>
                  <a:gd name="T22" fmla="*/ 68 w 77"/>
                  <a:gd name="T23" fmla="*/ 0 h 60"/>
                  <a:gd name="T24" fmla="*/ 68 w 77"/>
                  <a:gd name="T25" fmla="*/ 0 h 60"/>
                  <a:gd name="T26" fmla="*/ 76 w 77"/>
                  <a:gd name="T27" fmla="*/ 6 h 60"/>
                  <a:gd name="T28" fmla="*/ 76 w 77"/>
                  <a:gd name="T29" fmla="*/ 6 h 60"/>
                  <a:gd name="T30" fmla="*/ 75 w 77"/>
                  <a:gd name="T31" fmla="*/ 6 h 60"/>
                  <a:gd name="T32" fmla="*/ 76 w 77"/>
                  <a:gd name="T33" fmla="*/ 6 h 60"/>
                  <a:gd name="T34" fmla="*/ 77 w 77"/>
                  <a:gd name="T35" fmla="*/ 9 h 60"/>
                  <a:gd name="T36" fmla="*/ 77 w 77"/>
                  <a:gd name="T37" fmla="*/ 9 h 60"/>
                  <a:gd name="T38" fmla="*/ 74 w 77"/>
                  <a:gd name="T39" fmla="*/ 16 h 60"/>
                  <a:gd name="T40" fmla="*/ 74 w 77"/>
                  <a:gd name="T41" fmla="*/ 16 h 60"/>
                  <a:gd name="T42" fmla="*/ 2 w 77"/>
                  <a:gd name="T43" fmla="*/ 60 h 60"/>
                  <a:gd name="T44" fmla="*/ 2 w 77"/>
                  <a:gd name="T45" fmla="*/ 60 h 60"/>
                  <a:gd name="T46" fmla="*/ 2 w 77"/>
                  <a:gd name="T47" fmla="*/ 60 h 60"/>
                  <a:gd name="T48" fmla="*/ 2 w 77"/>
                  <a:gd name="T49" fmla="*/ 60 h 60"/>
                  <a:gd name="T50" fmla="*/ 1 w 77"/>
                  <a:gd name="T51" fmla="*/ 60 h 60"/>
                  <a:gd name="T52" fmla="*/ 3 w 77"/>
                  <a:gd name="T53" fmla="*/ 57 h 60"/>
                  <a:gd name="T54" fmla="*/ 71 w 77"/>
                  <a:gd name="T55" fmla="*/ 14 h 60"/>
                  <a:gd name="T56" fmla="*/ 71 w 77"/>
                  <a:gd name="T57" fmla="*/ 14 h 60"/>
                  <a:gd name="T58" fmla="*/ 74 w 77"/>
                  <a:gd name="T59" fmla="*/ 9 h 60"/>
                  <a:gd name="T60" fmla="*/ 74 w 77"/>
                  <a:gd name="T61" fmla="*/ 9 h 60"/>
                  <a:gd name="T62" fmla="*/ 73 w 77"/>
                  <a:gd name="T63" fmla="*/ 7 h 60"/>
                  <a:gd name="T64" fmla="*/ 73 w 77"/>
                  <a:gd name="T65" fmla="*/ 7 h 60"/>
                  <a:gd name="T66" fmla="*/ 72 w 77"/>
                  <a:gd name="T67" fmla="*/ 5 h 60"/>
                  <a:gd name="T68" fmla="*/ 72 w 77"/>
                  <a:gd name="T69" fmla="*/ 5 h 60"/>
                  <a:gd name="T70" fmla="*/ 68 w 77"/>
                  <a:gd name="T71" fmla="*/ 3 h 60"/>
                  <a:gd name="T72" fmla="*/ 68 w 77"/>
                  <a:gd name="T73" fmla="*/ 3 h 60"/>
                  <a:gd name="T74" fmla="*/ 65 w 77"/>
                  <a:gd name="T75" fmla="*/ 4 h 60"/>
                  <a:gd name="T76" fmla="*/ 65 w 77"/>
                  <a:gd name="T77" fmla="*/ 4 h 60"/>
                  <a:gd name="T78" fmla="*/ 3 w 77"/>
                  <a:gd name="T79" fmla="*/ 44 h 60"/>
                  <a:gd name="T80" fmla="*/ 3 w 77"/>
                  <a:gd name="T81" fmla="*/ 44 h 60"/>
                  <a:gd name="T82" fmla="*/ 3 w 77"/>
                  <a:gd name="T83" fmla="*/ 57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77" h="60">
                    <a:moveTo>
                      <a:pt x="1" y="60"/>
                    </a:moveTo>
                    <a:cubicBezTo>
                      <a:pt x="0" y="60"/>
                      <a:pt x="0" y="59"/>
                      <a:pt x="0" y="59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1" y="42"/>
                      <a:pt x="1" y="41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20" y="35"/>
                      <a:pt x="35" y="25"/>
                      <a:pt x="46" y="17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57" y="8"/>
                      <a:pt x="63" y="2"/>
                      <a:pt x="63" y="2"/>
                    </a:cubicBezTo>
                    <a:cubicBezTo>
                      <a:pt x="63" y="2"/>
                      <a:pt x="63" y="2"/>
                      <a:pt x="63" y="2"/>
                    </a:cubicBezTo>
                    <a:cubicBezTo>
                      <a:pt x="63" y="2"/>
                      <a:pt x="63" y="2"/>
                      <a:pt x="63" y="2"/>
                    </a:cubicBezTo>
                    <a:cubicBezTo>
                      <a:pt x="65" y="1"/>
                      <a:pt x="66" y="0"/>
                      <a:pt x="68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73" y="1"/>
                      <a:pt x="76" y="5"/>
                      <a:pt x="76" y="6"/>
                    </a:cubicBezTo>
                    <a:cubicBezTo>
                      <a:pt x="76" y="6"/>
                      <a:pt x="76" y="6"/>
                      <a:pt x="76" y="6"/>
                    </a:cubicBezTo>
                    <a:cubicBezTo>
                      <a:pt x="75" y="6"/>
                      <a:pt x="75" y="6"/>
                      <a:pt x="75" y="6"/>
                    </a:cubicBezTo>
                    <a:cubicBezTo>
                      <a:pt x="76" y="6"/>
                      <a:pt x="76" y="6"/>
                      <a:pt x="76" y="6"/>
                    </a:cubicBezTo>
                    <a:cubicBezTo>
                      <a:pt x="76" y="7"/>
                      <a:pt x="77" y="8"/>
                      <a:pt x="77" y="9"/>
                    </a:cubicBezTo>
                    <a:cubicBezTo>
                      <a:pt x="77" y="9"/>
                      <a:pt x="77" y="9"/>
                      <a:pt x="77" y="9"/>
                    </a:cubicBezTo>
                    <a:cubicBezTo>
                      <a:pt x="77" y="13"/>
                      <a:pt x="74" y="16"/>
                      <a:pt x="74" y="16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53" y="40"/>
                      <a:pt x="25" y="53"/>
                      <a:pt x="2" y="60"/>
                    </a:cubicBezTo>
                    <a:cubicBezTo>
                      <a:pt x="2" y="60"/>
                      <a:pt x="2" y="60"/>
                      <a:pt x="2" y="60"/>
                    </a:cubicBezTo>
                    <a:cubicBezTo>
                      <a:pt x="2" y="60"/>
                      <a:pt x="2" y="60"/>
                      <a:pt x="2" y="60"/>
                    </a:cubicBezTo>
                    <a:cubicBezTo>
                      <a:pt x="2" y="60"/>
                      <a:pt x="2" y="60"/>
                      <a:pt x="2" y="60"/>
                    </a:cubicBezTo>
                    <a:cubicBezTo>
                      <a:pt x="1" y="60"/>
                      <a:pt x="1" y="60"/>
                      <a:pt x="1" y="60"/>
                    </a:cubicBezTo>
                    <a:close/>
                    <a:moveTo>
                      <a:pt x="3" y="57"/>
                    </a:moveTo>
                    <a:cubicBezTo>
                      <a:pt x="26" y="49"/>
                      <a:pt x="52" y="36"/>
                      <a:pt x="71" y="14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71" y="14"/>
                      <a:pt x="74" y="11"/>
                      <a:pt x="74" y="9"/>
                    </a:cubicBezTo>
                    <a:cubicBezTo>
                      <a:pt x="74" y="9"/>
                      <a:pt x="74" y="9"/>
                      <a:pt x="74" y="9"/>
                    </a:cubicBezTo>
                    <a:cubicBezTo>
                      <a:pt x="74" y="8"/>
                      <a:pt x="73" y="7"/>
                      <a:pt x="73" y="7"/>
                    </a:cubicBezTo>
                    <a:cubicBezTo>
                      <a:pt x="73" y="7"/>
                      <a:pt x="73" y="7"/>
                      <a:pt x="73" y="7"/>
                    </a:cubicBezTo>
                    <a:cubicBezTo>
                      <a:pt x="73" y="7"/>
                      <a:pt x="73" y="6"/>
                      <a:pt x="72" y="5"/>
                    </a:cubicBezTo>
                    <a:cubicBezTo>
                      <a:pt x="72" y="5"/>
                      <a:pt x="72" y="5"/>
                      <a:pt x="72" y="5"/>
                    </a:cubicBezTo>
                    <a:cubicBezTo>
                      <a:pt x="71" y="4"/>
                      <a:pt x="69" y="3"/>
                      <a:pt x="68" y="3"/>
                    </a:cubicBezTo>
                    <a:cubicBezTo>
                      <a:pt x="68" y="3"/>
                      <a:pt x="68" y="3"/>
                      <a:pt x="68" y="3"/>
                    </a:cubicBezTo>
                    <a:cubicBezTo>
                      <a:pt x="67" y="3"/>
                      <a:pt x="66" y="4"/>
                      <a:pt x="65" y="4"/>
                    </a:cubicBezTo>
                    <a:cubicBezTo>
                      <a:pt x="65" y="4"/>
                      <a:pt x="65" y="4"/>
                      <a:pt x="65" y="4"/>
                    </a:cubicBezTo>
                    <a:cubicBezTo>
                      <a:pt x="62" y="7"/>
                      <a:pt x="39" y="31"/>
                      <a:pt x="3" y="44"/>
                    </a:cubicBezTo>
                    <a:cubicBezTo>
                      <a:pt x="3" y="44"/>
                      <a:pt x="3" y="44"/>
                      <a:pt x="3" y="44"/>
                    </a:cubicBezTo>
                    <a:cubicBezTo>
                      <a:pt x="3" y="57"/>
                      <a:pt x="3" y="57"/>
                      <a:pt x="3" y="57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6" name="Freeform 322"/>
              <p:cNvSpPr>
                <a:spLocks/>
              </p:cNvSpPr>
              <p:nvPr/>
            </p:nvSpPr>
            <p:spPr bwMode="auto">
              <a:xfrm>
                <a:off x="4899" y="2802"/>
                <a:ext cx="47" cy="187"/>
              </a:xfrm>
              <a:custGeom>
                <a:avLst/>
                <a:gdLst>
                  <a:gd name="T0" fmla="*/ 4 w 20"/>
                  <a:gd name="T1" fmla="*/ 0 h 79"/>
                  <a:gd name="T2" fmla="*/ 5 w 20"/>
                  <a:gd name="T3" fmla="*/ 79 h 79"/>
                  <a:gd name="T4" fmla="*/ 20 w 20"/>
                  <a:gd name="T5" fmla="*/ 79 h 79"/>
                  <a:gd name="T6" fmla="*/ 19 w 20"/>
                  <a:gd name="T7" fmla="*/ 3 h 79"/>
                  <a:gd name="T8" fmla="*/ 4 w 20"/>
                  <a:gd name="T9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79">
                    <a:moveTo>
                      <a:pt x="4" y="0"/>
                    </a:moveTo>
                    <a:cubicBezTo>
                      <a:pt x="4" y="0"/>
                      <a:pt x="0" y="42"/>
                      <a:pt x="5" y="79"/>
                    </a:cubicBezTo>
                    <a:cubicBezTo>
                      <a:pt x="20" y="79"/>
                      <a:pt x="20" y="79"/>
                      <a:pt x="20" y="79"/>
                    </a:cubicBezTo>
                    <a:cubicBezTo>
                      <a:pt x="20" y="79"/>
                      <a:pt x="13" y="40"/>
                      <a:pt x="19" y="3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DC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7" name="Freeform 323"/>
              <p:cNvSpPr>
                <a:spLocks noEditPoints="1"/>
              </p:cNvSpPr>
              <p:nvPr/>
            </p:nvSpPr>
            <p:spPr bwMode="auto">
              <a:xfrm>
                <a:off x="4901" y="2799"/>
                <a:ext cx="48" cy="192"/>
              </a:xfrm>
              <a:custGeom>
                <a:avLst/>
                <a:gdLst>
                  <a:gd name="T0" fmla="*/ 4 w 20"/>
                  <a:gd name="T1" fmla="*/ 81 h 81"/>
                  <a:gd name="T2" fmla="*/ 3 w 20"/>
                  <a:gd name="T3" fmla="*/ 80 h 81"/>
                  <a:gd name="T4" fmla="*/ 3 w 20"/>
                  <a:gd name="T5" fmla="*/ 80 h 81"/>
                  <a:gd name="T6" fmla="*/ 0 w 20"/>
                  <a:gd name="T7" fmla="*/ 40 h 81"/>
                  <a:gd name="T8" fmla="*/ 0 w 20"/>
                  <a:gd name="T9" fmla="*/ 40 h 81"/>
                  <a:gd name="T10" fmla="*/ 2 w 20"/>
                  <a:gd name="T11" fmla="*/ 1 h 81"/>
                  <a:gd name="T12" fmla="*/ 2 w 20"/>
                  <a:gd name="T13" fmla="*/ 1 h 81"/>
                  <a:gd name="T14" fmla="*/ 3 w 20"/>
                  <a:gd name="T15" fmla="*/ 0 h 81"/>
                  <a:gd name="T16" fmla="*/ 3 w 20"/>
                  <a:gd name="T17" fmla="*/ 0 h 81"/>
                  <a:gd name="T18" fmla="*/ 4 w 20"/>
                  <a:gd name="T19" fmla="*/ 0 h 81"/>
                  <a:gd name="T20" fmla="*/ 4 w 20"/>
                  <a:gd name="T21" fmla="*/ 0 h 81"/>
                  <a:gd name="T22" fmla="*/ 19 w 20"/>
                  <a:gd name="T23" fmla="*/ 2 h 81"/>
                  <a:gd name="T24" fmla="*/ 20 w 20"/>
                  <a:gd name="T25" fmla="*/ 4 h 81"/>
                  <a:gd name="T26" fmla="*/ 20 w 20"/>
                  <a:gd name="T27" fmla="*/ 4 h 81"/>
                  <a:gd name="T28" fmla="*/ 17 w 20"/>
                  <a:gd name="T29" fmla="*/ 39 h 81"/>
                  <a:gd name="T30" fmla="*/ 17 w 20"/>
                  <a:gd name="T31" fmla="*/ 39 h 81"/>
                  <a:gd name="T32" fmla="*/ 20 w 20"/>
                  <a:gd name="T33" fmla="*/ 79 h 81"/>
                  <a:gd name="T34" fmla="*/ 20 w 20"/>
                  <a:gd name="T35" fmla="*/ 79 h 81"/>
                  <a:gd name="T36" fmla="*/ 20 w 20"/>
                  <a:gd name="T37" fmla="*/ 81 h 81"/>
                  <a:gd name="T38" fmla="*/ 20 w 20"/>
                  <a:gd name="T39" fmla="*/ 81 h 81"/>
                  <a:gd name="T40" fmla="*/ 19 w 20"/>
                  <a:gd name="T41" fmla="*/ 81 h 81"/>
                  <a:gd name="T42" fmla="*/ 19 w 20"/>
                  <a:gd name="T43" fmla="*/ 81 h 81"/>
                  <a:gd name="T44" fmla="*/ 4 w 20"/>
                  <a:gd name="T45" fmla="*/ 81 h 81"/>
                  <a:gd name="T46" fmla="*/ 17 w 20"/>
                  <a:gd name="T47" fmla="*/ 78 h 81"/>
                  <a:gd name="T48" fmla="*/ 14 w 20"/>
                  <a:gd name="T49" fmla="*/ 39 h 81"/>
                  <a:gd name="T50" fmla="*/ 14 w 20"/>
                  <a:gd name="T51" fmla="*/ 39 h 81"/>
                  <a:gd name="T52" fmla="*/ 17 w 20"/>
                  <a:gd name="T53" fmla="*/ 5 h 81"/>
                  <a:gd name="T54" fmla="*/ 17 w 20"/>
                  <a:gd name="T55" fmla="*/ 5 h 81"/>
                  <a:gd name="T56" fmla="*/ 5 w 20"/>
                  <a:gd name="T57" fmla="*/ 3 h 81"/>
                  <a:gd name="T58" fmla="*/ 3 w 20"/>
                  <a:gd name="T59" fmla="*/ 40 h 81"/>
                  <a:gd name="T60" fmla="*/ 3 w 20"/>
                  <a:gd name="T61" fmla="*/ 40 h 81"/>
                  <a:gd name="T62" fmla="*/ 5 w 20"/>
                  <a:gd name="T63" fmla="*/ 78 h 81"/>
                  <a:gd name="T64" fmla="*/ 5 w 20"/>
                  <a:gd name="T65" fmla="*/ 78 h 81"/>
                  <a:gd name="T66" fmla="*/ 17 w 20"/>
                  <a:gd name="T67" fmla="*/ 78 h 81"/>
                  <a:gd name="T68" fmla="*/ 3 w 20"/>
                  <a:gd name="T69" fmla="*/ 3 h 81"/>
                  <a:gd name="T70" fmla="*/ 3 w 20"/>
                  <a:gd name="T71" fmla="*/ 1 h 81"/>
                  <a:gd name="T72" fmla="*/ 3 w 20"/>
                  <a:gd name="T73" fmla="*/ 3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" h="81">
                    <a:moveTo>
                      <a:pt x="4" y="81"/>
                    </a:moveTo>
                    <a:cubicBezTo>
                      <a:pt x="3" y="81"/>
                      <a:pt x="3" y="80"/>
                      <a:pt x="3" y="80"/>
                    </a:cubicBezTo>
                    <a:cubicBezTo>
                      <a:pt x="3" y="80"/>
                      <a:pt x="3" y="80"/>
                      <a:pt x="3" y="80"/>
                    </a:cubicBezTo>
                    <a:cubicBezTo>
                      <a:pt x="1" y="66"/>
                      <a:pt x="0" y="52"/>
                      <a:pt x="0" y="4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20" y="3"/>
                      <a:pt x="20" y="3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18" y="16"/>
                      <a:pt x="17" y="28"/>
                      <a:pt x="17" y="39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17" y="62"/>
                      <a:pt x="20" y="79"/>
                      <a:pt x="20" y="79"/>
                    </a:cubicBezTo>
                    <a:cubicBezTo>
                      <a:pt x="20" y="79"/>
                      <a:pt x="20" y="79"/>
                      <a:pt x="20" y="79"/>
                    </a:cubicBezTo>
                    <a:cubicBezTo>
                      <a:pt x="20" y="80"/>
                      <a:pt x="20" y="80"/>
                      <a:pt x="20" y="81"/>
                    </a:cubicBezTo>
                    <a:cubicBezTo>
                      <a:pt x="20" y="81"/>
                      <a:pt x="20" y="81"/>
                      <a:pt x="20" y="81"/>
                    </a:cubicBezTo>
                    <a:cubicBezTo>
                      <a:pt x="20" y="81"/>
                      <a:pt x="19" y="81"/>
                      <a:pt x="19" y="81"/>
                    </a:cubicBezTo>
                    <a:cubicBezTo>
                      <a:pt x="19" y="81"/>
                      <a:pt x="19" y="81"/>
                      <a:pt x="19" y="81"/>
                    </a:cubicBezTo>
                    <a:cubicBezTo>
                      <a:pt x="4" y="81"/>
                      <a:pt x="4" y="81"/>
                      <a:pt x="4" y="81"/>
                    </a:cubicBezTo>
                    <a:close/>
                    <a:moveTo>
                      <a:pt x="17" y="78"/>
                    </a:moveTo>
                    <a:cubicBezTo>
                      <a:pt x="16" y="73"/>
                      <a:pt x="14" y="58"/>
                      <a:pt x="14" y="39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4" y="28"/>
                      <a:pt x="15" y="17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8"/>
                      <a:pt x="3" y="22"/>
                      <a:pt x="3" y="40"/>
                    </a:cubicBezTo>
                    <a:cubicBezTo>
                      <a:pt x="3" y="40"/>
                      <a:pt x="3" y="40"/>
                      <a:pt x="3" y="40"/>
                    </a:cubicBezTo>
                    <a:cubicBezTo>
                      <a:pt x="3" y="52"/>
                      <a:pt x="4" y="65"/>
                      <a:pt x="5" y="78"/>
                    </a:cubicBezTo>
                    <a:cubicBezTo>
                      <a:pt x="5" y="78"/>
                      <a:pt x="5" y="78"/>
                      <a:pt x="5" y="78"/>
                    </a:cubicBezTo>
                    <a:cubicBezTo>
                      <a:pt x="17" y="78"/>
                      <a:pt x="17" y="78"/>
                      <a:pt x="17" y="78"/>
                    </a:cubicBezTo>
                    <a:close/>
                    <a:moveTo>
                      <a:pt x="3" y="3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3"/>
                      <a:pt x="3" y="3"/>
                      <a:pt x="3" y="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8" name="Freeform 324"/>
              <p:cNvSpPr>
                <a:spLocks/>
              </p:cNvSpPr>
              <p:nvPr/>
            </p:nvSpPr>
            <p:spPr bwMode="auto">
              <a:xfrm>
                <a:off x="4908" y="2956"/>
                <a:ext cx="38" cy="33"/>
              </a:xfrm>
              <a:custGeom>
                <a:avLst/>
                <a:gdLst>
                  <a:gd name="T0" fmla="*/ 3 w 38"/>
                  <a:gd name="T1" fmla="*/ 33 h 33"/>
                  <a:gd name="T2" fmla="*/ 0 w 38"/>
                  <a:gd name="T3" fmla="*/ 2 h 33"/>
                  <a:gd name="T4" fmla="*/ 36 w 38"/>
                  <a:gd name="T5" fmla="*/ 0 h 33"/>
                  <a:gd name="T6" fmla="*/ 38 w 38"/>
                  <a:gd name="T7" fmla="*/ 33 h 33"/>
                  <a:gd name="T8" fmla="*/ 3 w 38"/>
                  <a:gd name="T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3">
                    <a:moveTo>
                      <a:pt x="3" y="33"/>
                    </a:moveTo>
                    <a:lnTo>
                      <a:pt x="0" y="2"/>
                    </a:lnTo>
                    <a:lnTo>
                      <a:pt x="36" y="0"/>
                    </a:lnTo>
                    <a:lnTo>
                      <a:pt x="38" y="33"/>
                    </a:lnTo>
                    <a:lnTo>
                      <a:pt x="3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9" name="Freeform 325"/>
              <p:cNvSpPr>
                <a:spLocks noEditPoints="1"/>
              </p:cNvSpPr>
              <p:nvPr/>
            </p:nvSpPr>
            <p:spPr bwMode="auto">
              <a:xfrm>
                <a:off x="4904" y="2951"/>
                <a:ext cx="45" cy="43"/>
              </a:xfrm>
              <a:custGeom>
                <a:avLst/>
                <a:gdLst>
                  <a:gd name="T0" fmla="*/ 1 w 19"/>
                  <a:gd name="T1" fmla="*/ 17 h 18"/>
                  <a:gd name="T2" fmla="*/ 0 w 19"/>
                  <a:gd name="T3" fmla="*/ 3 h 18"/>
                  <a:gd name="T4" fmla="*/ 0 w 19"/>
                  <a:gd name="T5" fmla="*/ 2 h 18"/>
                  <a:gd name="T6" fmla="*/ 0 w 19"/>
                  <a:gd name="T7" fmla="*/ 2 h 18"/>
                  <a:gd name="T8" fmla="*/ 1 w 19"/>
                  <a:gd name="T9" fmla="*/ 1 h 18"/>
                  <a:gd name="T10" fmla="*/ 1 w 19"/>
                  <a:gd name="T11" fmla="*/ 1 h 18"/>
                  <a:gd name="T12" fmla="*/ 16 w 19"/>
                  <a:gd name="T13" fmla="*/ 0 h 18"/>
                  <a:gd name="T14" fmla="*/ 18 w 19"/>
                  <a:gd name="T15" fmla="*/ 2 h 18"/>
                  <a:gd name="T16" fmla="*/ 18 w 19"/>
                  <a:gd name="T17" fmla="*/ 2 h 18"/>
                  <a:gd name="T18" fmla="*/ 19 w 19"/>
                  <a:gd name="T19" fmla="*/ 15 h 18"/>
                  <a:gd name="T20" fmla="*/ 19 w 19"/>
                  <a:gd name="T21" fmla="*/ 17 h 18"/>
                  <a:gd name="T22" fmla="*/ 19 w 19"/>
                  <a:gd name="T23" fmla="*/ 17 h 18"/>
                  <a:gd name="T24" fmla="*/ 18 w 19"/>
                  <a:gd name="T25" fmla="*/ 17 h 18"/>
                  <a:gd name="T26" fmla="*/ 18 w 19"/>
                  <a:gd name="T27" fmla="*/ 17 h 18"/>
                  <a:gd name="T28" fmla="*/ 3 w 19"/>
                  <a:gd name="T29" fmla="*/ 18 h 18"/>
                  <a:gd name="T30" fmla="*/ 3 w 19"/>
                  <a:gd name="T31" fmla="*/ 18 h 18"/>
                  <a:gd name="T32" fmla="*/ 3 w 19"/>
                  <a:gd name="T33" fmla="*/ 18 h 18"/>
                  <a:gd name="T34" fmla="*/ 1 w 19"/>
                  <a:gd name="T35" fmla="*/ 17 h 18"/>
                  <a:gd name="T36" fmla="*/ 3 w 19"/>
                  <a:gd name="T37" fmla="*/ 16 h 18"/>
                  <a:gd name="T38" fmla="*/ 4 w 19"/>
                  <a:gd name="T39" fmla="*/ 16 h 18"/>
                  <a:gd name="T40" fmla="*/ 3 w 19"/>
                  <a:gd name="T41" fmla="*/ 16 h 18"/>
                  <a:gd name="T42" fmla="*/ 3 w 19"/>
                  <a:gd name="T43" fmla="*/ 4 h 18"/>
                  <a:gd name="T44" fmla="*/ 4 w 19"/>
                  <a:gd name="T45" fmla="*/ 15 h 18"/>
                  <a:gd name="T46" fmla="*/ 16 w 19"/>
                  <a:gd name="T47" fmla="*/ 14 h 18"/>
                  <a:gd name="T48" fmla="*/ 15 w 19"/>
                  <a:gd name="T49" fmla="*/ 4 h 18"/>
                  <a:gd name="T50" fmla="*/ 3 w 19"/>
                  <a:gd name="T51" fmla="*/ 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" h="18">
                    <a:moveTo>
                      <a:pt x="1" y="17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8" y="1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9" y="16"/>
                      <a:pt x="19" y="16"/>
                      <a:pt x="19" y="17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19" y="17"/>
                      <a:pt x="18" y="17"/>
                      <a:pt x="18" y="17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2" y="18"/>
                      <a:pt x="2" y="17"/>
                      <a:pt x="1" y="17"/>
                    </a:cubicBezTo>
                    <a:close/>
                    <a:moveTo>
                      <a:pt x="3" y="16"/>
                    </a:moveTo>
                    <a:cubicBezTo>
                      <a:pt x="4" y="16"/>
                      <a:pt x="4" y="16"/>
                      <a:pt x="4" y="16"/>
                    </a:cubicBezTo>
                    <a:cubicBezTo>
                      <a:pt x="3" y="16"/>
                      <a:pt x="3" y="16"/>
                      <a:pt x="3" y="16"/>
                    </a:cubicBezTo>
                    <a:close/>
                    <a:moveTo>
                      <a:pt x="3" y="4"/>
                    </a:moveTo>
                    <a:cubicBezTo>
                      <a:pt x="4" y="15"/>
                      <a:pt x="4" y="15"/>
                      <a:pt x="4" y="15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3" y="4"/>
                      <a:pt x="3" y="4"/>
                      <a:pt x="3" y="4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0" name="Freeform 326"/>
              <p:cNvSpPr>
                <a:spLocks/>
              </p:cNvSpPr>
              <p:nvPr/>
            </p:nvSpPr>
            <p:spPr bwMode="auto">
              <a:xfrm>
                <a:off x="4852" y="2982"/>
                <a:ext cx="111" cy="50"/>
              </a:xfrm>
              <a:custGeom>
                <a:avLst/>
                <a:gdLst>
                  <a:gd name="T0" fmla="*/ 21 w 47"/>
                  <a:gd name="T1" fmla="*/ 2 h 21"/>
                  <a:gd name="T2" fmla="*/ 1 w 47"/>
                  <a:gd name="T3" fmla="*/ 12 h 21"/>
                  <a:gd name="T4" fmla="*/ 37 w 47"/>
                  <a:gd name="T5" fmla="*/ 17 h 21"/>
                  <a:gd name="T6" fmla="*/ 41 w 47"/>
                  <a:gd name="T7" fmla="*/ 0 h 21"/>
                  <a:gd name="T8" fmla="*/ 21 w 47"/>
                  <a:gd name="T9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21">
                    <a:moveTo>
                      <a:pt x="21" y="2"/>
                    </a:moveTo>
                    <a:cubicBezTo>
                      <a:pt x="21" y="2"/>
                      <a:pt x="1" y="3"/>
                      <a:pt x="1" y="12"/>
                    </a:cubicBezTo>
                    <a:cubicBezTo>
                      <a:pt x="0" y="21"/>
                      <a:pt x="30" y="20"/>
                      <a:pt x="37" y="17"/>
                    </a:cubicBezTo>
                    <a:cubicBezTo>
                      <a:pt x="47" y="12"/>
                      <a:pt x="41" y="0"/>
                      <a:pt x="41" y="0"/>
                    </a:cubicBezTo>
                    <a:lnTo>
                      <a:pt x="21" y="2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1" name="Freeform 327"/>
              <p:cNvSpPr>
                <a:spLocks/>
              </p:cNvSpPr>
              <p:nvPr/>
            </p:nvSpPr>
            <p:spPr bwMode="auto">
              <a:xfrm>
                <a:off x="4982" y="2802"/>
                <a:ext cx="47" cy="187"/>
              </a:xfrm>
              <a:custGeom>
                <a:avLst/>
                <a:gdLst>
                  <a:gd name="T0" fmla="*/ 15 w 20"/>
                  <a:gd name="T1" fmla="*/ 0 h 79"/>
                  <a:gd name="T2" fmla="*/ 15 w 20"/>
                  <a:gd name="T3" fmla="*/ 79 h 79"/>
                  <a:gd name="T4" fmla="*/ 0 w 20"/>
                  <a:gd name="T5" fmla="*/ 79 h 79"/>
                  <a:gd name="T6" fmla="*/ 0 w 20"/>
                  <a:gd name="T7" fmla="*/ 3 h 79"/>
                  <a:gd name="T8" fmla="*/ 15 w 20"/>
                  <a:gd name="T9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79">
                    <a:moveTo>
                      <a:pt x="15" y="0"/>
                    </a:moveTo>
                    <a:cubicBezTo>
                      <a:pt x="15" y="0"/>
                      <a:pt x="20" y="42"/>
                      <a:pt x="15" y="79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79"/>
                      <a:pt x="6" y="40"/>
                      <a:pt x="0" y="3"/>
                    </a:cubicBez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FFDC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2" name="Freeform 328"/>
              <p:cNvSpPr>
                <a:spLocks noEditPoints="1"/>
              </p:cNvSpPr>
              <p:nvPr/>
            </p:nvSpPr>
            <p:spPr bwMode="auto">
              <a:xfrm>
                <a:off x="4977" y="2799"/>
                <a:ext cx="50" cy="192"/>
              </a:xfrm>
              <a:custGeom>
                <a:avLst/>
                <a:gdLst>
                  <a:gd name="T0" fmla="*/ 1 w 21"/>
                  <a:gd name="T1" fmla="*/ 81 h 81"/>
                  <a:gd name="T2" fmla="*/ 1 w 21"/>
                  <a:gd name="T3" fmla="*/ 79 h 81"/>
                  <a:gd name="T4" fmla="*/ 1 w 21"/>
                  <a:gd name="T5" fmla="*/ 79 h 81"/>
                  <a:gd name="T6" fmla="*/ 3 w 21"/>
                  <a:gd name="T7" fmla="*/ 39 h 81"/>
                  <a:gd name="T8" fmla="*/ 3 w 21"/>
                  <a:gd name="T9" fmla="*/ 39 h 81"/>
                  <a:gd name="T10" fmla="*/ 1 w 21"/>
                  <a:gd name="T11" fmla="*/ 4 h 81"/>
                  <a:gd name="T12" fmla="*/ 1 w 21"/>
                  <a:gd name="T13" fmla="*/ 4 h 81"/>
                  <a:gd name="T14" fmla="*/ 2 w 21"/>
                  <a:gd name="T15" fmla="*/ 2 h 81"/>
                  <a:gd name="T16" fmla="*/ 2 w 21"/>
                  <a:gd name="T17" fmla="*/ 2 h 81"/>
                  <a:gd name="T18" fmla="*/ 17 w 21"/>
                  <a:gd name="T19" fmla="*/ 0 h 81"/>
                  <a:gd name="T20" fmla="*/ 18 w 21"/>
                  <a:gd name="T21" fmla="*/ 0 h 81"/>
                  <a:gd name="T22" fmla="*/ 18 w 21"/>
                  <a:gd name="T23" fmla="*/ 0 h 81"/>
                  <a:gd name="T24" fmla="*/ 19 w 21"/>
                  <a:gd name="T25" fmla="*/ 1 h 81"/>
                  <a:gd name="T26" fmla="*/ 19 w 21"/>
                  <a:gd name="T27" fmla="*/ 1 h 81"/>
                  <a:gd name="T28" fmla="*/ 21 w 21"/>
                  <a:gd name="T29" fmla="*/ 40 h 81"/>
                  <a:gd name="T30" fmla="*/ 21 w 21"/>
                  <a:gd name="T31" fmla="*/ 40 h 81"/>
                  <a:gd name="T32" fmla="*/ 18 w 21"/>
                  <a:gd name="T33" fmla="*/ 80 h 81"/>
                  <a:gd name="T34" fmla="*/ 18 w 21"/>
                  <a:gd name="T35" fmla="*/ 80 h 81"/>
                  <a:gd name="T36" fmla="*/ 17 w 21"/>
                  <a:gd name="T37" fmla="*/ 81 h 81"/>
                  <a:gd name="T38" fmla="*/ 17 w 21"/>
                  <a:gd name="T39" fmla="*/ 81 h 81"/>
                  <a:gd name="T40" fmla="*/ 2 w 21"/>
                  <a:gd name="T41" fmla="*/ 81 h 81"/>
                  <a:gd name="T42" fmla="*/ 1 w 21"/>
                  <a:gd name="T43" fmla="*/ 81 h 81"/>
                  <a:gd name="T44" fmla="*/ 6 w 21"/>
                  <a:gd name="T45" fmla="*/ 39 h 81"/>
                  <a:gd name="T46" fmla="*/ 4 w 21"/>
                  <a:gd name="T47" fmla="*/ 78 h 81"/>
                  <a:gd name="T48" fmla="*/ 4 w 21"/>
                  <a:gd name="T49" fmla="*/ 78 h 81"/>
                  <a:gd name="T50" fmla="*/ 15 w 21"/>
                  <a:gd name="T51" fmla="*/ 78 h 81"/>
                  <a:gd name="T52" fmla="*/ 18 w 21"/>
                  <a:gd name="T53" fmla="*/ 40 h 81"/>
                  <a:gd name="T54" fmla="*/ 18 w 21"/>
                  <a:gd name="T55" fmla="*/ 40 h 81"/>
                  <a:gd name="T56" fmla="*/ 16 w 21"/>
                  <a:gd name="T57" fmla="*/ 3 h 81"/>
                  <a:gd name="T58" fmla="*/ 16 w 21"/>
                  <a:gd name="T59" fmla="*/ 3 h 81"/>
                  <a:gd name="T60" fmla="*/ 4 w 21"/>
                  <a:gd name="T61" fmla="*/ 5 h 81"/>
                  <a:gd name="T62" fmla="*/ 6 w 21"/>
                  <a:gd name="T63" fmla="*/ 39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1" h="81">
                    <a:moveTo>
                      <a:pt x="1" y="81"/>
                    </a:moveTo>
                    <a:cubicBezTo>
                      <a:pt x="1" y="80"/>
                      <a:pt x="0" y="80"/>
                      <a:pt x="1" y="79"/>
                    </a:cubicBezTo>
                    <a:cubicBezTo>
                      <a:pt x="1" y="79"/>
                      <a:pt x="1" y="79"/>
                      <a:pt x="1" y="79"/>
                    </a:cubicBezTo>
                    <a:cubicBezTo>
                      <a:pt x="1" y="79"/>
                      <a:pt x="3" y="62"/>
                      <a:pt x="3" y="39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3" y="28"/>
                      <a:pt x="3" y="16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3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8" y="0"/>
                      <a:pt x="1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9" y="0"/>
                      <a:pt x="19" y="1"/>
                      <a:pt x="19" y="1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9" y="1"/>
                      <a:pt x="21" y="18"/>
                      <a:pt x="21" y="40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1" y="52"/>
                      <a:pt x="20" y="66"/>
                      <a:pt x="18" y="80"/>
                    </a:cubicBezTo>
                    <a:cubicBezTo>
                      <a:pt x="18" y="80"/>
                      <a:pt x="18" y="80"/>
                      <a:pt x="18" y="80"/>
                    </a:cubicBezTo>
                    <a:cubicBezTo>
                      <a:pt x="18" y="80"/>
                      <a:pt x="17" y="81"/>
                      <a:pt x="17" y="81"/>
                    </a:cubicBezTo>
                    <a:cubicBezTo>
                      <a:pt x="17" y="81"/>
                      <a:pt x="17" y="81"/>
                      <a:pt x="17" y="81"/>
                    </a:cubicBezTo>
                    <a:cubicBezTo>
                      <a:pt x="2" y="81"/>
                      <a:pt x="2" y="81"/>
                      <a:pt x="2" y="81"/>
                    </a:cubicBezTo>
                    <a:cubicBezTo>
                      <a:pt x="2" y="81"/>
                      <a:pt x="1" y="81"/>
                      <a:pt x="1" y="81"/>
                    </a:cubicBezTo>
                    <a:close/>
                    <a:moveTo>
                      <a:pt x="6" y="39"/>
                    </a:moveTo>
                    <a:cubicBezTo>
                      <a:pt x="6" y="58"/>
                      <a:pt x="4" y="73"/>
                      <a:pt x="4" y="78"/>
                    </a:cubicBezTo>
                    <a:cubicBezTo>
                      <a:pt x="4" y="78"/>
                      <a:pt x="4" y="78"/>
                      <a:pt x="4" y="78"/>
                    </a:cubicBezTo>
                    <a:cubicBezTo>
                      <a:pt x="15" y="78"/>
                      <a:pt x="15" y="78"/>
                      <a:pt x="15" y="78"/>
                    </a:cubicBezTo>
                    <a:cubicBezTo>
                      <a:pt x="17" y="65"/>
                      <a:pt x="18" y="52"/>
                      <a:pt x="18" y="40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18" y="22"/>
                      <a:pt x="16" y="8"/>
                      <a:pt x="16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6" y="17"/>
                      <a:pt x="6" y="28"/>
                      <a:pt x="6" y="39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3" name="Freeform 329"/>
              <p:cNvSpPr>
                <a:spLocks/>
              </p:cNvSpPr>
              <p:nvPr/>
            </p:nvSpPr>
            <p:spPr bwMode="auto">
              <a:xfrm>
                <a:off x="4982" y="2956"/>
                <a:ext cx="38" cy="33"/>
              </a:xfrm>
              <a:custGeom>
                <a:avLst/>
                <a:gdLst>
                  <a:gd name="T0" fmla="*/ 35 w 38"/>
                  <a:gd name="T1" fmla="*/ 33 h 33"/>
                  <a:gd name="T2" fmla="*/ 38 w 38"/>
                  <a:gd name="T3" fmla="*/ 2 h 33"/>
                  <a:gd name="T4" fmla="*/ 2 w 38"/>
                  <a:gd name="T5" fmla="*/ 0 h 33"/>
                  <a:gd name="T6" fmla="*/ 0 w 38"/>
                  <a:gd name="T7" fmla="*/ 33 h 33"/>
                  <a:gd name="T8" fmla="*/ 35 w 38"/>
                  <a:gd name="T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3">
                    <a:moveTo>
                      <a:pt x="35" y="33"/>
                    </a:moveTo>
                    <a:lnTo>
                      <a:pt x="38" y="2"/>
                    </a:lnTo>
                    <a:lnTo>
                      <a:pt x="2" y="0"/>
                    </a:lnTo>
                    <a:lnTo>
                      <a:pt x="0" y="33"/>
                    </a:lnTo>
                    <a:lnTo>
                      <a:pt x="35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4" name="Freeform 330"/>
              <p:cNvSpPr>
                <a:spLocks noEditPoints="1"/>
              </p:cNvSpPr>
              <p:nvPr/>
            </p:nvSpPr>
            <p:spPr bwMode="auto">
              <a:xfrm>
                <a:off x="4977" y="2951"/>
                <a:ext cx="47" cy="43"/>
              </a:xfrm>
              <a:custGeom>
                <a:avLst/>
                <a:gdLst>
                  <a:gd name="T0" fmla="*/ 17 w 20"/>
                  <a:gd name="T1" fmla="*/ 18 h 18"/>
                  <a:gd name="T2" fmla="*/ 2 w 20"/>
                  <a:gd name="T3" fmla="*/ 17 h 18"/>
                  <a:gd name="T4" fmla="*/ 1 w 20"/>
                  <a:gd name="T5" fmla="*/ 17 h 18"/>
                  <a:gd name="T6" fmla="*/ 1 w 20"/>
                  <a:gd name="T7" fmla="*/ 17 h 18"/>
                  <a:gd name="T8" fmla="*/ 1 w 20"/>
                  <a:gd name="T9" fmla="*/ 15 h 18"/>
                  <a:gd name="T10" fmla="*/ 1 w 20"/>
                  <a:gd name="T11" fmla="*/ 15 h 18"/>
                  <a:gd name="T12" fmla="*/ 2 w 20"/>
                  <a:gd name="T13" fmla="*/ 2 h 18"/>
                  <a:gd name="T14" fmla="*/ 3 w 20"/>
                  <a:gd name="T15" fmla="*/ 0 h 18"/>
                  <a:gd name="T16" fmla="*/ 3 w 20"/>
                  <a:gd name="T17" fmla="*/ 0 h 18"/>
                  <a:gd name="T18" fmla="*/ 18 w 20"/>
                  <a:gd name="T19" fmla="*/ 1 h 18"/>
                  <a:gd name="T20" fmla="*/ 19 w 20"/>
                  <a:gd name="T21" fmla="*/ 2 h 18"/>
                  <a:gd name="T22" fmla="*/ 19 w 20"/>
                  <a:gd name="T23" fmla="*/ 2 h 18"/>
                  <a:gd name="T24" fmla="*/ 20 w 20"/>
                  <a:gd name="T25" fmla="*/ 3 h 18"/>
                  <a:gd name="T26" fmla="*/ 20 w 20"/>
                  <a:gd name="T27" fmla="*/ 3 h 18"/>
                  <a:gd name="T28" fmla="*/ 18 w 20"/>
                  <a:gd name="T29" fmla="*/ 17 h 18"/>
                  <a:gd name="T30" fmla="*/ 17 w 20"/>
                  <a:gd name="T31" fmla="*/ 18 h 18"/>
                  <a:gd name="T32" fmla="*/ 17 w 20"/>
                  <a:gd name="T33" fmla="*/ 18 h 18"/>
                  <a:gd name="T34" fmla="*/ 17 w 20"/>
                  <a:gd name="T35" fmla="*/ 18 h 18"/>
                  <a:gd name="T36" fmla="*/ 17 w 20"/>
                  <a:gd name="T37" fmla="*/ 16 h 18"/>
                  <a:gd name="T38" fmla="*/ 17 w 20"/>
                  <a:gd name="T39" fmla="*/ 15 h 18"/>
                  <a:gd name="T40" fmla="*/ 17 w 20"/>
                  <a:gd name="T41" fmla="*/ 16 h 18"/>
                  <a:gd name="T42" fmla="*/ 4 w 20"/>
                  <a:gd name="T43" fmla="*/ 14 h 18"/>
                  <a:gd name="T44" fmla="*/ 15 w 20"/>
                  <a:gd name="T45" fmla="*/ 15 h 18"/>
                  <a:gd name="T46" fmla="*/ 17 w 20"/>
                  <a:gd name="T47" fmla="*/ 4 h 18"/>
                  <a:gd name="T48" fmla="*/ 5 w 20"/>
                  <a:gd name="T49" fmla="*/ 4 h 18"/>
                  <a:gd name="T50" fmla="*/ 4 w 20"/>
                  <a:gd name="T51" fmla="*/ 1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0" h="18">
                    <a:moveTo>
                      <a:pt x="17" y="18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1" y="17"/>
                      <a:pt x="1" y="17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1" y="16"/>
                      <a:pt x="0" y="16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9" y="1"/>
                      <a:pt x="19" y="1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20" y="2"/>
                      <a:pt x="20" y="3"/>
                      <a:pt x="20" y="3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8" y="17"/>
                      <a:pt x="18" y="18"/>
                      <a:pt x="17" y="1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18"/>
                      <a:pt x="17" y="18"/>
                      <a:pt x="17" y="18"/>
                    </a:cubicBezTo>
                    <a:close/>
                    <a:moveTo>
                      <a:pt x="17" y="16"/>
                    </a:moveTo>
                    <a:cubicBezTo>
                      <a:pt x="17" y="15"/>
                      <a:pt x="17" y="15"/>
                      <a:pt x="17" y="15"/>
                    </a:cubicBezTo>
                    <a:cubicBezTo>
                      <a:pt x="17" y="16"/>
                      <a:pt x="17" y="16"/>
                      <a:pt x="17" y="16"/>
                    </a:cubicBezTo>
                    <a:close/>
                    <a:moveTo>
                      <a:pt x="4" y="14"/>
                    </a:moveTo>
                    <a:cubicBezTo>
                      <a:pt x="15" y="15"/>
                      <a:pt x="15" y="15"/>
                      <a:pt x="15" y="15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14"/>
                      <a:pt x="4" y="14"/>
                      <a:pt x="4" y="14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5" name="Freeform 331"/>
              <p:cNvSpPr>
                <a:spLocks/>
              </p:cNvSpPr>
              <p:nvPr/>
            </p:nvSpPr>
            <p:spPr bwMode="auto">
              <a:xfrm>
                <a:off x="4965" y="2982"/>
                <a:ext cx="109" cy="50"/>
              </a:xfrm>
              <a:custGeom>
                <a:avLst/>
                <a:gdLst>
                  <a:gd name="T0" fmla="*/ 26 w 46"/>
                  <a:gd name="T1" fmla="*/ 2 h 21"/>
                  <a:gd name="T2" fmla="*/ 46 w 46"/>
                  <a:gd name="T3" fmla="*/ 12 h 21"/>
                  <a:gd name="T4" fmla="*/ 9 w 46"/>
                  <a:gd name="T5" fmla="*/ 17 h 21"/>
                  <a:gd name="T6" fmla="*/ 6 w 46"/>
                  <a:gd name="T7" fmla="*/ 0 h 21"/>
                  <a:gd name="T8" fmla="*/ 26 w 46"/>
                  <a:gd name="T9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21">
                    <a:moveTo>
                      <a:pt x="26" y="2"/>
                    </a:moveTo>
                    <a:cubicBezTo>
                      <a:pt x="26" y="2"/>
                      <a:pt x="46" y="3"/>
                      <a:pt x="46" y="12"/>
                    </a:cubicBezTo>
                    <a:cubicBezTo>
                      <a:pt x="46" y="21"/>
                      <a:pt x="17" y="20"/>
                      <a:pt x="9" y="17"/>
                    </a:cubicBezTo>
                    <a:cubicBezTo>
                      <a:pt x="0" y="12"/>
                      <a:pt x="6" y="0"/>
                      <a:pt x="6" y="0"/>
                    </a:cubicBezTo>
                    <a:lnTo>
                      <a:pt x="26" y="2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6" name="Freeform 332"/>
              <p:cNvSpPr>
                <a:spLocks/>
              </p:cNvSpPr>
              <p:nvPr/>
            </p:nvSpPr>
            <p:spPr bwMode="auto">
              <a:xfrm>
                <a:off x="4868" y="2698"/>
                <a:ext cx="197" cy="163"/>
              </a:xfrm>
              <a:custGeom>
                <a:avLst/>
                <a:gdLst>
                  <a:gd name="T0" fmla="*/ 83 w 83"/>
                  <a:gd name="T1" fmla="*/ 55 h 69"/>
                  <a:gd name="T2" fmla="*/ 79 w 83"/>
                  <a:gd name="T3" fmla="*/ 2 h 69"/>
                  <a:gd name="T4" fmla="*/ 5 w 83"/>
                  <a:gd name="T5" fmla="*/ 0 h 69"/>
                  <a:gd name="T6" fmla="*/ 0 w 83"/>
                  <a:gd name="T7" fmla="*/ 56 h 69"/>
                  <a:gd name="T8" fmla="*/ 83 w 83"/>
                  <a:gd name="T9" fmla="*/ 55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69">
                    <a:moveTo>
                      <a:pt x="83" y="55"/>
                    </a:moveTo>
                    <a:cubicBezTo>
                      <a:pt x="79" y="2"/>
                      <a:pt x="79" y="2"/>
                      <a:pt x="79" y="2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6"/>
                      <a:pt x="40" y="69"/>
                      <a:pt x="83" y="5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7" name="Freeform 333"/>
              <p:cNvSpPr>
                <a:spLocks noEditPoints="1"/>
              </p:cNvSpPr>
              <p:nvPr/>
            </p:nvSpPr>
            <p:spPr bwMode="auto">
              <a:xfrm>
                <a:off x="4866" y="2693"/>
                <a:ext cx="203" cy="154"/>
              </a:xfrm>
              <a:custGeom>
                <a:avLst/>
                <a:gdLst>
                  <a:gd name="T0" fmla="*/ 1 w 86"/>
                  <a:gd name="T1" fmla="*/ 59 h 65"/>
                  <a:gd name="T2" fmla="*/ 0 w 86"/>
                  <a:gd name="T3" fmla="*/ 57 h 65"/>
                  <a:gd name="T4" fmla="*/ 0 w 86"/>
                  <a:gd name="T5" fmla="*/ 57 h 65"/>
                  <a:gd name="T6" fmla="*/ 5 w 86"/>
                  <a:gd name="T7" fmla="*/ 2 h 65"/>
                  <a:gd name="T8" fmla="*/ 6 w 86"/>
                  <a:gd name="T9" fmla="*/ 0 h 65"/>
                  <a:gd name="T10" fmla="*/ 6 w 86"/>
                  <a:gd name="T11" fmla="*/ 0 h 65"/>
                  <a:gd name="T12" fmla="*/ 80 w 86"/>
                  <a:gd name="T13" fmla="*/ 2 h 65"/>
                  <a:gd name="T14" fmla="*/ 82 w 86"/>
                  <a:gd name="T15" fmla="*/ 4 h 65"/>
                  <a:gd name="T16" fmla="*/ 82 w 86"/>
                  <a:gd name="T17" fmla="*/ 4 h 65"/>
                  <a:gd name="T18" fmla="*/ 86 w 86"/>
                  <a:gd name="T19" fmla="*/ 57 h 65"/>
                  <a:gd name="T20" fmla="*/ 84 w 86"/>
                  <a:gd name="T21" fmla="*/ 57 h 65"/>
                  <a:gd name="T22" fmla="*/ 86 w 86"/>
                  <a:gd name="T23" fmla="*/ 57 h 65"/>
                  <a:gd name="T24" fmla="*/ 85 w 86"/>
                  <a:gd name="T25" fmla="*/ 59 h 65"/>
                  <a:gd name="T26" fmla="*/ 85 w 86"/>
                  <a:gd name="T27" fmla="*/ 59 h 65"/>
                  <a:gd name="T28" fmla="*/ 43 w 86"/>
                  <a:gd name="T29" fmla="*/ 65 h 65"/>
                  <a:gd name="T30" fmla="*/ 43 w 86"/>
                  <a:gd name="T31" fmla="*/ 65 h 65"/>
                  <a:gd name="T32" fmla="*/ 1 w 86"/>
                  <a:gd name="T33" fmla="*/ 59 h 65"/>
                  <a:gd name="T34" fmla="*/ 43 w 86"/>
                  <a:gd name="T35" fmla="*/ 62 h 65"/>
                  <a:gd name="T36" fmla="*/ 83 w 86"/>
                  <a:gd name="T37" fmla="*/ 56 h 65"/>
                  <a:gd name="T38" fmla="*/ 83 w 86"/>
                  <a:gd name="T39" fmla="*/ 56 h 65"/>
                  <a:gd name="T40" fmla="*/ 79 w 86"/>
                  <a:gd name="T41" fmla="*/ 5 h 65"/>
                  <a:gd name="T42" fmla="*/ 7 w 86"/>
                  <a:gd name="T43" fmla="*/ 3 h 65"/>
                  <a:gd name="T44" fmla="*/ 3 w 86"/>
                  <a:gd name="T45" fmla="*/ 57 h 65"/>
                  <a:gd name="T46" fmla="*/ 43 w 86"/>
                  <a:gd name="T47" fmla="*/ 62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6" h="65">
                    <a:moveTo>
                      <a:pt x="1" y="59"/>
                    </a:moveTo>
                    <a:cubicBezTo>
                      <a:pt x="0" y="59"/>
                      <a:pt x="0" y="58"/>
                      <a:pt x="0" y="57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5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80" y="2"/>
                      <a:pt x="80" y="2"/>
                      <a:pt x="80" y="2"/>
                    </a:cubicBezTo>
                    <a:cubicBezTo>
                      <a:pt x="81" y="2"/>
                      <a:pt x="82" y="3"/>
                      <a:pt x="82" y="4"/>
                    </a:cubicBezTo>
                    <a:cubicBezTo>
                      <a:pt x="82" y="4"/>
                      <a:pt x="82" y="4"/>
                      <a:pt x="82" y="4"/>
                    </a:cubicBezTo>
                    <a:cubicBezTo>
                      <a:pt x="86" y="57"/>
                      <a:pt x="86" y="57"/>
                      <a:pt x="86" y="57"/>
                    </a:cubicBezTo>
                    <a:cubicBezTo>
                      <a:pt x="84" y="57"/>
                      <a:pt x="84" y="57"/>
                      <a:pt x="84" y="57"/>
                    </a:cubicBezTo>
                    <a:cubicBezTo>
                      <a:pt x="86" y="57"/>
                      <a:pt x="86" y="57"/>
                      <a:pt x="86" y="57"/>
                    </a:cubicBezTo>
                    <a:cubicBezTo>
                      <a:pt x="86" y="58"/>
                      <a:pt x="85" y="59"/>
                      <a:pt x="85" y="59"/>
                    </a:cubicBezTo>
                    <a:cubicBezTo>
                      <a:pt x="85" y="59"/>
                      <a:pt x="85" y="59"/>
                      <a:pt x="85" y="59"/>
                    </a:cubicBezTo>
                    <a:cubicBezTo>
                      <a:pt x="70" y="63"/>
                      <a:pt x="56" y="65"/>
                      <a:pt x="43" y="65"/>
                    </a:cubicBezTo>
                    <a:cubicBezTo>
                      <a:pt x="43" y="65"/>
                      <a:pt x="43" y="65"/>
                      <a:pt x="43" y="65"/>
                    </a:cubicBezTo>
                    <a:cubicBezTo>
                      <a:pt x="19" y="65"/>
                      <a:pt x="1" y="59"/>
                      <a:pt x="1" y="59"/>
                    </a:cubicBezTo>
                    <a:close/>
                    <a:moveTo>
                      <a:pt x="43" y="62"/>
                    </a:moveTo>
                    <a:cubicBezTo>
                      <a:pt x="55" y="62"/>
                      <a:pt x="69" y="61"/>
                      <a:pt x="83" y="56"/>
                    </a:cubicBezTo>
                    <a:cubicBezTo>
                      <a:pt x="83" y="56"/>
                      <a:pt x="83" y="56"/>
                      <a:pt x="83" y="56"/>
                    </a:cubicBezTo>
                    <a:cubicBezTo>
                      <a:pt x="79" y="5"/>
                      <a:pt x="79" y="5"/>
                      <a:pt x="79" y="5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3" y="57"/>
                      <a:pt x="3" y="57"/>
                      <a:pt x="3" y="57"/>
                    </a:cubicBezTo>
                    <a:cubicBezTo>
                      <a:pt x="7" y="58"/>
                      <a:pt x="23" y="62"/>
                      <a:pt x="43" y="62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8" name="Freeform 334"/>
              <p:cNvSpPr>
                <a:spLocks/>
              </p:cNvSpPr>
              <p:nvPr/>
            </p:nvSpPr>
            <p:spPr bwMode="auto">
              <a:xfrm>
                <a:off x="4871" y="2418"/>
                <a:ext cx="191" cy="313"/>
              </a:xfrm>
              <a:custGeom>
                <a:avLst/>
                <a:gdLst>
                  <a:gd name="T0" fmla="*/ 65 w 81"/>
                  <a:gd name="T1" fmla="*/ 11 h 132"/>
                  <a:gd name="T2" fmla="*/ 14 w 81"/>
                  <a:gd name="T3" fmla="*/ 10 h 132"/>
                  <a:gd name="T4" fmla="*/ 0 w 81"/>
                  <a:gd name="T5" fmla="*/ 122 h 132"/>
                  <a:gd name="T6" fmla="*/ 81 w 81"/>
                  <a:gd name="T7" fmla="*/ 122 h 132"/>
                  <a:gd name="T8" fmla="*/ 65 w 81"/>
                  <a:gd name="T9" fmla="*/ 11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132">
                    <a:moveTo>
                      <a:pt x="65" y="11"/>
                    </a:moveTo>
                    <a:cubicBezTo>
                      <a:pt x="65" y="11"/>
                      <a:pt x="25" y="0"/>
                      <a:pt x="14" y="10"/>
                    </a:cubicBezTo>
                    <a:cubicBezTo>
                      <a:pt x="14" y="10"/>
                      <a:pt x="1" y="40"/>
                      <a:pt x="0" y="122"/>
                    </a:cubicBezTo>
                    <a:cubicBezTo>
                      <a:pt x="0" y="122"/>
                      <a:pt x="53" y="132"/>
                      <a:pt x="81" y="122"/>
                    </a:cubicBezTo>
                    <a:cubicBezTo>
                      <a:pt x="81" y="122"/>
                      <a:pt x="80" y="46"/>
                      <a:pt x="65" y="1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9" name="Freeform 335"/>
              <p:cNvSpPr>
                <a:spLocks noEditPoints="1"/>
              </p:cNvSpPr>
              <p:nvPr/>
            </p:nvSpPr>
            <p:spPr bwMode="auto">
              <a:xfrm>
                <a:off x="4866" y="2428"/>
                <a:ext cx="201" cy="293"/>
              </a:xfrm>
              <a:custGeom>
                <a:avLst/>
                <a:gdLst>
                  <a:gd name="T0" fmla="*/ 2 w 85"/>
                  <a:gd name="T1" fmla="*/ 120 h 124"/>
                  <a:gd name="T2" fmla="*/ 0 w 85"/>
                  <a:gd name="T3" fmla="*/ 118 h 124"/>
                  <a:gd name="T4" fmla="*/ 0 w 85"/>
                  <a:gd name="T5" fmla="*/ 118 h 124"/>
                  <a:gd name="T6" fmla="*/ 15 w 85"/>
                  <a:gd name="T7" fmla="*/ 6 h 124"/>
                  <a:gd name="T8" fmla="*/ 15 w 85"/>
                  <a:gd name="T9" fmla="*/ 6 h 124"/>
                  <a:gd name="T10" fmla="*/ 15 w 85"/>
                  <a:gd name="T11" fmla="*/ 5 h 124"/>
                  <a:gd name="T12" fmla="*/ 33 w 85"/>
                  <a:gd name="T13" fmla="*/ 0 h 124"/>
                  <a:gd name="T14" fmla="*/ 33 w 85"/>
                  <a:gd name="T15" fmla="*/ 0 h 124"/>
                  <a:gd name="T16" fmla="*/ 67 w 85"/>
                  <a:gd name="T17" fmla="*/ 5 h 124"/>
                  <a:gd name="T18" fmla="*/ 67 w 85"/>
                  <a:gd name="T19" fmla="*/ 5 h 124"/>
                  <a:gd name="T20" fmla="*/ 67 w 85"/>
                  <a:gd name="T21" fmla="*/ 7 h 124"/>
                  <a:gd name="T22" fmla="*/ 66 w 85"/>
                  <a:gd name="T23" fmla="*/ 7 h 124"/>
                  <a:gd name="T24" fmla="*/ 67 w 85"/>
                  <a:gd name="T25" fmla="*/ 7 h 124"/>
                  <a:gd name="T26" fmla="*/ 67 w 85"/>
                  <a:gd name="T27" fmla="*/ 5 h 124"/>
                  <a:gd name="T28" fmla="*/ 68 w 85"/>
                  <a:gd name="T29" fmla="*/ 6 h 124"/>
                  <a:gd name="T30" fmla="*/ 68 w 85"/>
                  <a:gd name="T31" fmla="*/ 6 h 124"/>
                  <a:gd name="T32" fmla="*/ 85 w 85"/>
                  <a:gd name="T33" fmla="*/ 118 h 124"/>
                  <a:gd name="T34" fmla="*/ 85 w 85"/>
                  <a:gd name="T35" fmla="*/ 118 h 124"/>
                  <a:gd name="T36" fmla="*/ 84 w 85"/>
                  <a:gd name="T37" fmla="*/ 119 h 124"/>
                  <a:gd name="T38" fmla="*/ 84 w 85"/>
                  <a:gd name="T39" fmla="*/ 119 h 124"/>
                  <a:gd name="T40" fmla="*/ 48 w 85"/>
                  <a:gd name="T41" fmla="*/ 124 h 124"/>
                  <a:gd name="T42" fmla="*/ 48 w 85"/>
                  <a:gd name="T43" fmla="*/ 124 h 124"/>
                  <a:gd name="T44" fmla="*/ 2 w 85"/>
                  <a:gd name="T45" fmla="*/ 120 h 124"/>
                  <a:gd name="T46" fmla="*/ 48 w 85"/>
                  <a:gd name="T47" fmla="*/ 121 h 124"/>
                  <a:gd name="T48" fmla="*/ 82 w 85"/>
                  <a:gd name="T49" fmla="*/ 117 h 124"/>
                  <a:gd name="T50" fmla="*/ 82 w 85"/>
                  <a:gd name="T51" fmla="*/ 117 h 124"/>
                  <a:gd name="T52" fmla="*/ 79 w 85"/>
                  <a:gd name="T53" fmla="*/ 75 h 124"/>
                  <a:gd name="T54" fmla="*/ 79 w 85"/>
                  <a:gd name="T55" fmla="*/ 75 h 124"/>
                  <a:gd name="T56" fmla="*/ 66 w 85"/>
                  <a:gd name="T57" fmla="*/ 8 h 124"/>
                  <a:gd name="T58" fmla="*/ 66 w 85"/>
                  <a:gd name="T59" fmla="*/ 8 h 124"/>
                  <a:gd name="T60" fmla="*/ 55 w 85"/>
                  <a:gd name="T61" fmla="*/ 6 h 124"/>
                  <a:gd name="T62" fmla="*/ 55 w 85"/>
                  <a:gd name="T63" fmla="*/ 6 h 124"/>
                  <a:gd name="T64" fmla="*/ 33 w 85"/>
                  <a:gd name="T65" fmla="*/ 3 h 124"/>
                  <a:gd name="T66" fmla="*/ 33 w 85"/>
                  <a:gd name="T67" fmla="*/ 3 h 124"/>
                  <a:gd name="T68" fmla="*/ 18 w 85"/>
                  <a:gd name="T69" fmla="*/ 7 h 124"/>
                  <a:gd name="T70" fmla="*/ 18 w 85"/>
                  <a:gd name="T71" fmla="*/ 7 h 124"/>
                  <a:gd name="T72" fmla="*/ 11 w 85"/>
                  <a:gd name="T73" fmla="*/ 32 h 124"/>
                  <a:gd name="T74" fmla="*/ 11 w 85"/>
                  <a:gd name="T75" fmla="*/ 32 h 124"/>
                  <a:gd name="T76" fmla="*/ 3 w 85"/>
                  <a:gd name="T77" fmla="*/ 117 h 124"/>
                  <a:gd name="T78" fmla="*/ 3 w 85"/>
                  <a:gd name="T79" fmla="*/ 117 h 124"/>
                  <a:gd name="T80" fmla="*/ 48 w 85"/>
                  <a:gd name="T81" fmla="*/ 121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5" h="124">
                    <a:moveTo>
                      <a:pt x="2" y="120"/>
                    </a:moveTo>
                    <a:cubicBezTo>
                      <a:pt x="1" y="120"/>
                      <a:pt x="0" y="119"/>
                      <a:pt x="0" y="118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1" y="3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9" y="1"/>
                      <a:pt x="26" y="0"/>
                      <a:pt x="33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49" y="0"/>
                      <a:pt x="67" y="5"/>
                      <a:pt x="67" y="5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67" y="7"/>
                      <a:pt x="67" y="7"/>
                      <a:pt x="67" y="7"/>
                    </a:cubicBezTo>
                    <a:cubicBezTo>
                      <a:pt x="66" y="7"/>
                      <a:pt x="66" y="7"/>
                      <a:pt x="66" y="7"/>
                    </a:cubicBezTo>
                    <a:cubicBezTo>
                      <a:pt x="67" y="7"/>
                      <a:pt x="67" y="7"/>
                      <a:pt x="67" y="7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68" y="6"/>
                      <a:pt x="68" y="6"/>
                      <a:pt x="68" y="6"/>
                    </a:cubicBezTo>
                    <a:cubicBezTo>
                      <a:pt x="68" y="6"/>
                      <a:pt x="68" y="6"/>
                      <a:pt x="68" y="6"/>
                    </a:cubicBezTo>
                    <a:cubicBezTo>
                      <a:pt x="84" y="42"/>
                      <a:pt x="85" y="118"/>
                      <a:pt x="85" y="118"/>
                    </a:cubicBezTo>
                    <a:cubicBezTo>
                      <a:pt x="85" y="118"/>
                      <a:pt x="85" y="118"/>
                      <a:pt x="85" y="118"/>
                    </a:cubicBezTo>
                    <a:cubicBezTo>
                      <a:pt x="85" y="118"/>
                      <a:pt x="85" y="119"/>
                      <a:pt x="84" y="119"/>
                    </a:cubicBezTo>
                    <a:cubicBezTo>
                      <a:pt x="84" y="119"/>
                      <a:pt x="84" y="119"/>
                      <a:pt x="84" y="119"/>
                    </a:cubicBezTo>
                    <a:cubicBezTo>
                      <a:pt x="74" y="123"/>
                      <a:pt x="61" y="124"/>
                      <a:pt x="48" y="124"/>
                    </a:cubicBezTo>
                    <a:cubicBezTo>
                      <a:pt x="48" y="124"/>
                      <a:pt x="48" y="124"/>
                      <a:pt x="48" y="124"/>
                    </a:cubicBezTo>
                    <a:cubicBezTo>
                      <a:pt x="24" y="124"/>
                      <a:pt x="2" y="120"/>
                      <a:pt x="2" y="120"/>
                    </a:cubicBezTo>
                    <a:close/>
                    <a:moveTo>
                      <a:pt x="48" y="121"/>
                    </a:moveTo>
                    <a:cubicBezTo>
                      <a:pt x="60" y="121"/>
                      <a:pt x="72" y="120"/>
                      <a:pt x="82" y="117"/>
                    </a:cubicBezTo>
                    <a:cubicBezTo>
                      <a:pt x="82" y="117"/>
                      <a:pt x="82" y="117"/>
                      <a:pt x="82" y="117"/>
                    </a:cubicBezTo>
                    <a:cubicBezTo>
                      <a:pt x="82" y="112"/>
                      <a:pt x="81" y="95"/>
                      <a:pt x="79" y="75"/>
                    </a:cubicBezTo>
                    <a:cubicBezTo>
                      <a:pt x="79" y="75"/>
                      <a:pt x="79" y="75"/>
                      <a:pt x="79" y="75"/>
                    </a:cubicBezTo>
                    <a:cubicBezTo>
                      <a:pt x="77" y="52"/>
                      <a:pt x="73" y="25"/>
                      <a:pt x="66" y="8"/>
                    </a:cubicBezTo>
                    <a:cubicBezTo>
                      <a:pt x="66" y="8"/>
                      <a:pt x="66" y="8"/>
                      <a:pt x="66" y="8"/>
                    </a:cubicBezTo>
                    <a:cubicBezTo>
                      <a:pt x="64" y="8"/>
                      <a:pt x="60" y="7"/>
                      <a:pt x="55" y="6"/>
                    </a:cubicBezTo>
                    <a:cubicBezTo>
                      <a:pt x="55" y="6"/>
                      <a:pt x="55" y="6"/>
                      <a:pt x="55" y="6"/>
                    </a:cubicBezTo>
                    <a:cubicBezTo>
                      <a:pt x="49" y="5"/>
                      <a:pt x="41" y="3"/>
                      <a:pt x="33" y="3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26" y="3"/>
                      <a:pt x="21" y="4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7" y="8"/>
                      <a:pt x="14" y="16"/>
                      <a:pt x="11" y="32"/>
                    </a:cubicBezTo>
                    <a:cubicBezTo>
                      <a:pt x="11" y="32"/>
                      <a:pt x="11" y="32"/>
                      <a:pt x="11" y="32"/>
                    </a:cubicBezTo>
                    <a:cubicBezTo>
                      <a:pt x="8" y="49"/>
                      <a:pt x="4" y="77"/>
                      <a:pt x="3" y="117"/>
                    </a:cubicBezTo>
                    <a:cubicBezTo>
                      <a:pt x="3" y="117"/>
                      <a:pt x="3" y="117"/>
                      <a:pt x="3" y="117"/>
                    </a:cubicBezTo>
                    <a:cubicBezTo>
                      <a:pt x="8" y="118"/>
                      <a:pt x="28" y="121"/>
                      <a:pt x="48" y="121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0" name="Freeform 336"/>
              <p:cNvSpPr>
                <a:spLocks/>
              </p:cNvSpPr>
              <p:nvPr/>
            </p:nvSpPr>
            <p:spPr bwMode="auto">
              <a:xfrm>
                <a:off x="4937" y="2503"/>
                <a:ext cx="19" cy="17"/>
              </a:xfrm>
              <a:custGeom>
                <a:avLst/>
                <a:gdLst>
                  <a:gd name="T0" fmla="*/ 1 w 8"/>
                  <a:gd name="T1" fmla="*/ 4 h 7"/>
                  <a:gd name="T2" fmla="*/ 5 w 8"/>
                  <a:gd name="T3" fmla="*/ 7 h 7"/>
                  <a:gd name="T4" fmla="*/ 8 w 8"/>
                  <a:gd name="T5" fmla="*/ 3 h 7"/>
                  <a:gd name="T6" fmla="*/ 4 w 8"/>
                  <a:gd name="T7" fmla="*/ 0 h 7"/>
                  <a:gd name="T8" fmla="*/ 1 w 8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4"/>
                    </a:moveTo>
                    <a:cubicBezTo>
                      <a:pt x="1" y="6"/>
                      <a:pt x="3" y="7"/>
                      <a:pt x="5" y="7"/>
                    </a:cubicBezTo>
                    <a:cubicBezTo>
                      <a:pt x="7" y="7"/>
                      <a:pt x="8" y="5"/>
                      <a:pt x="8" y="3"/>
                    </a:cubicBezTo>
                    <a:cubicBezTo>
                      <a:pt x="7" y="1"/>
                      <a:pt x="6" y="0"/>
                      <a:pt x="4" y="0"/>
                    </a:cubicBezTo>
                    <a:cubicBezTo>
                      <a:pt x="2" y="0"/>
                      <a:pt x="0" y="2"/>
                      <a:pt x="1" y="4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1" name="Freeform 337"/>
              <p:cNvSpPr>
                <a:spLocks/>
              </p:cNvSpPr>
              <p:nvPr/>
            </p:nvSpPr>
            <p:spPr bwMode="auto">
              <a:xfrm>
                <a:off x="4937" y="2544"/>
                <a:ext cx="19" cy="16"/>
              </a:xfrm>
              <a:custGeom>
                <a:avLst/>
                <a:gdLst>
                  <a:gd name="T0" fmla="*/ 0 w 8"/>
                  <a:gd name="T1" fmla="*/ 4 h 7"/>
                  <a:gd name="T2" fmla="*/ 4 w 8"/>
                  <a:gd name="T3" fmla="*/ 7 h 7"/>
                  <a:gd name="T4" fmla="*/ 7 w 8"/>
                  <a:gd name="T5" fmla="*/ 3 h 7"/>
                  <a:gd name="T6" fmla="*/ 3 w 8"/>
                  <a:gd name="T7" fmla="*/ 0 h 7"/>
                  <a:gd name="T8" fmla="*/ 0 w 8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4"/>
                    </a:moveTo>
                    <a:cubicBezTo>
                      <a:pt x="1" y="6"/>
                      <a:pt x="2" y="7"/>
                      <a:pt x="4" y="7"/>
                    </a:cubicBezTo>
                    <a:cubicBezTo>
                      <a:pt x="6" y="7"/>
                      <a:pt x="8" y="5"/>
                      <a:pt x="7" y="3"/>
                    </a:cubicBezTo>
                    <a:cubicBezTo>
                      <a:pt x="7" y="1"/>
                      <a:pt x="5" y="0"/>
                      <a:pt x="3" y="0"/>
                    </a:cubicBezTo>
                    <a:cubicBezTo>
                      <a:pt x="1" y="0"/>
                      <a:pt x="0" y="2"/>
                      <a:pt x="0" y="4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2" name="Freeform 338"/>
              <p:cNvSpPr>
                <a:spLocks/>
              </p:cNvSpPr>
              <p:nvPr/>
            </p:nvSpPr>
            <p:spPr bwMode="auto">
              <a:xfrm>
                <a:off x="4937" y="2584"/>
                <a:ext cx="19" cy="17"/>
              </a:xfrm>
              <a:custGeom>
                <a:avLst/>
                <a:gdLst>
                  <a:gd name="T0" fmla="*/ 0 w 8"/>
                  <a:gd name="T1" fmla="*/ 4 h 7"/>
                  <a:gd name="T2" fmla="*/ 4 w 8"/>
                  <a:gd name="T3" fmla="*/ 7 h 7"/>
                  <a:gd name="T4" fmla="*/ 7 w 8"/>
                  <a:gd name="T5" fmla="*/ 3 h 7"/>
                  <a:gd name="T6" fmla="*/ 3 w 8"/>
                  <a:gd name="T7" fmla="*/ 0 h 7"/>
                  <a:gd name="T8" fmla="*/ 0 w 8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4"/>
                    </a:moveTo>
                    <a:cubicBezTo>
                      <a:pt x="1" y="6"/>
                      <a:pt x="2" y="7"/>
                      <a:pt x="4" y="7"/>
                    </a:cubicBezTo>
                    <a:cubicBezTo>
                      <a:pt x="6" y="7"/>
                      <a:pt x="8" y="5"/>
                      <a:pt x="7" y="3"/>
                    </a:cubicBezTo>
                    <a:cubicBezTo>
                      <a:pt x="7" y="1"/>
                      <a:pt x="5" y="0"/>
                      <a:pt x="3" y="0"/>
                    </a:cubicBezTo>
                    <a:cubicBezTo>
                      <a:pt x="1" y="0"/>
                      <a:pt x="0" y="2"/>
                      <a:pt x="0" y="4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3" name="Freeform 339"/>
              <p:cNvSpPr>
                <a:spLocks/>
              </p:cNvSpPr>
              <p:nvPr/>
            </p:nvSpPr>
            <p:spPr bwMode="auto">
              <a:xfrm>
                <a:off x="4963" y="2463"/>
                <a:ext cx="7" cy="256"/>
              </a:xfrm>
              <a:custGeom>
                <a:avLst/>
                <a:gdLst>
                  <a:gd name="T0" fmla="*/ 0 w 3"/>
                  <a:gd name="T1" fmla="*/ 106 h 108"/>
                  <a:gd name="T2" fmla="*/ 0 w 3"/>
                  <a:gd name="T3" fmla="*/ 1 h 108"/>
                  <a:gd name="T4" fmla="*/ 2 w 3"/>
                  <a:gd name="T5" fmla="*/ 0 h 108"/>
                  <a:gd name="T6" fmla="*/ 2 w 3"/>
                  <a:gd name="T7" fmla="*/ 0 h 108"/>
                  <a:gd name="T8" fmla="*/ 3 w 3"/>
                  <a:gd name="T9" fmla="*/ 1 h 108"/>
                  <a:gd name="T10" fmla="*/ 3 w 3"/>
                  <a:gd name="T11" fmla="*/ 1 h 108"/>
                  <a:gd name="T12" fmla="*/ 3 w 3"/>
                  <a:gd name="T13" fmla="*/ 106 h 108"/>
                  <a:gd name="T14" fmla="*/ 2 w 3"/>
                  <a:gd name="T15" fmla="*/ 108 h 108"/>
                  <a:gd name="T16" fmla="*/ 2 w 3"/>
                  <a:gd name="T17" fmla="*/ 108 h 108"/>
                  <a:gd name="T18" fmla="*/ 0 w 3"/>
                  <a:gd name="T19" fmla="*/ 10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108">
                    <a:moveTo>
                      <a:pt x="0" y="106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3" y="0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06"/>
                      <a:pt x="3" y="106"/>
                      <a:pt x="3" y="106"/>
                    </a:cubicBezTo>
                    <a:cubicBezTo>
                      <a:pt x="3" y="107"/>
                      <a:pt x="2" y="108"/>
                      <a:pt x="2" y="108"/>
                    </a:cubicBezTo>
                    <a:cubicBezTo>
                      <a:pt x="2" y="108"/>
                      <a:pt x="2" y="108"/>
                      <a:pt x="2" y="108"/>
                    </a:cubicBezTo>
                    <a:cubicBezTo>
                      <a:pt x="1" y="108"/>
                      <a:pt x="0" y="107"/>
                      <a:pt x="0" y="10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" name="Freeform 340"/>
              <p:cNvSpPr>
                <a:spLocks/>
              </p:cNvSpPr>
              <p:nvPr/>
            </p:nvSpPr>
            <p:spPr bwMode="auto">
              <a:xfrm>
                <a:off x="4641" y="1999"/>
                <a:ext cx="658" cy="343"/>
              </a:xfrm>
              <a:custGeom>
                <a:avLst/>
                <a:gdLst>
                  <a:gd name="T0" fmla="*/ 57 w 278"/>
                  <a:gd name="T1" fmla="*/ 145 h 145"/>
                  <a:gd name="T2" fmla="*/ 95 w 278"/>
                  <a:gd name="T3" fmla="*/ 27 h 145"/>
                  <a:gd name="T4" fmla="*/ 222 w 278"/>
                  <a:gd name="T5" fmla="*/ 134 h 145"/>
                  <a:gd name="T6" fmla="*/ 57 w 278"/>
                  <a:gd name="T7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8" h="145">
                    <a:moveTo>
                      <a:pt x="57" y="145"/>
                    </a:moveTo>
                    <a:cubicBezTo>
                      <a:pt x="57" y="145"/>
                      <a:pt x="0" y="54"/>
                      <a:pt x="95" y="27"/>
                    </a:cubicBezTo>
                    <a:cubicBezTo>
                      <a:pt x="189" y="0"/>
                      <a:pt x="278" y="63"/>
                      <a:pt x="222" y="134"/>
                    </a:cubicBezTo>
                    <a:lnTo>
                      <a:pt x="57" y="145"/>
                    </a:lnTo>
                    <a:close/>
                  </a:path>
                </a:pathLst>
              </a:custGeom>
              <a:solidFill>
                <a:srgbClr val="8E8C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5" name="Freeform 341"/>
              <p:cNvSpPr>
                <a:spLocks noEditPoints="1"/>
              </p:cNvSpPr>
              <p:nvPr/>
            </p:nvSpPr>
            <p:spPr bwMode="auto">
              <a:xfrm>
                <a:off x="4731" y="2044"/>
                <a:ext cx="480" cy="303"/>
              </a:xfrm>
              <a:custGeom>
                <a:avLst/>
                <a:gdLst>
                  <a:gd name="T0" fmla="*/ 18 w 203"/>
                  <a:gd name="T1" fmla="*/ 127 h 128"/>
                  <a:gd name="T2" fmla="*/ 1 w 203"/>
                  <a:gd name="T3" fmla="*/ 70 h 128"/>
                  <a:gd name="T4" fmla="*/ 1 w 203"/>
                  <a:gd name="T5" fmla="*/ 70 h 128"/>
                  <a:gd name="T6" fmla="*/ 57 w 203"/>
                  <a:gd name="T7" fmla="*/ 6 h 128"/>
                  <a:gd name="T8" fmla="*/ 57 w 203"/>
                  <a:gd name="T9" fmla="*/ 6 h 128"/>
                  <a:gd name="T10" fmla="*/ 102 w 203"/>
                  <a:gd name="T11" fmla="*/ 0 h 128"/>
                  <a:gd name="T12" fmla="*/ 102 w 203"/>
                  <a:gd name="T13" fmla="*/ 0 h 128"/>
                  <a:gd name="T14" fmla="*/ 203 w 203"/>
                  <a:gd name="T15" fmla="*/ 71 h 128"/>
                  <a:gd name="T16" fmla="*/ 203 w 203"/>
                  <a:gd name="T17" fmla="*/ 71 h 128"/>
                  <a:gd name="T18" fmla="*/ 185 w 203"/>
                  <a:gd name="T19" fmla="*/ 116 h 128"/>
                  <a:gd name="T20" fmla="*/ 185 w 203"/>
                  <a:gd name="T21" fmla="*/ 116 h 128"/>
                  <a:gd name="T22" fmla="*/ 184 w 203"/>
                  <a:gd name="T23" fmla="*/ 117 h 128"/>
                  <a:gd name="T24" fmla="*/ 184 w 203"/>
                  <a:gd name="T25" fmla="*/ 117 h 128"/>
                  <a:gd name="T26" fmla="*/ 19 w 203"/>
                  <a:gd name="T27" fmla="*/ 128 h 128"/>
                  <a:gd name="T28" fmla="*/ 19 w 203"/>
                  <a:gd name="T29" fmla="*/ 128 h 128"/>
                  <a:gd name="T30" fmla="*/ 19 w 203"/>
                  <a:gd name="T31" fmla="*/ 128 h 128"/>
                  <a:gd name="T32" fmla="*/ 18 w 203"/>
                  <a:gd name="T33" fmla="*/ 127 h 128"/>
                  <a:gd name="T34" fmla="*/ 19 w 203"/>
                  <a:gd name="T35" fmla="*/ 126 h 128"/>
                  <a:gd name="T36" fmla="*/ 20 w 203"/>
                  <a:gd name="T37" fmla="*/ 125 h 128"/>
                  <a:gd name="T38" fmla="*/ 19 w 203"/>
                  <a:gd name="T39" fmla="*/ 126 h 128"/>
                  <a:gd name="T40" fmla="*/ 58 w 203"/>
                  <a:gd name="T41" fmla="*/ 9 h 128"/>
                  <a:gd name="T42" fmla="*/ 4 w 203"/>
                  <a:gd name="T43" fmla="*/ 70 h 128"/>
                  <a:gd name="T44" fmla="*/ 4 w 203"/>
                  <a:gd name="T45" fmla="*/ 70 h 128"/>
                  <a:gd name="T46" fmla="*/ 12 w 203"/>
                  <a:gd name="T47" fmla="*/ 108 h 128"/>
                  <a:gd name="T48" fmla="*/ 12 w 203"/>
                  <a:gd name="T49" fmla="*/ 108 h 128"/>
                  <a:gd name="T50" fmla="*/ 20 w 203"/>
                  <a:gd name="T51" fmla="*/ 125 h 128"/>
                  <a:gd name="T52" fmla="*/ 20 w 203"/>
                  <a:gd name="T53" fmla="*/ 125 h 128"/>
                  <a:gd name="T54" fmla="*/ 183 w 203"/>
                  <a:gd name="T55" fmla="*/ 114 h 128"/>
                  <a:gd name="T56" fmla="*/ 200 w 203"/>
                  <a:gd name="T57" fmla="*/ 71 h 128"/>
                  <a:gd name="T58" fmla="*/ 200 w 203"/>
                  <a:gd name="T59" fmla="*/ 71 h 128"/>
                  <a:gd name="T60" fmla="*/ 172 w 203"/>
                  <a:gd name="T61" fmla="*/ 23 h 128"/>
                  <a:gd name="T62" fmla="*/ 172 w 203"/>
                  <a:gd name="T63" fmla="*/ 23 h 128"/>
                  <a:gd name="T64" fmla="*/ 102 w 203"/>
                  <a:gd name="T65" fmla="*/ 3 h 128"/>
                  <a:gd name="T66" fmla="*/ 102 w 203"/>
                  <a:gd name="T67" fmla="*/ 3 h 128"/>
                  <a:gd name="T68" fmla="*/ 58 w 203"/>
                  <a:gd name="T69" fmla="*/ 9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03" h="128">
                    <a:moveTo>
                      <a:pt x="18" y="127"/>
                    </a:moveTo>
                    <a:cubicBezTo>
                      <a:pt x="18" y="127"/>
                      <a:pt x="1" y="100"/>
                      <a:pt x="1" y="70"/>
                    </a:cubicBezTo>
                    <a:cubicBezTo>
                      <a:pt x="1" y="70"/>
                      <a:pt x="1" y="70"/>
                      <a:pt x="1" y="70"/>
                    </a:cubicBezTo>
                    <a:cubicBezTo>
                      <a:pt x="0" y="45"/>
                      <a:pt x="13" y="19"/>
                      <a:pt x="57" y="6"/>
                    </a:cubicBezTo>
                    <a:cubicBezTo>
                      <a:pt x="57" y="6"/>
                      <a:pt x="57" y="6"/>
                      <a:pt x="57" y="6"/>
                    </a:cubicBezTo>
                    <a:cubicBezTo>
                      <a:pt x="72" y="2"/>
                      <a:pt x="87" y="0"/>
                      <a:pt x="102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57" y="0"/>
                      <a:pt x="203" y="30"/>
                      <a:pt x="203" y="71"/>
                    </a:cubicBezTo>
                    <a:cubicBezTo>
                      <a:pt x="203" y="71"/>
                      <a:pt x="203" y="71"/>
                      <a:pt x="203" y="71"/>
                    </a:cubicBezTo>
                    <a:cubicBezTo>
                      <a:pt x="203" y="85"/>
                      <a:pt x="197" y="101"/>
                      <a:pt x="185" y="116"/>
                    </a:cubicBezTo>
                    <a:cubicBezTo>
                      <a:pt x="185" y="116"/>
                      <a:pt x="185" y="116"/>
                      <a:pt x="185" y="116"/>
                    </a:cubicBezTo>
                    <a:cubicBezTo>
                      <a:pt x="185" y="117"/>
                      <a:pt x="184" y="117"/>
                      <a:pt x="184" y="117"/>
                    </a:cubicBezTo>
                    <a:cubicBezTo>
                      <a:pt x="184" y="117"/>
                      <a:pt x="184" y="117"/>
                      <a:pt x="184" y="117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9" y="128"/>
                      <a:pt x="18" y="127"/>
                      <a:pt x="18" y="127"/>
                    </a:cubicBezTo>
                    <a:close/>
                    <a:moveTo>
                      <a:pt x="19" y="126"/>
                    </a:moveTo>
                    <a:cubicBezTo>
                      <a:pt x="20" y="125"/>
                      <a:pt x="20" y="125"/>
                      <a:pt x="20" y="125"/>
                    </a:cubicBezTo>
                    <a:cubicBezTo>
                      <a:pt x="19" y="126"/>
                      <a:pt x="19" y="126"/>
                      <a:pt x="19" y="126"/>
                    </a:cubicBezTo>
                    <a:close/>
                    <a:moveTo>
                      <a:pt x="58" y="9"/>
                    </a:moveTo>
                    <a:cubicBezTo>
                      <a:pt x="15" y="22"/>
                      <a:pt x="4" y="46"/>
                      <a:pt x="4" y="70"/>
                    </a:cubicBezTo>
                    <a:cubicBezTo>
                      <a:pt x="4" y="70"/>
                      <a:pt x="4" y="70"/>
                      <a:pt x="4" y="70"/>
                    </a:cubicBezTo>
                    <a:cubicBezTo>
                      <a:pt x="4" y="84"/>
                      <a:pt x="8" y="98"/>
                      <a:pt x="12" y="108"/>
                    </a:cubicBezTo>
                    <a:cubicBezTo>
                      <a:pt x="12" y="108"/>
                      <a:pt x="12" y="108"/>
                      <a:pt x="12" y="108"/>
                    </a:cubicBezTo>
                    <a:cubicBezTo>
                      <a:pt x="15" y="117"/>
                      <a:pt x="19" y="123"/>
                      <a:pt x="20" y="125"/>
                    </a:cubicBezTo>
                    <a:cubicBezTo>
                      <a:pt x="20" y="125"/>
                      <a:pt x="20" y="125"/>
                      <a:pt x="20" y="125"/>
                    </a:cubicBezTo>
                    <a:cubicBezTo>
                      <a:pt x="183" y="114"/>
                      <a:pt x="183" y="114"/>
                      <a:pt x="183" y="114"/>
                    </a:cubicBezTo>
                    <a:cubicBezTo>
                      <a:pt x="195" y="99"/>
                      <a:pt x="200" y="84"/>
                      <a:pt x="200" y="71"/>
                    </a:cubicBezTo>
                    <a:cubicBezTo>
                      <a:pt x="200" y="71"/>
                      <a:pt x="200" y="71"/>
                      <a:pt x="200" y="71"/>
                    </a:cubicBezTo>
                    <a:cubicBezTo>
                      <a:pt x="200" y="52"/>
                      <a:pt x="189" y="35"/>
                      <a:pt x="172" y="23"/>
                    </a:cubicBezTo>
                    <a:cubicBezTo>
                      <a:pt x="172" y="23"/>
                      <a:pt x="172" y="23"/>
                      <a:pt x="172" y="23"/>
                    </a:cubicBezTo>
                    <a:cubicBezTo>
                      <a:pt x="154" y="10"/>
                      <a:pt x="129" y="3"/>
                      <a:pt x="102" y="3"/>
                    </a:cubicBezTo>
                    <a:cubicBezTo>
                      <a:pt x="102" y="3"/>
                      <a:pt x="102" y="3"/>
                      <a:pt x="102" y="3"/>
                    </a:cubicBezTo>
                    <a:cubicBezTo>
                      <a:pt x="88" y="3"/>
                      <a:pt x="73" y="5"/>
                      <a:pt x="58" y="9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6" name="Freeform 342"/>
              <p:cNvSpPr>
                <a:spLocks/>
              </p:cNvSpPr>
              <p:nvPr/>
            </p:nvSpPr>
            <p:spPr bwMode="auto">
              <a:xfrm>
                <a:off x="4724" y="2186"/>
                <a:ext cx="490" cy="284"/>
              </a:xfrm>
              <a:custGeom>
                <a:avLst/>
                <a:gdLst>
                  <a:gd name="T0" fmla="*/ 33 w 207"/>
                  <a:gd name="T1" fmla="*/ 24 h 120"/>
                  <a:gd name="T2" fmla="*/ 22 w 207"/>
                  <a:gd name="T3" fmla="*/ 57 h 120"/>
                  <a:gd name="T4" fmla="*/ 7 w 207"/>
                  <a:gd name="T5" fmla="*/ 54 h 120"/>
                  <a:gd name="T6" fmla="*/ 22 w 207"/>
                  <a:gd name="T7" fmla="*/ 78 h 120"/>
                  <a:gd name="T8" fmla="*/ 104 w 207"/>
                  <a:gd name="T9" fmla="*/ 118 h 120"/>
                  <a:gd name="T10" fmla="*/ 189 w 207"/>
                  <a:gd name="T11" fmla="*/ 77 h 120"/>
                  <a:gd name="T12" fmla="*/ 204 w 207"/>
                  <a:gd name="T13" fmla="*/ 62 h 120"/>
                  <a:gd name="T14" fmla="*/ 185 w 207"/>
                  <a:gd name="T15" fmla="*/ 56 h 120"/>
                  <a:gd name="T16" fmla="*/ 168 w 207"/>
                  <a:gd name="T17" fmla="*/ 29 h 120"/>
                  <a:gd name="T18" fmla="*/ 101 w 207"/>
                  <a:gd name="T19" fmla="*/ 0 h 120"/>
                  <a:gd name="T20" fmla="*/ 33 w 207"/>
                  <a:gd name="T21" fmla="*/ 24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7" h="120">
                    <a:moveTo>
                      <a:pt x="33" y="24"/>
                    </a:moveTo>
                    <a:cubicBezTo>
                      <a:pt x="23" y="53"/>
                      <a:pt x="22" y="57"/>
                      <a:pt x="22" y="57"/>
                    </a:cubicBezTo>
                    <a:cubicBezTo>
                      <a:pt x="22" y="57"/>
                      <a:pt x="14" y="49"/>
                      <a:pt x="7" y="54"/>
                    </a:cubicBezTo>
                    <a:cubicBezTo>
                      <a:pt x="0" y="59"/>
                      <a:pt x="5" y="84"/>
                      <a:pt x="22" y="78"/>
                    </a:cubicBezTo>
                    <a:cubicBezTo>
                      <a:pt x="22" y="78"/>
                      <a:pt x="46" y="120"/>
                      <a:pt x="104" y="118"/>
                    </a:cubicBezTo>
                    <a:cubicBezTo>
                      <a:pt x="162" y="116"/>
                      <a:pt x="189" y="77"/>
                      <a:pt x="189" y="77"/>
                    </a:cubicBezTo>
                    <a:cubicBezTo>
                      <a:pt x="189" y="77"/>
                      <a:pt x="202" y="79"/>
                      <a:pt x="204" y="62"/>
                    </a:cubicBezTo>
                    <a:cubicBezTo>
                      <a:pt x="207" y="45"/>
                      <a:pt x="192" y="43"/>
                      <a:pt x="185" y="56"/>
                    </a:cubicBezTo>
                    <a:cubicBezTo>
                      <a:pt x="168" y="29"/>
                      <a:pt x="168" y="29"/>
                      <a:pt x="168" y="29"/>
                    </a:cubicBezTo>
                    <a:cubicBezTo>
                      <a:pt x="101" y="0"/>
                      <a:pt x="101" y="0"/>
                      <a:pt x="101" y="0"/>
                    </a:cubicBezTo>
                    <a:lnTo>
                      <a:pt x="33" y="24"/>
                    </a:lnTo>
                    <a:close/>
                  </a:path>
                </a:pathLst>
              </a:custGeom>
              <a:solidFill>
                <a:srgbClr val="FFDC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7" name="Freeform 343"/>
              <p:cNvSpPr>
                <a:spLocks noEditPoints="1"/>
              </p:cNvSpPr>
              <p:nvPr/>
            </p:nvSpPr>
            <p:spPr bwMode="auto">
              <a:xfrm>
                <a:off x="4729" y="2181"/>
                <a:ext cx="482" cy="289"/>
              </a:xfrm>
              <a:custGeom>
                <a:avLst/>
                <a:gdLst>
                  <a:gd name="T0" fmla="*/ 15 w 204"/>
                  <a:gd name="T1" fmla="*/ 82 h 122"/>
                  <a:gd name="T2" fmla="*/ 0 w 204"/>
                  <a:gd name="T3" fmla="*/ 64 h 122"/>
                  <a:gd name="T4" fmla="*/ 4 w 204"/>
                  <a:gd name="T5" fmla="*/ 55 h 122"/>
                  <a:gd name="T6" fmla="*/ 10 w 204"/>
                  <a:gd name="T7" fmla="*/ 53 h 122"/>
                  <a:gd name="T8" fmla="*/ 19 w 204"/>
                  <a:gd name="T9" fmla="*/ 56 h 122"/>
                  <a:gd name="T10" fmla="*/ 30 w 204"/>
                  <a:gd name="T11" fmla="*/ 25 h 122"/>
                  <a:gd name="T12" fmla="*/ 31 w 204"/>
                  <a:gd name="T13" fmla="*/ 24 h 122"/>
                  <a:gd name="T14" fmla="*/ 99 w 204"/>
                  <a:gd name="T15" fmla="*/ 0 h 122"/>
                  <a:gd name="T16" fmla="*/ 100 w 204"/>
                  <a:gd name="T17" fmla="*/ 0 h 122"/>
                  <a:gd name="T18" fmla="*/ 168 w 204"/>
                  <a:gd name="T19" fmla="*/ 31 h 122"/>
                  <a:gd name="T20" fmla="*/ 194 w 204"/>
                  <a:gd name="T21" fmla="*/ 48 h 122"/>
                  <a:gd name="T22" fmla="*/ 204 w 204"/>
                  <a:gd name="T23" fmla="*/ 61 h 122"/>
                  <a:gd name="T24" fmla="*/ 204 w 204"/>
                  <a:gd name="T25" fmla="*/ 65 h 122"/>
                  <a:gd name="T26" fmla="*/ 188 w 204"/>
                  <a:gd name="T27" fmla="*/ 81 h 122"/>
                  <a:gd name="T28" fmla="*/ 187 w 204"/>
                  <a:gd name="T29" fmla="*/ 81 h 122"/>
                  <a:gd name="T30" fmla="*/ 102 w 204"/>
                  <a:gd name="T31" fmla="*/ 122 h 122"/>
                  <a:gd name="T32" fmla="*/ 98 w 204"/>
                  <a:gd name="T33" fmla="*/ 122 h 122"/>
                  <a:gd name="T34" fmla="*/ 19 w 204"/>
                  <a:gd name="T35" fmla="*/ 81 h 122"/>
                  <a:gd name="T36" fmla="*/ 39 w 204"/>
                  <a:gd name="T37" fmla="*/ 99 h 122"/>
                  <a:gd name="T38" fmla="*/ 98 w 204"/>
                  <a:gd name="T39" fmla="*/ 119 h 122"/>
                  <a:gd name="T40" fmla="*/ 102 w 204"/>
                  <a:gd name="T41" fmla="*/ 119 h 122"/>
                  <a:gd name="T42" fmla="*/ 165 w 204"/>
                  <a:gd name="T43" fmla="*/ 98 h 122"/>
                  <a:gd name="T44" fmla="*/ 186 w 204"/>
                  <a:gd name="T45" fmla="*/ 78 h 122"/>
                  <a:gd name="T46" fmla="*/ 187 w 204"/>
                  <a:gd name="T47" fmla="*/ 78 h 122"/>
                  <a:gd name="T48" fmla="*/ 188 w 204"/>
                  <a:gd name="T49" fmla="*/ 78 h 122"/>
                  <a:gd name="T50" fmla="*/ 201 w 204"/>
                  <a:gd name="T51" fmla="*/ 64 h 122"/>
                  <a:gd name="T52" fmla="*/ 201 w 204"/>
                  <a:gd name="T53" fmla="*/ 61 h 122"/>
                  <a:gd name="T54" fmla="*/ 194 w 204"/>
                  <a:gd name="T55" fmla="*/ 51 h 122"/>
                  <a:gd name="T56" fmla="*/ 184 w 204"/>
                  <a:gd name="T57" fmla="*/ 58 h 122"/>
                  <a:gd name="T58" fmla="*/ 183 w 204"/>
                  <a:gd name="T59" fmla="*/ 59 h 122"/>
                  <a:gd name="T60" fmla="*/ 181 w 204"/>
                  <a:gd name="T61" fmla="*/ 58 h 122"/>
                  <a:gd name="T62" fmla="*/ 165 w 204"/>
                  <a:gd name="T63" fmla="*/ 33 h 122"/>
                  <a:gd name="T64" fmla="*/ 32 w 204"/>
                  <a:gd name="T65" fmla="*/ 27 h 122"/>
                  <a:gd name="T66" fmla="*/ 23 w 204"/>
                  <a:gd name="T67" fmla="*/ 54 h 122"/>
                  <a:gd name="T68" fmla="*/ 22 w 204"/>
                  <a:gd name="T69" fmla="*/ 59 h 122"/>
                  <a:gd name="T70" fmla="*/ 21 w 204"/>
                  <a:gd name="T71" fmla="*/ 60 h 122"/>
                  <a:gd name="T72" fmla="*/ 19 w 204"/>
                  <a:gd name="T73" fmla="*/ 60 h 122"/>
                  <a:gd name="T74" fmla="*/ 16 w 204"/>
                  <a:gd name="T75" fmla="*/ 58 h 122"/>
                  <a:gd name="T76" fmla="*/ 10 w 204"/>
                  <a:gd name="T77" fmla="*/ 56 h 122"/>
                  <a:gd name="T78" fmla="*/ 6 w 204"/>
                  <a:gd name="T79" fmla="*/ 58 h 122"/>
                  <a:gd name="T80" fmla="*/ 3 w 204"/>
                  <a:gd name="T81" fmla="*/ 64 h 122"/>
                  <a:gd name="T82" fmla="*/ 15 w 204"/>
                  <a:gd name="T83" fmla="*/ 79 h 122"/>
                  <a:gd name="T84" fmla="*/ 20 w 204"/>
                  <a:gd name="T85" fmla="*/ 78 h 122"/>
                  <a:gd name="T86" fmla="*/ 20 w 204"/>
                  <a:gd name="T87" fmla="*/ 78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04" h="122">
                    <a:moveTo>
                      <a:pt x="19" y="81"/>
                    </a:moveTo>
                    <a:cubicBezTo>
                      <a:pt x="18" y="82"/>
                      <a:pt x="16" y="82"/>
                      <a:pt x="15" y="82"/>
                    </a:cubicBezTo>
                    <a:cubicBezTo>
                      <a:pt x="15" y="82"/>
                      <a:pt x="15" y="82"/>
                      <a:pt x="15" y="82"/>
                    </a:cubicBezTo>
                    <a:cubicBezTo>
                      <a:pt x="5" y="82"/>
                      <a:pt x="0" y="72"/>
                      <a:pt x="0" y="64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61"/>
                      <a:pt x="1" y="57"/>
                      <a:pt x="4" y="55"/>
                    </a:cubicBezTo>
                    <a:cubicBezTo>
                      <a:pt x="4" y="55"/>
                      <a:pt x="4" y="55"/>
                      <a:pt x="4" y="55"/>
                    </a:cubicBezTo>
                    <a:cubicBezTo>
                      <a:pt x="6" y="54"/>
                      <a:pt x="8" y="53"/>
                      <a:pt x="10" y="53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4" y="53"/>
                      <a:pt x="17" y="55"/>
                      <a:pt x="19" y="56"/>
                    </a:cubicBezTo>
                    <a:cubicBezTo>
                      <a:pt x="19" y="56"/>
                      <a:pt x="19" y="56"/>
                      <a:pt x="19" y="56"/>
                    </a:cubicBezTo>
                    <a:cubicBezTo>
                      <a:pt x="20" y="53"/>
                      <a:pt x="23" y="45"/>
                      <a:pt x="30" y="25"/>
                    </a:cubicBezTo>
                    <a:cubicBezTo>
                      <a:pt x="30" y="25"/>
                      <a:pt x="30" y="25"/>
                      <a:pt x="30" y="25"/>
                    </a:cubicBezTo>
                    <a:cubicBezTo>
                      <a:pt x="30" y="25"/>
                      <a:pt x="30" y="24"/>
                      <a:pt x="31" y="24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99" y="0"/>
                      <a:pt x="100" y="0"/>
                      <a:pt x="100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167" y="30"/>
                      <a:pt x="167" y="30"/>
                      <a:pt x="167" y="30"/>
                    </a:cubicBezTo>
                    <a:cubicBezTo>
                      <a:pt x="168" y="31"/>
                      <a:pt x="168" y="31"/>
                      <a:pt x="168" y="31"/>
                    </a:cubicBezTo>
                    <a:cubicBezTo>
                      <a:pt x="183" y="55"/>
                      <a:pt x="183" y="55"/>
                      <a:pt x="183" y="55"/>
                    </a:cubicBezTo>
                    <a:cubicBezTo>
                      <a:pt x="186" y="51"/>
                      <a:pt x="190" y="48"/>
                      <a:pt x="194" y="48"/>
                    </a:cubicBezTo>
                    <a:cubicBezTo>
                      <a:pt x="194" y="48"/>
                      <a:pt x="194" y="48"/>
                      <a:pt x="194" y="48"/>
                    </a:cubicBezTo>
                    <a:cubicBezTo>
                      <a:pt x="200" y="48"/>
                      <a:pt x="204" y="53"/>
                      <a:pt x="204" y="61"/>
                    </a:cubicBezTo>
                    <a:cubicBezTo>
                      <a:pt x="204" y="61"/>
                      <a:pt x="204" y="61"/>
                      <a:pt x="204" y="61"/>
                    </a:cubicBezTo>
                    <a:cubicBezTo>
                      <a:pt x="204" y="62"/>
                      <a:pt x="204" y="63"/>
                      <a:pt x="204" y="65"/>
                    </a:cubicBezTo>
                    <a:cubicBezTo>
                      <a:pt x="204" y="65"/>
                      <a:pt x="204" y="65"/>
                      <a:pt x="204" y="65"/>
                    </a:cubicBezTo>
                    <a:cubicBezTo>
                      <a:pt x="202" y="79"/>
                      <a:pt x="192" y="81"/>
                      <a:pt x="188" y="81"/>
                    </a:cubicBezTo>
                    <a:cubicBezTo>
                      <a:pt x="188" y="81"/>
                      <a:pt x="188" y="81"/>
                      <a:pt x="188" y="81"/>
                    </a:cubicBezTo>
                    <a:cubicBezTo>
                      <a:pt x="188" y="81"/>
                      <a:pt x="188" y="81"/>
                      <a:pt x="187" y="81"/>
                    </a:cubicBezTo>
                    <a:cubicBezTo>
                      <a:pt x="187" y="81"/>
                      <a:pt x="187" y="81"/>
                      <a:pt x="187" y="81"/>
                    </a:cubicBezTo>
                    <a:cubicBezTo>
                      <a:pt x="183" y="86"/>
                      <a:pt x="156" y="120"/>
                      <a:pt x="102" y="122"/>
                    </a:cubicBezTo>
                    <a:cubicBezTo>
                      <a:pt x="102" y="122"/>
                      <a:pt x="102" y="122"/>
                      <a:pt x="102" y="122"/>
                    </a:cubicBezTo>
                    <a:cubicBezTo>
                      <a:pt x="101" y="122"/>
                      <a:pt x="99" y="122"/>
                      <a:pt x="98" y="122"/>
                    </a:cubicBezTo>
                    <a:cubicBezTo>
                      <a:pt x="98" y="122"/>
                      <a:pt x="98" y="122"/>
                      <a:pt x="98" y="122"/>
                    </a:cubicBezTo>
                    <a:cubicBezTo>
                      <a:pt x="47" y="122"/>
                      <a:pt x="24" y="88"/>
                      <a:pt x="19" y="81"/>
                    </a:cubicBezTo>
                    <a:close/>
                    <a:moveTo>
                      <a:pt x="21" y="79"/>
                    </a:moveTo>
                    <a:cubicBezTo>
                      <a:pt x="21" y="79"/>
                      <a:pt x="27" y="89"/>
                      <a:pt x="39" y="99"/>
                    </a:cubicBezTo>
                    <a:cubicBezTo>
                      <a:pt x="39" y="99"/>
                      <a:pt x="39" y="99"/>
                      <a:pt x="39" y="99"/>
                    </a:cubicBezTo>
                    <a:cubicBezTo>
                      <a:pt x="52" y="109"/>
                      <a:pt x="71" y="119"/>
                      <a:pt x="98" y="119"/>
                    </a:cubicBezTo>
                    <a:cubicBezTo>
                      <a:pt x="98" y="119"/>
                      <a:pt x="98" y="119"/>
                      <a:pt x="98" y="119"/>
                    </a:cubicBezTo>
                    <a:cubicBezTo>
                      <a:pt x="99" y="119"/>
                      <a:pt x="101" y="119"/>
                      <a:pt x="102" y="119"/>
                    </a:cubicBezTo>
                    <a:cubicBezTo>
                      <a:pt x="102" y="119"/>
                      <a:pt x="102" y="119"/>
                      <a:pt x="102" y="119"/>
                    </a:cubicBezTo>
                    <a:cubicBezTo>
                      <a:pt x="130" y="118"/>
                      <a:pt x="151" y="108"/>
                      <a:pt x="165" y="98"/>
                    </a:cubicBezTo>
                    <a:cubicBezTo>
                      <a:pt x="165" y="98"/>
                      <a:pt x="165" y="98"/>
                      <a:pt x="165" y="98"/>
                    </a:cubicBezTo>
                    <a:cubicBezTo>
                      <a:pt x="179" y="88"/>
                      <a:pt x="186" y="78"/>
                      <a:pt x="186" y="78"/>
                    </a:cubicBezTo>
                    <a:cubicBezTo>
                      <a:pt x="186" y="78"/>
                      <a:pt x="186" y="78"/>
                      <a:pt x="186" y="78"/>
                    </a:cubicBezTo>
                    <a:cubicBezTo>
                      <a:pt x="186" y="78"/>
                      <a:pt x="186" y="78"/>
                      <a:pt x="187" y="78"/>
                    </a:cubicBezTo>
                    <a:cubicBezTo>
                      <a:pt x="187" y="78"/>
                      <a:pt x="187" y="78"/>
                      <a:pt x="187" y="78"/>
                    </a:cubicBezTo>
                    <a:cubicBezTo>
                      <a:pt x="187" y="78"/>
                      <a:pt x="187" y="78"/>
                      <a:pt x="188" y="78"/>
                    </a:cubicBezTo>
                    <a:cubicBezTo>
                      <a:pt x="188" y="78"/>
                      <a:pt x="188" y="78"/>
                      <a:pt x="188" y="78"/>
                    </a:cubicBezTo>
                    <a:cubicBezTo>
                      <a:pt x="191" y="78"/>
                      <a:pt x="199" y="77"/>
                      <a:pt x="201" y="64"/>
                    </a:cubicBezTo>
                    <a:cubicBezTo>
                      <a:pt x="201" y="64"/>
                      <a:pt x="201" y="64"/>
                      <a:pt x="201" y="64"/>
                    </a:cubicBezTo>
                    <a:cubicBezTo>
                      <a:pt x="201" y="63"/>
                      <a:pt x="201" y="62"/>
                      <a:pt x="201" y="61"/>
                    </a:cubicBezTo>
                    <a:cubicBezTo>
                      <a:pt x="201" y="61"/>
                      <a:pt x="201" y="61"/>
                      <a:pt x="201" y="61"/>
                    </a:cubicBezTo>
                    <a:cubicBezTo>
                      <a:pt x="201" y="54"/>
                      <a:pt x="198" y="51"/>
                      <a:pt x="194" y="51"/>
                    </a:cubicBezTo>
                    <a:cubicBezTo>
                      <a:pt x="194" y="51"/>
                      <a:pt x="194" y="51"/>
                      <a:pt x="194" y="51"/>
                    </a:cubicBezTo>
                    <a:cubicBezTo>
                      <a:pt x="191" y="51"/>
                      <a:pt x="187" y="53"/>
                      <a:pt x="184" y="58"/>
                    </a:cubicBezTo>
                    <a:cubicBezTo>
                      <a:pt x="184" y="58"/>
                      <a:pt x="184" y="58"/>
                      <a:pt x="184" y="58"/>
                    </a:cubicBezTo>
                    <a:cubicBezTo>
                      <a:pt x="184" y="59"/>
                      <a:pt x="183" y="59"/>
                      <a:pt x="183" y="59"/>
                    </a:cubicBezTo>
                    <a:cubicBezTo>
                      <a:pt x="183" y="59"/>
                      <a:pt x="183" y="59"/>
                      <a:pt x="183" y="59"/>
                    </a:cubicBezTo>
                    <a:cubicBezTo>
                      <a:pt x="182" y="59"/>
                      <a:pt x="182" y="59"/>
                      <a:pt x="181" y="58"/>
                    </a:cubicBezTo>
                    <a:cubicBezTo>
                      <a:pt x="181" y="58"/>
                      <a:pt x="181" y="58"/>
                      <a:pt x="181" y="58"/>
                    </a:cubicBezTo>
                    <a:cubicBezTo>
                      <a:pt x="165" y="33"/>
                      <a:pt x="165" y="33"/>
                      <a:pt x="165" y="33"/>
                    </a:cubicBezTo>
                    <a:cubicBezTo>
                      <a:pt x="99" y="3"/>
                      <a:pt x="99" y="3"/>
                      <a:pt x="99" y="3"/>
                    </a:cubicBezTo>
                    <a:cubicBezTo>
                      <a:pt x="32" y="27"/>
                      <a:pt x="32" y="27"/>
                      <a:pt x="32" y="27"/>
                    </a:cubicBezTo>
                    <a:cubicBezTo>
                      <a:pt x="27" y="41"/>
                      <a:pt x="25" y="49"/>
                      <a:pt x="23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2" y="58"/>
                      <a:pt x="22" y="59"/>
                      <a:pt x="22" y="59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60"/>
                      <a:pt x="21" y="60"/>
                      <a:pt x="21" y="60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20" y="60"/>
                      <a:pt x="19" y="60"/>
                      <a:pt x="19" y="60"/>
                    </a:cubicBezTo>
                    <a:cubicBezTo>
                      <a:pt x="19" y="60"/>
                      <a:pt x="19" y="60"/>
                      <a:pt x="19" y="60"/>
                    </a:cubicBezTo>
                    <a:cubicBezTo>
                      <a:pt x="19" y="60"/>
                      <a:pt x="18" y="59"/>
                      <a:pt x="16" y="58"/>
                    </a:cubicBezTo>
                    <a:cubicBezTo>
                      <a:pt x="16" y="58"/>
                      <a:pt x="16" y="58"/>
                      <a:pt x="16" y="58"/>
                    </a:cubicBezTo>
                    <a:cubicBezTo>
                      <a:pt x="15" y="57"/>
                      <a:pt x="13" y="56"/>
                      <a:pt x="10" y="56"/>
                    </a:cubicBezTo>
                    <a:cubicBezTo>
                      <a:pt x="10" y="56"/>
                      <a:pt x="10" y="56"/>
                      <a:pt x="10" y="56"/>
                    </a:cubicBezTo>
                    <a:cubicBezTo>
                      <a:pt x="9" y="56"/>
                      <a:pt x="7" y="57"/>
                      <a:pt x="6" y="58"/>
                    </a:cubicBezTo>
                    <a:cubicBezTo>
                      <a:pt x="6" y="58"/>
                      <a:pt x="6" y="58"/>
                      <a:pt x="6" y="58"/>
                    </a:cubicBezTo>
                    <a:cubicBezTo>
                      <a:pt x="4" y="58"/>
                      <a:pt x="3" y="61"/>
                      <a:pt x="3" y="64"/>
                    </a:cubicBezTo>
                    <a:cubicBezTo>
                      <a:pt x="3" y="64"/>
                      <a:pt x="3" y="64"/>
                      <a:pt x="3" y="64"/>
                    </a:cubicBezTo>
                    <a:cubicBezTo>
                      <a:pt x="3" y="71"/>
                      <a:pt x="8" y="79"/>
                      <a:pt x="15" y="79"/>
                    </a:cubicBezTo>
                    <a:cubicBezTo>
                      <a:pt x="15" y="79"/>
                      <a:pt x="15" y="79"/>
                      <a:pt x="15" y="79"/>
                    </a:cubicBezTo>
                    <a:cubicBezTo>
                      <a:pt x="16" y="79"/>
                      <a:pt x="18" y="79"/>
                      <a:pt x="20" y="78"/>
                    </a:cubicBezTo>
                    <a:cubicBezTo>
                      <a:pt x="20" y="78"/>
                      <a:pt x="20" y="78"/>
                      <a:pt x="20" y="78"/>
                    </a:cubicBezTo>
                    <a:cubicBezTo>
                      <a:pt x="20" y="78"/>
                      <a:pt x="20" y="78"/>
                      <a:pt x="20" y="78"/>
                    </a:cubicBezTo>
                    <a:cubicBezTo>
                      <a:pt x="20" y="78"/>
                      <a:pt x="20" y="78"/>
                      <a:pt x="20" y="78"/>
                    </a:cubicBezTo>
                    <a:cubicBezTo>
                      <a:pt x="21" y="78"/>
                      <a:pt x="21" y="78"/>
                      <a:pt x="21" y="79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8" name="Freeform 344"/>
              <p:cNvSpPr>
                <a:spLocks/>
              </p:cNvSpPr>
              <p:nvPr/>
            </p:nvSpPr>
            <p:spPr bwMode="auto">
              <a:xfrm>
                <a:off x="4913" y="2392"/>
                <a:ext cx="102" cy="29"/>
              </a:xfrm>
              <a:custGeom>
                <a:avLst/>
                <a:gdLst>
                  <a:gd name="T0" fmla="*/ 21 w 43"/>
                  <a:gd name="T1" fmla="*/ 12 h 12"/>
                  <a:gd name="T2" fmla="*/ 0 w 43"/>
                  <a:gd name="T3" fmla="*/ 3 h 12"/>
                  <a:gd name="T4" fmla="*/ 0 w 43"/>
                  <a:gd name="T5" fmla="*/ 3 h 12"/>
                  <a:gd name="T6" fmla="*/ 1 w 43"/>
                  <a:gd name="T7" fmla="*/ 0 h 12"/>
                  <a:gd name="T8" fmla="*/ 1 w 43"/>
                  <a:gd name="T9" fmla="*/ 0 h 12"/>
                  <a:gd name="T10" fmla="*/ 3 w 43"/>
                  <a:gd name="T11" fmla="*/ 1 h 12"/>
                  <a:gd name="T12" fmla="*/ 3 w 43"/>
                  <a:gd name="T13" fmla="*/ 1 h 12"/>
                  <a:gd name="T14" fmla="*/ 8 w 43"/>
                  <a:gd name="T15" fmla="*/ 5 h 12"/>
                  <a:gd name="T16" fmla="*/ 8 w 43"/>
                  <a:gd name="T17" fmla="*/ 5 h 12"/>
                  <a:gd name="T18" fmla="*/ 21 w 43"/>
                  <a:gd name="T19" fmla="*/ 9 h 12"/>
                  <a:gd name="T20" fmla="*/ 21 w 43"/>
                  <a:gd name="T21" fmla="*/ 9 h 12"/>
                  <a:gd name="T22" fmla="*/ 40 w 43"/>
                  <a:gd name="T23" fmla="*/ 0 h 12"/>
                  <a:gd name="T24" fmla="*/ 40 w 43"/>
                  <a:gd name="T25" fmla="*/ 0 h 12"/>
                  <a:gd name="T26" fmla="*/ 43 w 43"/>
                  <a:gd name="T27" fmla="*/ 1 h 12"/>
                  <a:gd name="T28" fmla="*/ 43 w 43"/>
                  <a:gd name="T29" fmla="*/ 1 h 12"/>
                  <a:gd name="T30" fmla="*/ 42 w 43"/>
                  <a:gd name="T31" fmla="*/ 3 h 12"/>
                  <a:gd name="T32" fmla="*/ 42 w 43"/>
                  <a:gd name="T33" fmla="*/ 3 h 12"/>
                  <a:gd name="T34" fmla="*/ 21 w 43"/>
                  <a:gd name="T35" fmla="*/ 12 h 12"/>
                  <a:gd name="T36" fmla="*/ 21 w 43"/>
                  <a:gd name="T37" fmla="*/ 12 h 12"/>
                  <a:gd name="T38" fmla="*/ 21 w 43"/>
                  <a:gd name="T3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3" h="12">
                    <a:moveTo>
                      <a:pt x="21" y="12"/>
                    </a:moveTo>
                    <a:cubicBezTo>
                      <a:pt x="8" y="12"/>
                      <a:pt x="1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2" y="0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4" y="3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11" y="7"/>
                      <a:pt x="16" y="9"/>
                      <a:pt x="21" y="9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7" y="9"/>
                      <a:pt x="33" y="7"/>
                      <a:pt x="40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1" y="0"/>
                      <a:pt x="42" y="0"/>
                      <a:pt x="43" y="1"/>
                    </a:cubicBezTo>
                    <a:cubicBezTo>
                      <a:pt x="43" y="1"/>
                      <a:pt x="43" y="1"/>
                      <a:pt x="43" y="1"/>
                    </a:cubicBezTo>
                    <a:cubicBezTo>
                      <a:pt x="43" y="1"/>
                      <a:pt x="43" y="2"/>
                      <a:pt x="42" y="3"/>
                    </a:cubicBezTo>
                    <a:cubicBezTo>
                      <a:pt x="42" y="3"/>
                      <a:pt x="42" y="3"/>
                      <a:pt x="42" y="3"/>
                    </a:cubicBezTo>
                    <a:cubicBezTo>
                      <a:pt x="35" y="10"/>
                      <a:pt x="27" y="12"/>
                      <a:pt x="21" y="12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1" y="12"/>
                      <a:pt x="21" y="12"/>
                      <a:pt x="21" y="12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9" name="Freeform 345"/>
              <p:cNvSpPr>
                <a:spLocks/>
              </p:cNvSpPr>
              <p:nvPr/>
            </p:nvSpPr>
            <p:spPr bwMode="auto">
              <a:xfrm>
                <a:off x="5050" y="2338"/>
                <a:ext cx="38" cy="38"/>
              </a:xfrm>
              <a:custGeom>
                <a:avLst/>
                <a:gdLst>
                  <a:gd name="T0" fmla="*/ 15 w 16"/>
                  <a:gd name="T1" fmla="*/ 6 h 16"/>
                  <a:gd name="T2" fmla="*/ 10 w 16"/>
                  <a:gd name="T3" fmla="*/ 15 h 16"/>
                  <a:gd name="T4" fmla="*/ 1 w 16"/>
                  <a:gd name="T5" fmla="*/ 10 h 16"/>
                  <a:gd name="T6" fmla="*/ 6 w 16"/>
                  <a:gd name="T7" fmla="*/ 1 h 16"/>
                  <a:gd name="T8" fmla="*/ 15 w 16"/>
                  <a:gd name="T9" fmla="*/ 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15" y="6"/>
                    </a:moveTo>
                    <a:cubicBezTo>
                      <a:pt x="16" y="10"/>
                      <a:pt x="14" y="14"/>
                      <a:pt x="10" y="15"/>
                    </a:cubicBezTo>
                    <a:cubicBezTo>
                      <a:pt x="6" y="16"/>
                      <a:pt x="2" y="14"/>
                      <a:pt x="1" y="10"/>
                    </a:cubicBezTo>
                    <a:cubicBezTo>
                      <a:pt x="0" y="6"/>
                      <a:pt x="2" y="2"/>
                      <a:pt x="6" y="1"/>
                    </a:cubicBezTo>
                    <a:cubicBezTo>
                      <a:pt x="10" y="0"/>
                      <a:pt x="14" y="2"/>
                      <a:pt x="15" y="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0" name="Freeform 346"/>
              <p:cNvSpPr>
                <a:spLocks/>
              </p:cNvSpPr>
              <p:nvPr/>
            </p:nvSpPr>
            <p:spPr bwMode="auto">
              <a:xfrm>
                <a:off x="4852" y="2335"/>
                <a:ext cx="37" cy="41"/>
              </a:xfrm>
              <a:custGeom>
                <a:avLst/>
                <a:gdLst>
                  <a:gd name="T0" fmla="*/ 15 w 16"/>
                  <a:gd name="T1" fmla="*/ 7 h 17"/>
                  <a:gd name="T2" fmla="*/ 10 w 16"/>
                  <a:gd name="T3" fmla="*/ 16 h 17"/>
                  <a:gd name="T4" fmla="*/ 1 w 16"/>
                  <a:gd name="T5" fmla="*/ 11 h 17"/>
                  <a:gd name="T6" fmla="*/ 6 w 16"/>
                  <a:gd name="T7" fmla="*/ 1 h 17"/>
                  <a:gd name="T8" fmla="*/ 15 w 16"/>
                  <a:gd name="T9" fmla="*/ 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7">
                    <a:moveTo>
                      <a:pt x="15" y="7"/>
                    </a:moveTo>
                    <a:cubicBezTo>
                      <a:pt x="16" y="11"/>
                      <a:pt x="14" y="15"/>
                      <a:pt x="10" y="16"/>
                    </a:cubicBezTo>
                    <a:cubicBezTo>
                      <a:pt x="6" y="17"/>
                      <a:pt x="2" y="15"/>
                      <a:pt x="1" y="11"/>
                    </a:cubicBezTo>
                    <a:cubicBezTo>
                      <a:pt x="0" y="7"/>
                      <a:pt x="2" y="2"/>
                      <a:pt x="6" y="1"/>
                    </a:cubicBezTo>
                    <a:cubicBezTo>
                      <a:pt x="10" y="0"/>
                      <a:pt x="14" y="3"/>
                      <a:pt x="15" y="7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1" name="Freeform 347"/>
              <p:cNvSpPr>
                <a:spLocks/>
              </p:cNvSpPr>
              <p:nvPr/>
            </p:nvSpPr>
            <p:spPr bwMode="auto">
              <a:xfrm>
                <a:off x="5050" y="2371"/>
                <a:ext cx="76" cy="54"/>
              </a:xfrm>
              <a:custGeom>
                <a:avLst/>
                <a:gdLst>
                  <a:gd name="T0" fmla="*/ 31 w 32"/>
                  <a:gd name="T1" fmla="*/ 6 h 23"/>
                  <a:gd name="T2" fmla="*/ 19 w 32"/>
                  <a:gd name="T3" fmla="*/ 20 h 23"/>
                  <a:gd name="T4" fmla="*/ 2 w 32"/>
                  <a:gd name="T5" fmla="*/ 17 h 23"/>
                  <a:gd name="T6" fmla="*/ 13 w 32"/>
                  <a:gd name="T7" fmla="*/ 3 h 23"/>
                  <a:gd name="T8" fmla="*/ 31 w 32"/>
                  <a:gd name="T9" fmla="*/ 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23">
                    <a:moveTo>
                      <a:pt x="31" y="6"/>
                    </a:moveTo>
                    <a:cubicBezTo>
                      <a:pt x="32" y="11"/>
                      <a:pt x="27" y="17"/>
                      <a:pt x="19" y="20"/>
                    </a:cubicBezTo>
                    <a:cubicBezTo>
                      <a:pt x="11" y="23"/>
                      <a:pt x="3" y="21"/>
                      <a:pt x="2" y="17"/>
                    </a:cubicBezTo>
                    <a:cubicBezTo>
                      <a:pt x="0" y="12"/>
                      <a:pt x="5" y="6"/>
                      <a:pt x="13" y="3"/>
                    </a:cubicBezTo>
                    <a:cubicBezTo>
                      <a:pt x="21" y="0"/>
                      <a:pt x="29" y="2"/>
                      <a:pt x="31" y="6"/>
                    </a:cubicBezTo>
                    <a:close/>
                  </a:path>
                </a:pathLst>
              </a:custGeom>
              <a:solidFill>
                <a:srgbClr val="FFB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2" name="Freeform 348"/>
              <p:cNvSpPr>
                <a:spLocks/>
              </p:cNvSpPr>
              <p:nvPr/>
            </p:nvSpPr>
            <p:spPr bwMode="auto">
              <a:xfrm>
                <a:off x="4804" y="2368"/>
                <a:ext cx="76" cy="50"/>
              </a:xfrm>
              <a:custGeom>
                <a:avLst/>
                <a:gdLst>
                  <a:gd name="T0" fmla="*/ 31 w 32"/>
                  <a:gd name="T1" fmla="*/ 14 h 21"/>
                  <a:gd name="T2" fmla="*/ 14 w 32"/>
                  <a:gd name="T3" fmla="*/ 19 h 21"/>
                  <a:gd name="T4" fmla="*/ 1 w 32"/>
                  <a:gd name="T5" fmla="*/ 7 h 21"/>
                  <a:gd name="T6" fmla="*/ 18 w 32"/>
                  <a:gd name="T7" fmla="*/ 1 h 21"/>
                  <a:gd name="T8" fmla="*/ 31 w 32"/>
                  <a:gd name="T9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21">
                    <a:moveTo>
                      <a:pt x="31" y="14"/>
                    </a:moveTo>
                    <a:cubicBezTo>
                      <a:pt x="30" y="19"/>
                      <a:pt x="22" y="21"/>
                      <a:pt x="14" y="19"/>
                    </a:cubicBezTo>
                    <a:cubicBezTo>
                      <a:pt x="6" y="17"/>
                      <a:pt x="0" y="12"/>
                      <a:pt x="1" y="7"/>
                    </a:cubicBezTo>
                    <a:cubicBezTo>
                      <a:pt x="2" y="2"/>
                      <a:pt x="10" y="0"/>
                      <a:pt x="18" y="1"/>
                    </a:cubicBezTo>
                    <a:cubicBezTo>
                      <a:pt x="26" y="3"/>
                      <a:pt x="32" y="9"/>
                      <a:pt x="31" y="14"/>
                    </a:cubicBezTo>
                    <a:close/>
                  </a:path>
                </a:pathLst>
              </a:custGeom>
              <a:solidFill>
                <a:srgbClr val="FFB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3" name="Freeform 349"/>
              <p:cNvSpPr>
                <a:spLocks/>
              </p:cNvSpPr>
              <p:nvPr/>
            </p:nvSpPr>
            <p:spPr bwMode="auto">
              <a:xfrm>
                <a:off x="4818" y="2065"/>
                <a:ext cx="289" cy="112"/>
              </a:xfrm>
              <a:custGeom>
                <a:avLst/>
                <a:gdLst>
                  <a:gd name="T0" fmla="*/ 17 w 122"/>
                  <a:gd name="T1" fmla="*/ 47 h 47"/>
                  <a:gd name="T2" fmla="*/ 104 w 122"/>
                  <a:gd name="T3" fmla="*/ 47 h 47"/>
                  <a:gd name="T4" fmla="*/ 122 w 122"/>
                  <a:gd name="T5" fmla="*/ 18 h 47"/>
                  <a:gd name="T6" fmla="*/ 61 w 122"/>
                  <a:gd name="T7" fmla="*/ 1 h 47"/>
                  <a:gd name="T8" fmla="*/ 0 w 122"/>
                  <a:gd name="T9" fmla="*/ 18 h 47"/>
                  <a:gd name="T10" fmla="*/ 17 w 122"/>
                  <a:gd name="T11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2" h="47">
                    <a:moveTo>
                      <a:pt x="17" y="47"/>
                    </a:moveTo>
                    <a:cubicBezTo>
                      <a:pt x="17" y="47"/>
                      <a:pt x="55" y="23"/>
                      <a:pt x="104" y="47"/>
                    </a:cubicBezTo>
                    <a:cubicBezTo>
                      <a:pt x="122" y="18"/>
                      <a:pt x="122" y="18"/>
                      <a:pt x="122" y="18"/>
                    </a:cubicBezTo>
                    <a:cubicBezTo>
                      <a:pt x="122" y="18"/>
                      <a:pt x="92" y="0"/>
                      <a:pt x="61" y="1"/>
                    </a:cubicBezTo>
                    <a:cubicBezTo>
                      <a:pt x="43" y="2"/>
                      <a:pt x="22" y="7"/>
                      <a:pt x="0" y="18"/>
                    </a:cubicBezTo>
                    <a:lnTo>
                      <a:pt x="17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4" name="Freeform 350"/>
              <p:cNvSpPr>
                <a:spLocks noEditPoints="1"/>
              </p:cNvSpPr>
              <p:nvPr/>
            </p:nvSpPr>
            <p:spPr bwMode="auto">
              <a:xfrm>
                <a:off x="4816" y="2063"/>
                <a:ext cx="294" cy="118"/>
              </a:xfrm>
              <a:custGeom>
                <a:avLst/>
                <a:gdLst>
                  <a:gd name="T0" fmla="*/ 104 w 124"/>
                  <a:gd name="T1" fmla="*/ 50 h 50"/>
                  <a:gd name="T2" fmla="*/ 61 w 124"/>
                  <a:gd name="T3" fmla="*/ 39 h 50"/>
                  <a:gd name="T4" fmla="*/ 61 w 124"/>
                  <a:gd name="T5" fmla="*/ 39 h 50"/>
                  <a:gd name="T6" fmla="*/ 30 w 124"/>
                  <a:gd name="T7" fmla="*/ 44 h 50"/>
                  <a:gd name="T8" fmla="*/ 30 w 124"/>
                  <a:gd name="T9" fmla="*/ 44 h 50"/>
                  <a:gd name="T10" fmla="*/ 19 w 124"/>
                  <a:gd name="T11" fmla="*/ 50 h 50"/>
                  <a:gd name="T12" fmla="*/ 19 w 124"/>
                  <a:gd name="T13" fmla="*/ 50 h 50"/>
                  <a:gd name="T14" fmla="*/ 18 w 124"/>
                  <a:gd name="T15" fmla="*/ 50 h 50"/>
                  <a:gd name="T16" fmla="*/ 18 w 124"/>
                  <a:gd name="T17" fmla="*/ 50 h 50"/>
                  <a:gd name="T18" fmla="*/ 17 w 124"/>
                  <a:gd name="T19" fmla="*/ 49 h 50"/>
                  <a:gd name="T20" fmla="*/ 17 w 124"/>
                  <a:gd name="T21" fmla="*/ 49 h 50"/>
                  <a:gd name="T22" fmla="*/ 0 w 124"/>
                  <a:gd name="T23" fmla="*/ 20 h 50"/>
                  <a:gd name="T24" fmla="*/ 0 w 124"/>
                  <a:gd name="T25" fmla="*/ 19 h 50"/>
                  <a:gd name="T26" fmla="*/ 0 w 124"/>
                  <a:gd name="T27" fmla="*/ 19 h 50"/>
                  <a:gd name="T28" fmla="*/ 0 w 124"/>
                  <a:gd name="T29" fmla="*/ 18 h 50"/>
                  <a:gd name="T30" fmla="*/ 0 w 124"/>
                  <a:gd name="T31" fmla="*/ 18 h 50"/>
                  <a:gd name="T32" fmla="*/ 62 w 124"/>
                  <a:gd name="T33" fmla="*/ 0 h 50"/>
                  <a:gd name="T34" fmla="*/ 62 w 124"/>
                  <a:gd name="T35" fmla="*/ 0 h 50"/>
                  <a:gd name="T36" fmla="*/ 64 w 124"/>
                  <a:gd name="T37" fmla="*/ 0 h 50"/>
                  <a:gd name="T38" fmla="*/ 64 w 124"/>
                  <a:gd name="T39" fmla="*/ 0 h 50"/>
                  <a:gd name="T40" fmla="*/ 123 w 124"/>
                  <a:gd name="T41" fmla="*/ 18 h 50"/>
                  <a:gd name="T42" fmla="*/ 123 w 124"/>
                  <a:gd name="T43" fmla="*/ 18 h 50"/>
                  <a:gd name="T44" fmla="*/ 124 w 124"/>
                  <a:gd name="T45" fmla="*/ 20 h 50"/>
                  <a:gd name="T46" fmla="*/ 124 w 124"/>
                  <a:gd name="T47" fmla="*/ 20 h 50"/>
                  <a:gd name="T48" fmla="*/ 106 w 124"/>
                  <a:gd name="T49" fmla="*/ 49 h 50"/>
                  <a:gd name="T50" fmla="*/ 105 w 124"/>
                  <a:gd name="T51" fmla="*/ 50 h 50"/>
                  <a:gd name="T52" fmla="*/ 105 w 124"/>
                  <a:gd name="T53" fmla="*/ 50 h 50"/>
                  <a:gd name="T54" fmla="*/ 104 w 124"/>
                  <a:gd name="T55" fmla="*/ 50 h 50"/>
                  <a:gd name="T56" fmla="*/ 18 w 124"/>
                  <a:gd name="T57" fmla="*/ 48 h 50"/>
                  <a:gd name="T58" fmla="*/ 20 w 124"/>
                  <a:gd name="T59" fmla="*/ 48 h 50"/>
                  <a:gd name="T60" fmla="*/ 18 w 124"/>
                  <a:gd name="T61" fmla="*/ 48 h 50"/>
                  <a:gd name="T62" fmla="*/ 105 w 124"/>
                  <a:gd name="T63" fmla="*/ 46 h 50"/>
                  <a:gd name="T64" fmla="*/ 121 w 124"/>
                  <a:gd name="T65" fmla="*/ 20 h 50"/>
                  <a:gd name="T66" fmla="*/ 104 w 124"/>
                  <a:gd name="T67" fmla="*/ 12 h 50"/>
                  <a:gd name="T68" fmla="*/ 104 w 124"/>
                  <a:gd name="T69" fmla="*/ 12 h 50"/>
                  <a:gd name="T70" fmla="*/ 64 w 124"/>
                  <a:gd name="T71" fmla="*/ 3 h 50"/>
                  <a:gd name="T72" fmla="*/ 64 w 124"/>
                  <a:gd name="T73" fmla="*/ 3 h 50"/>
                  <a:gd name="T74" fmla="*/ 62 w 124"/>
                  <a:gd name="T75" fmla="*/ 3 h 50"/>
                  <a:gd name="T76" fmla="*/ 62 w 124"/>
                  <a:gd name="T77" fmla="*/ 3 h 50"/>
                  <a:gd name="T78" fmla="*/ 3 w 124"/>
                  <a:gd name="T79" fmla="*/ 20 h 50"/>
                  <a:gd name="T80" fmla="*/ 3 w 124"/>
                  <a:gd name="T81" fmla="*/ 20 h 50"/>
                  <a:gd name="T82" fmla="*/ 19 w 124"/>
                  <a:gd name="T83" fmla="*/ 46 h 50"/>
                  <a:gd name="T84" fmla="*/ 61 w 124"/>
                  <a:gd name="T85" fmla="*/ 36 h 50"/>
                  <a:gd name="T86" fmla="*/ 61 w 124"/>
                  <a:gd name="T87" fmla="*/ 36 h 50"/>
                  <a:gd name="T88" fmla="*/ 105 w 124"/>
                  <a:gd name="T89" fmla="*/ 4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4" h="50">
                    <a:moveTo>
                      <a:pt x="104" y="50"/>
                    </a:moveTo>
                    <a:cubicBezTo>
                      <a:pt x="88" y="42"/>
                      <a:pt x="74" y="39"/>
                      <a:pt x="61" y="39"/>
                    </a:cubicBezTo>
                    <a:cubicBezTo>
                      <a:pt x="61" y="39"/>
                      <a:pt x="61" y="39"/>
                      <a:pt x="61" y="39"/>
                    </a:cubicBezTo>
                    <a:cubicBezTo>
                      <a:pt x="48" y="39"/>
                      <a:pt x="38" y="42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3" y="47"/>
                      <a:pt x="19" y="50"/>
                      <a:pt x="19" y="50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9" y="50"/>
                      <a:pt x="18" y="50"/>
                      <a:pt x="18" y="50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7" y="50"/>
                      <a:pt x="17" y="49"/>
                      <a:pt x="17" y="49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0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22" y="6"/>
                      <a:pt x="43" y="1"/>
                      <a:pt x="62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2" y="0"/>
                      <a:pt x="63" y="0"/>
                      <a:pt x="64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95" y="0"/>
                      <a:pt x="123" y="18"/>
                      <a:pt x="123" y="18"/>
                    </a:cubicBezTo>
                    <a:cubicBezTo>
                      <a:pt x="123" y="18"/>
                      <a:pt x="123" y="18"/>
                      <a:pt x="123" y="18"/>
                    </a:cubicBezTo>
                    <a:cubicBezTo>
                      <a:pt x="124" y="18"/>
                      <a:pt x="124" y="19"/>
                      <a:pt x="124" y="20"/>
                    </a:cubicBezTo>
                    <a:cubicBezTo>
                      <a:pt x="124" y="20"/>
                      <a:pt x="124" y="20"/>
                      <a:pt x="124" y="20"/>
                    </a:cubicBezTo>
                    <a:cubicBezTo>
                      <a:pt x="106" y="49"/>
                      <a:pt x="106" y="49"/>
                      <a:pt x="106" y="49"/>
                    </a:cubicBezTo>
                    <a:cubicBezTo>
                      <a:pt x="106" y="50"/>
                      <a:pt x="106" y="50"/>
                      <a:pt x="105" y="50"/>
                    </a:cubicBezTo>
                    <a:cubicBezTo>
                      <a:pt x="105" y="50"/>
                      <a:pt x="105" y="50"/>
                      <a:pt x="105" y="50"/>
                    </a:cubicBezTo>
                    <a:cubicBezTo>
                      <a:pt x="105" y="50"/>
                      <a:pt x="105" y="50"/>
                      <a:pt x="104" y="50"/>
                    </a:cubicBezTo>
                    <a:close/>
                    <a:moveTo>
                      <a:pt x="18" y="48"/>
                    </a:moveTo>
                    <a:cubicBezTo>
                      <a:pt x="20" y="48"/>
                      <a:pt x="20" y="48"/>
                      <a:pt x="20" y="48"/>
                    </a:cubicBezTo>
                    <a:cubicBezTo>
                      <a:pt x="18" y="48"/>
                      <a:pt x="18" y="48"/>
                      <a:pt x="18" y="48"/>
                    </a:cubicBezTo>
                    <a:close/>
                    <a:moveTo>
                      <a:pt x="105" y="46"/>
                    </a:moveTo>
                    <a:cubicBezTo>
                      <a:pt x="121" y="20"/>
                      <a:pt x="121" y="20"/>
                      <a:pt x="121" y="20"/>
                    </a:cubicBezTo>
                    <a:cubicBezTo>
                      <a:pt x="118" y="18"/>
                      <a:pt x="112" y="15"/>
                      <a:pt x="104" y="12"/>
                    </a:cubicBezTo>
                    <a:cubicBezTo>
                      <a:pt x="104" y="12"/>
                      <a:pt x="104" y="12"/>
                      <a:pt x="104" y="12"/>
                    </a:cubicBezTo>
                    <a:cubicBezTo>
                      <a:pt x="93" y="8"/>
                      <a:pt x="79" y="3"/>
                      <a:pt x="64" y="3"/>
                    </a:cubicBezTo>
                    <a:cubicBezTo>
                      <a:pt x="64" y="3"/>
                      <a:pt x="64" y="3"/>
                      <a:pt x="64" y="3"/>
                    </a:cubicBezTo>
                    <a:cubicBezTo>
                      <a:pt x="63" y="3"/>
                      <a:pt x="62" y="3"/>
                      <a:pt x="62" y="3"/>
                    </a:cubicBezTo>
                    <a:cubicBezTo>
                      <a:pt x="62" y="3"/>
                      <a:pt x="62" y="3"/>
                      <a:pt x="62" y="3"/>
                    </a:cubicBezTo>
                    <a:cubicBezTo>
                      <a:pt x="44" y="4"/>
                      <a:pt x="24" y="9"/>
                      <a:pt x="3" y="20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23" y="44"/>
                      <a:pt x="39" y="36"/>
                      <a:pt x="61" y="36"/>
                    </a:cubicBezTo>
                    <a:cubicBezTo>
                      <a:pt x="61" y="36"/>
                      <a:pt x="61" y="36"/>
                      <a:pt x="61" y="36"/>
                    </a:cubicBezTo>
                    <a:cubicBezTo>
                      <a:pt x="74" y="36"/>
                      <a:pt x="88" y="39"/>
                      <a:pt x="105" y="4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5" name="Freeform 351"/>
              <p:cNvSpPr>
                <a:spLocks/>
              </p:cNvSpPr>
              <p:nvPr/>
            </p:nvSpPr>
            <p:spPr bwMode="auto">
              <a:xfrm>
                <a:off x="4930" y="2082"/>
                <a:ext cx="61" cy="54"/>
              </a:xfrm>
              <a:custGeom>
                <a:avLst/>
                <a:gdLst>
                  <a:gd name="T0" fmla="*/ 21 w 61"/>
                  <a:gd name="T1" fmla="*/ 0 h 54"/>
                  <a:gd name="T2" fmla="*/ 21 w 61"/>
                  <a:gd name="T3" fmla="*/ 16 h 54"/>
                  <a:gd name="T4" fmla="*/ 0 w 61"/>
                  <a:gd name="T5" fmla="*/ 16 h 54"/>
                  <a:gd name="T6" fmla="*/ 0 w 61"/>
                  <a:gd name="T7" fmla="*/ 38 h 54"/>
                  <a:gd name="T8" fmla="*/ 21 w 61"/>
                  <a:gd name="T9" fmla="*/ 38 h 54"/>
                  <a:gd name="T10" fmla="*/ 21 w 61"/>
                  <a:gd name="T11" fmla="*/ 54 h 54"/>
                  <a:gd name="T12" fmla="*/ 40 w 61"/>
                  <a:gd name="T13" fmla="*/ 54 h 54"/>
                  <a:gd name="T14" fmla="*/ 40 w 61"/>
                  <a:gd name="T15" fmla="*/ 38 h 54"/>
                  <a:gd name="T16" fmla="*/ 61 w 61"/>
                  <a:gd name="T17" fmla="*/ 38 h 54"/>
                  <a:gd name="T18" fmla="*/ 61 w 61"/>
                  <a:gd name="T19" fmla="*/ 19 h 54"/>
                  <a:gd name="T20" fmla="*/ 42 w 61"/>
                  <a:gd name="T21" fmla="*/ 19 h 54"/>
                  <a:gd name="T22" fmla="*/ 42 w 61"/>
                  <a:gd name="T23" fmla="*/ 0 h 54"/>
                  <a:gd name="T24" fmla="*/ 21 w 61"/>
                  <a:gd name="T2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1" h="54">
                    <a:moveTo>
                      <a:pt x="21" y="0"/>
                    </a:moveTo>
                    <a:lnTo>
                      <a:pt x="21" y="16"/>
                    </a:lnTo>
                    <a:lnTo>
                      <a:pt x="0" y="16"/>
                    </a:lnTo>
                    <a:lnTo>
                      <a:pt x="0" y="38"/>
                    </a:lnTo>
                    <a:lnTo>
                      <a:pt x="21" y="38"/>
                    </a:lnTo>
                    <a:lnTo>
                      <a:pt x="21" y="54"/>
                    </a:lnTo>
                    <a:lnTo>
                      <a:pt x="40" y="54"/>
                    </a:lnTo>
                    <a:lnTo>
                      <a:pt x="40" y="38"/>
                    </a:lnTo>
                    <a:lnTo>
                      <a:pt x="61" y="38"/>
                    </a:lnTo>
                    <a:lnTo>
                      <a:pt x="61" y="19"/>
                    </a:lnTo>
                    <a:lnTo>
                      <a:pt x="42" y="19"/>
                    </a:lnTo>
                    <a:lnTo>
                      <a:pt x="42" y="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E5A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6" name="Freeform 352"/>
              <p:cNvSpPr>
                <a:spLocks/>
              </p:cNvSpPr>
              <p:nvPr/>
            </p:nvSpPr>
            <p:spPr bwMode="auto">
              <a:xfrm>
                <a:off x="4608" y="2442"/>
                <a:ext cx="729" cy="490"/>
              </a:xfrm>
              <a:custGeom>
                <a:avLst/>
                <a:gdLst>
                  <a:gd name="T0" fmla="*/ 56 w 308"/>
                  <a:gd name="T1" fmla="*/ 11 h 207"/>
                  <a:gd name="T2" fmla="*/ 129 w 308"/>
                  <a:gd name="T3" fmla="*/ 23 h 207"/>
                  <a:gd name="T4" fmla="*/ 168 w 308"/>
                  <a:gd name="T5" fmla="*/ 34 h 207"/>
                  <a:gd name="T6" fmla="*/ 192 w 308"/>
                  <a:gd name="T7" fmla="*/ 17 h 207"/>
                  <a:gd name="T8" fmla="*/ 254 w 308"/>
                  <a:gd name="T9" fmla="*/ 11 h 207"/>
                  <a:gd name="T10" fmla="*/ 155 w 308"/>
                  <a:gd name="T11" fmla="*/ 207 h 207"/>
                  <a:gd name="T12" fmla="*/ 155 w 308"/>
                  <a:gd name="T13" fmla="*/ 207 h 207"/>
                  <a:gd name="T14" fmla="*/ 155 w 308"/>
                  <a:gd name="T15" fmla="*/ 207 h 207"/>
                  <a:gd name="T16" fmla="*/ 56 w 308"/>
                  <a:gd name="T17" fmla="*/ 11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8" h="207">
                    <a:moveTo>
                      <a:pt x="56" y="11"/>
                    </a:moveTo>
                    <a:cubicBezTo>
                      <a:pt x="78" y="0"/>
                      <a:pt x="106" y="3"/>
                      <a:pt x="129" y="23"/>
                    </a:cubicBezTo>
                    <a:cubicBezTo>
                      <a:pt x="140" y="33"/>
                      <a:pt x="152" y="41"/>
                      <a:pt x="168" y="34"/>
                    </a:cubicBezTo>
                    <a:cubicBezTo>
                      <a:pt x="178" y="29"/>
                      <a:pt x="183" y="23"/>
                      <a:pt x="192" y="17"/>
                    </a:cubicBezTo>
                    <a:cubicBezTo>
                      <a:pt x="211" y="3"/>
                      <a:pt x="233" y="1"/>
                      <a:pt x="254" y="11"/>
                    </a:cubicBezTo>
                    <a:cubicBezTo>
                      <a:pt x="308" y="37"/>
                      <a:pt x="307" y="149"/>
                      <a:pt x="155" y="207"/>
                    </a:cubicBezTo>
                    <a:cubicBezTo>
                      <a:pt x="155" y="207"/>
                      <a:pt x="155" y="207"/>
                      <a:pt x="155" y="207"/>
                    </a:cubicBezTo>
                    <a:cubicBezTo>
                      <a:pt x="155" y="207"/>
                      <a:pt x="155" y="207"/>
                      <a:pt x="155" y="207"/>
                    </a:cubicBezTo>
                    <a:cubicBezTo>
                      <a:pt x="0" y="147"/>
                      <a:pt x="6" y="36"/>
                      <a:pt x="56" y="11"/>
                    </a:cubicBezTo>
                    <a:close/>
                  </a:path>
                </a:pathLst>
              </a:custGeom>
              <a:solidFill>
                <a:srgbClr val="FE57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7" name="Freeform 353"/>
              <p:cNvSpPr>
                <a:spLocks noEditPoints="1"/>
              </p:cNvSpPr>
              <p:nvPr/>
            </p:nvSpPr>
            <p:spPr bwMode="auto">
              <a:xfrm>
                <a:off x="4662" y="2449"/>
                <a:ext cx="627" cy="485"/>
              </a:xfrm>
              <a:custGeom>
                <a:avLst/>
                <a:gdLst>
                  <a:gd name="T0" fmla="*/ 131 w 265"/>
                  <a:gd name="T1" fmla="*/ 205 h 205"/>
                  <a:gd name="T2" fmla="*/ 0 w 265"/>
                  <a:gd name="T3" fmla="*/ 65 h 205"/>
                  <a:gd name="T4" fmla="*/ 0 w 265"/>
                  <a:gd name="T5" fmla="*/ 65 h 205"/>
                  <a:gd name="T6" fmla="*/ 32 w 265"/>
                  <a:gd name="T7" fmla="*/ 7 h 205"/>
                  <a:gd name="T8" fmla="*/ 32 w 265"/>
                  <a:gd name="T9" fmla="*/ 7 h 205"/>
                  <a:gd name="T10" fmla="*/ 60 w 265"/>
                  <a:gd name="T11" fmla="*/ 0 h 205"/>
                  <a:gd name="T12" fmla="*/ 60 w 265"/>
                  <a:gd name="T13" fmla="*/ 0 h 205"/>
                  <a:gd name="T14" fmla="*/ 107 w 265"/>
                  <a:gd name="T15" fmla="*/ 19 h 205"/>
                  <a:gd name="T16" fmla="*/ 107 w 265"/>
                  <a:gd name="T17" fmla="*/ 19 h 205"/>
                  <a:gd name="T18" fmla="*/ 133 w 265"/>
                  <a:gd name="T19" fmla="*/ 32 h 205"/>
                  <a:gd name="T20" fmla="*/ 133 w 265"/>
                  <a:gd name="T21" fmla="*/ 32 h 205"/>
                  <a:gd name="T22" fmla="*/ 144 w 265"/>
                  <a:gd name="T23" fmla="*/ 30 h 205"/>
                  <a:gd name="T24" fmla="*/ 144 w 265"/>
                  <a:gd name="T25" fmla="*/ 30 h 205"/>
                  <a:gd name="T26" fmla="*/ 168 w 265"/>
                  <a:gd name="T27" fmla="*/ 12 h 205"/>
                  <a:gd name="T28" fmla="*/ 168 w 265"/>
                  <a:gd name="T29" fmla="*/ 12 h 205"/>
                  <a:gd name="T30" fmla="*/ 204 w 265"/>
                  <a:gd name="T31" fmla="*/ 0 h 205"/>
                  <a:gd name="T32" fmla="*/ 204 w 265"/>
                  <a:gd name="T33" fmla="*/ 0 h 205"/>
                  <a:gd name="T34" fmla="*/ 232 w 265"/>
                  <a:gd name="T35" fmla="*/ 7 h 205"/>
                  <a:gd name="T36" fmla="*/ 232 w 265"/>
                  <a:gd name="T37" fmla="*/ 7 h 205"/>
                  <a:gd name="T38" fmla="*/ 265 w 265"/>
                  <a:gd name="T39" fmla="*/ 65 h 205"/>
                  <a:gd name="T40" fmla="*/ 265 w 265"/>
                  <a:gd name="T41" fmla="*/ 65 h 205"/>
                  <a:gd name="T42" fmla="*/ 132 w 265"/>
                  <a:gd name="T43" fmla="*/ 205 h 205"/>
                  <a:gd name="T44" fmla="*/ 132 w 265"/>
                  <a:gd name="T45" fmla="*/ 205 h 205"/>
                  <a:gd name="T46" fmla="*/ 132 w 265"/>
                  <a:gd name="T47" fmla="*/ 205 h 205"/>
                  <a:gd name="T48" fmla="*/ 132 w 265"/>
                  <a:gd name="T49" fmla="*/ 205 h 205"/>
                  <a:gd name="T50" fmla="*/ 132 w 265"/>
                  <a:gd name="T51" fmla="*/ 205 h 205"/>
                  <a:gd name="T52" fmla="*/ 132 w 265"/>
                  <a:gd name="T53" fmla="*/ 205 h 205"/>
                  <a:gd name="T54" fmla="*/ 131 w 265"/>
                  <a:gd name="T55" fmla="*/ 205 h 205"/>
                  <a:gd name="T56" fmla="*/ 3 w 265"/>
                  <a:gd name="T57" fmla="*/ 65 h 205"/>
                  <a:gd name="T58" fmla="*/ 132 w 265"/>
                  <a:gd name="T59" fmla="*/ 202 h 205"/>
                  <a:gd name="T60" fmla="*/ 132 w 265"/>
                  <a:gd name="T61" fmla="*/ 202 h 205"/>
                  <a:gd name="T62" fmla="*/ 132 w 265"/>
                  <a:gd name="T63" fmla="*/ 202 h 205"/>
                  <a:gd name="T64" fmla="*/ 132 w 265"/>
                  <a:gd name="T65" fmla="*/ 202 h 205"/>
                  <a:gd name="T66" fmla="*/ 262 w 265"/>
                  <a:gd name="T67" fmla="*/ 65 h 205"/>
                  <a:gd name="T68" fmla="*/ 262 w 265"/>
                  <a:gd name="T69" fmla="*/ 65 h 205"/>
                  <a:gd name="T70" fmla="*/ 230 w 265"/>
                  <a:gd name="T71" fmla="*/ 9 h 205"/>
                  <a:gd name="T72" fmla="*/ 230 w 265"/>
                  <a:gd name="T73" fmla="*/ 9 h 205"/>
                  <a:gd name="T74" fmla="*/ 204 w 265"/>
                  <a:gd name="T75" fmla="*/ 3 h 205"/>
                  <a:gd name="T76" fmla="*/ 204 w 265"/>
                  <a:gd name="T77" fmla="*/ 3 h 205"/>
                  <a:gd name="T78" fmla="*/ 170 w 265"/>
                  <a:gd name="T79" fmla="*/ 15 h 205"/>
                  <a:gd name="T80" fmla="*/ 170 w 265"/>
                  <a:gd name="T81" fmla="*/ 15 h 205"/>
                  <a:gd name="T82" fmla="*/ 145 w 265"/>
                  <a:gd name="T83" fmla="*/ 33 h 205"/>
                  <a:gd name="T84" fmla="*/ 145 w 265"/>
                  <a:gd name="T85" fmla="*/ 33 h 205"/>
                  <a:gd name="T86" fmla="*/ 133 w 265"/>
                  <a:gd name="T87" fmla="*/ 35 h 205"/>
                  <a:gd name="T88" fmla="*/ 133 w 265"/>
                  <a:gd name="T89" fmla="*/ 35 h 205"/>
                  <a:gd name="T90" fmla="*/ 105 w 265"/>
                  <a:gd name="T91" fmla="*/ 21 h 205"/>
                  <a:gd name="T92" fmla="*/ 105 w 265"/>
                  <a:gd name="T93" fmla="*/ 21 h 205"/>
                  <a:gd name="T94" fmla="*/ 60 w 265"/>
                  <a:gd name="T95" fmla="*/ 3 h 205"/>
                  <a:gd name="T96" fmla="*/ 60 w 265"/>
                  <a:gd name="T97" fmla="*/ 3 h 205"/>
                  <a:gd name="T98" fmla="*/ 33 w 265"/>
                  <a:gd name="T99" fmla="*/ 9 h 205"/>
                  <a:gd name="T100" fmla="*/ 33 w 265"/>
                  <a:gd name="T101" fmla="*/ 9 h 205"/>
                  <a:gd name="T102" fmla="*/ 3 w 265"/>
                  <a:gd name="T103" fmla="*/ 6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65" h="205">
                    <a:moveTo>
                      <a:pt x="131" y="205"/>
                    </a:moveTo>
                    <a:cubicBezTo>
                      <a:pt x="35" y="168"/>
                      <a:pt x="0" y="110"/>
                      <a:pt x="0" y="6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38"/>
                      <a:pt x="13" y="16"/>
                      <a:pt x="32" y="7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41" y="2"/>
                      <a:pt x="50" y="0"/>
                      <a:pt x="60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76" y="0"/>
                      <a:pt x="92" y="6"/>
                      <a:pt x="107" y="19"/>
                    </a:cubicBezTo>
                    <a:cubicBezTo>
                      <a:pt x="107" y="19"/>
                      <a:pt x="107" y="19"/>
                      <a:pt x="107" y="19"/>
                    </a:cubicBezTo>
                    <a:cubicBezTo>
                      <a:pt x="115" y="26"/>
                      <a:pt x="124" y="32"/>
                      <a:pt x="133" y="32"/>
                    </a:cubicBezTo>
                    <a:cubicBezTo>
                      <a:pt x="133" y="32"/>
                      <a:pt x="133" y="32"/>
                      <a:pt x="133" y="32"/>
                    </a:cubicBezTo>
                    <a:cubicBezTo>
                      <a:pt x="137" y="32"/>
                      <a:pt x="140" y="32"/>
                      <a:pt x="144" y="30"/>
                    </a:cubicBezTo>
                    <a:cubicBezTo>
                      <a:pt x="144" y="30"/>
                      <a:pt x="144" y="30"/>
                      <a:pt x="144" y="30"/>
                    </a:cubicBezTo>
                    <a:cubicBezTo>
                      <a:pt x="154" y="25"/>
                      <a:pt x="159" y="19"/>
                      <a:pt x="168" y="12"/>
                    </a:cubicBezTo>
                    <a:cubicBezTo>
                      <a:pt x="168" y="12"/>
                      <a:pt x="168" y="12"/>
                      <a:pt x="168" y="12"/>
                    </a:cubicBezTo>
                    <a:cubicBezTo>
                      <a:pt x="179" y="4"/>
                      <a:pt x="192" y="0"/>
                      <a:pt x="204" y="0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213" y="0"/>
                      <a:pt x="223" y="2"/>
                      <a:pt x="232" y="7"/>
                    </a:cubicBezTo>
                    <a:cubicBezTo>
                      <a:pt x="232" y="7"/>
                      <a:pt x="232" y="7"/>
                      <a:pt x="232" y="7"/>
                    </a:cubicBezTo>
                    <a:cubicBezTo>
                      <a:pt x="252" y="17"/>
                      <a:pt x="265" y="39"/>
                      <a:pt x="265" y="65"/>
                    </a:cubicBezTo>
                    <a:cubicBezTo>
                      <a:pt x="265" y="65"/>
                      <a:pt x="265" y="65"/>
                      <a:pt x="265" y="65"/>
                    </a:cubicBezTo>
                    <a:cubicBezTo>
                      <a:pt x="265" y="110"/>
                      <a:pt x="228" y="169"/>
                      <a:pt x="132" y="205"/>
                    </a:cubicBezTo>
                    <a:cubicBezTo>
                      <a:pt x="132" y="205"/>
                      <a:pt x="132" y="205"/>
                      <a:pt x="132" y="205"/>
                    </a:cubicBezTo>
                    <a:cubicBezTo>
                      <a:pt x="132" y="205"/>
                      <a:pt x="132" y="205"/>
                      <a:pt x="132" y="205"/>
                    </a:cubicBezTo>
                    <a:cubicBezTo>
                      <a:pt x="132" y="205"/>
                      <a:pt x="132" y="205"/>
                      <a:pt x="132" y="205"/>
                    </a:cubicBezTo>
                    <a:cubicBezTo>
                      <a:pt x="132" y="205"/>
                      <a:pt x="132" y="205"/>
                      <a:pt x="132" y="205"/>
                    </a:cubicBezTo>
                    <a:cubicBezTo>
                      <a:pt x="132" y="205"/>
                      <a:pt x="132" y="205"/>
                      <a:pt x="132" y="205"/>
                    </a:cubicBezTo>
                    <a:cubicBezTo>
                      <a:pt x="132" y="205"/>
                      <a:pt x="131" y="205"/>
                      <a:pt x="131" y="205"/>
                    </a:cubicBezTo>
                    <a:close/>
                    <a:moveTo>
                      <a:pt x="3" y="65"/>
                    </a:moveTo>
                    <a:cubicBezTo>
                      <a:pt x="3" y="108"/>
                      <a:pt x="36" y="165"/>
                      <a:pt x="132" y="202"/>
                    </a:cubicBezTo>
                    <a:cubicBezTo>
                      <a:pt x="132" y="202"/>
                      <a:pt x="132" y="202"/>
                      <a:pt x="132" y="202"/>
                    </a:cubicBezTo>
                    <a:cubicBezTo>
                      <a:pt x="132" y="202"/>
                      <a:pt x="132" y="202"/>
                      <a:pt x="132" y="202"/>
                    </a:cubicBezTo>
                    <a:cubicBezTo>
                      <a:pt x="132" y="202"/>
                      <a:pt x="132" y="202"/>
                      <a:pt x="132" y="202"/>
                    </a:cubicBezTo>
                    <a:cubicBezTo>
                      <a:pt x="227" y="166"/>
                      <a:pt x="262" y="109"/>
                      <a:pt x="262" y="65"/>
                    </a:cubicBezTo>
                    <a:cubicBezTo>
                      <a:pt x="262" y="65"/>
                      <a:pt x="262" y="65"/>
                      <a:pt x="262" y="65"/>
                    </a:cubicBezTo>
                    <a:cubicBezTo>
                      <a:pt x="262" y="39"/>
                      <a:pt x="250" y="19"/>
                      <a:pt x="230" y="9"/>
                    </a:cubicBezTo>
                    <a:cubicBezTo>
                      <a:pt x="230" y="9"/>
                      <a:pt x="230" y="9"/>
                      <a:pt x="230" y="9"/>
                    </a:cubicBezTo>
                    <a:cubicBezTo>
                      <a:pt x="222" y="5"/>
                      <a:pt x="213" y="3"/>
                      <a:pt x="204" y="3"/>
                    </a:cubicBezTo>
                    <a:cubicBezTo>
                      <a:pt x="204" y="3"/>
                      <a:pt x="204" y="3"/>
                      <a:pt x="204" y="3"/>
                    </a:cubicBezTo>
                    <a:cubicBezTo>
                      <a:pt x="192" y="3"/>
                      <a:pt x="180" y="7"/>
                      <a:pt x="170" y="15"/>
                    </a:cubicBezTo>
                    <a:cubicBezTo>
                      <a:pt x="170" y="15"/>
                      <a:pt x="170" y="15"/>
                      <a:pt x="170" y="15"/>
                    </a:cubicBezTo>
                    <a:cubicBezTo>
                      <a:pt x="161" y="21"/>
                      <a:pt x="156" y="28"/>
                      <a:pt x="145" y="33"/>
                    </a:cubicBezTo>
                    <a:cubicBezTo>
                      <a:pt x="145" y="33"/>
                      <a:pt x="145" y="33"/>
                      <a:pt x="145" y="33"/>
                    </a:cubicBezTo>
                    <a:cubicBezTo>
                      <a:pt x="141" y="35"/>
                      <a:pt x="137" y="35"/>
                      <a:pt x="133" y="35"/>
                    </a:cubicBezTo>
                    <a:cubicBezTo>
                      <a:pt x="133" y="35"/>
                      <a:pt x="133" y="35"/>
                      <a:pt x="133" y="35"/>
                    </a:cubicBezTo>
                    <a:cubicBezTo>
                      <a:pt x="122" y="35"/>
                      <a:pt x="113" y="29"/>
                      <a:pt x="105" y="21"/>
                    </a:cubicBezTo>
                    <a:cubicBezTo>
                      <a:pt x="105" y="21"/>
                      <a:pt x="105" y="21"/>
                      <a:pt x="105" y="21"/>
                    </a:cubicBezTo>
                    <a:cubicBezTo>
                      <a:pt x="91" y="9"/>
                      <a:pt x="75" y="3"/>
                      <a:pt x="60" y="3"/>
                    </a:cubicBezTo>
                    <a:cubicBezTo>
                      <a:pt x="60" y="3"/>
                      <a:pt x="60" y="3"/>
                      <a:pt x="60" y="3"/>
                    </a:cubicBezTo>
                    <a:cubicBezTo>
                      <a:pt x="51" y="3"/>
                      <a:pt x="42" y="5"/>
                      <a:pt x="33" y="9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15" y="18"/>
                      <a:pt x="3" y="39"/>
                      <a:pt x="3" y="6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8" name="Freeform 354"/>
              <p:cNvSpPr>
                <a:spLocks/>
              </p:cNvSpPr>
              <p:nvPr/>
            </p:nvSpPr>
            <p:spPr bwMode="auto">
              <a:xfrm>
                <a:off x="5199" y="2591"/>
                <a:ext cx="102" cy="128"/>
              </a:xfrm>
              <a:custGeom>
                <a:avLst/>
                <a:gdLst>
                  <a:gd name="T0" fmla="*/ 36 w 43"/>
                  <a:gd name="T1" fmla="*/ 38 h 54"/>
                  <a:gd name="T2" fmla="*/ 21 w 43"/>
                  <a:gd name="T3" fmla="*/ 52 h 54"/>
                  <a:gd name="T4" fmla="*/ 24 w 43"/>
                  <a:gd name="T5" fmla="*/ 39 h 54"/>
                  <a:gd name="T6" fmla="*/ 5 w 43"/>
                  <a:gd name="T7" fmla="*/ 43 h 54"/>
                  <a:gd name="T8" fmla="*/ 23 w 43"/>
                  <a:gd name="T9" fmla="*/ 29 h 54"/>
                  <a:gd name="T10" fmla="*/ 1 w 43"/>
                  <a:gd name="T11" fmla="*/ 24 h 54"/>
                  <a:gd name="T12" fmla="*/ 22 w 43"/>
                  <a:gd name="T13" fmla="*/ 21 h 54"/>
                  <a:gd name="T14" fmla="*/ 10 w 43"/>
                  <a:gd name="T15" fmla="*/ 7 h 54"/>
                  <a:gd name="T16" fmla="*/ 31 w 43"/>
                  <a:gd name="T17" fmla="*/ 16 h 54"/>
                  <a:gd name="T18" fmla="*/ 37 w 43"/>
                  <a:gd name="T19" fmla="*/ 2 h 54"/>
                  <a:gd name="T20" fmla="*/ 41 w 43"/>
                  <a:gd name="T21" fmla="*/ 23 h 54"/>
                  <a:gd name="T22" fmla="*/ 36 w 43"/>
                  <a:gd name="T23" fmla="*/ 3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3" h="54">
                    <a:moveTo>
                      <a:pt x="36" y="38"/>
                    </a:moveTo>
                    <a:cubicBezTo>
                      <a:pt x="36" y="38"/>
                      <a:pt x="24" y="54"/>
                      <a:pt x="21" y="52"/>
                    </a:cubicBezTo>
                    <a:cubicBezTo>
                      <a:pt x="17" y="48"/>
                      <a:pt x="24" y="39"/>
                      <a:pt x="24" y="39"/>
                    </a:cubicBezTo>
                    <a:cubicBezTo>
                      <a:pt x="24" y="39"/>
                      <a:pt x="9" y="49"/>
                      <a:pt x="5" y="43"/>
                    </a:cubicBezTo>
                    <a:cubicBezTo>
                      <a:pt x="1" y="36"/>
                      <a:pt x="23" y="29"/>
                      <a:pt x="23" y="29"/>
                    </a:cubicBezTo>
                    <a:cubicBezTo>
                      <a:pt x="23" y="29"/>
                      <a:pt x="0" y="33"/>
                      <a:pt x="1" y="24"/>
                    </a:cubicBezTo>
                    <a:cubicBezTo>
                      <a:pt x="3" y="15"/>
                      <a:pt x="22" y="21"/>
                      <a:pt x="22" y="21"/>
                    </a:cubicBezTo>
                    <a:cubicBezTo>
                      <a:pt x="22" y="21"/>
                      <a:pt x="6" y="15"/>
                      <a:pt x="10" y="7"/>
                    </a:cubicBezTo>
                    <a:cubicBezTo>
                      <a:pt x="15" y="0"/>
                      <a:pt x="31" y="16"/>
                      <a:pt x="31" y="16"/>
                    </a:cubicBezTo>
                    <a:cubicBezTo>
                      <a:pt x="31" y="16"/>
                      <a:pt x="32" y="4"/>
                      <a:pt x="37" y="2"/>
                    </a:cubicBezTo>
                    <a:cubicBezTo>
                      <a:pt x="43" y="0"/>
                      <a:pt x="41" y="23"/>
                      <a:pt x="41" y="23"/>
                    </a:cubicBezTo>
                    <a:cubicBezTo>
                      <a:pt x="41" y="23"/>
                      <a:pt x="41" y="32"/>
                      <a:pt x="36" y="38"/>
                    </a:cubicBezTo>
                    <a:close/>
                  </a:path>
                </a:pathLst>
              </a:custGeom>
              <a:solidFill>
                <a:srgbClr val="FFDC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9" name="Freeform 355"/>
              <p:cNvSpPr>
                <a:spLocks noEditPoints="1"/>
              </p:cNvSpPr>
              <p:nvPr/>
            </p:nvSpPr>
            <p:spPr bwMode="auto">
              <a:xfrm>
                <a:off x="5199" y="2593"/>
                <a:ext cx="102" cy="126"/>
              </a:xfrm>
              <a:custGeom>
                <a:avLst/>
                <a:gdLst>
                  <a:gd name="T0" fmla="*/ 18 w 43"/>
                  <a:gd name="T1" fmla="*/ 47 h 53"/>
                  <a:gd name="T2" fmla="*/ 9 w 43"/>
                  <a:gd name="T3" fmla="*/ 46 h 53"/>
                  <a:gd name="T4" fmla="*/ 4 w 43"/>
                  <a:gd name="T5" fmla="*/ 43 h 53"/>
                  <a:gd name="T6" fmla="*/ 13 w 43"/>
                  <a:gd name="T7" fmla="*/ 30 h 53"/>
                  <a:gd name="T8" fmla="*/ 12 w 43"/>
                  <a:gd name="T9" fmla="*/ 30 h 53"/>
                  <a:gd name="T10" fmla="*/ 0 w 43"/>
                  <a:gd name="T11" fmla="*/ 24 h 53"/>
                  <a:gd name="T12" fmla="*/ 0 w 43"/>
                  <a:gd name="T13" fmla="*/ 23 h 53"/>
                  <a:gd name="T14" fmla="*/ 13 w 43"/>
                  <a:gd name="T15" fmla="*/ 17 h 53"/>
                  <a:gd name="T16" fmla="*/ 8 w 43"/>
                  <a:gd name="T17" fmla="*/ 9 h 53"/>
                  <a:gd name="T18" fmla="*/ 14 w 43"/>
                  <a:gd name="T19" fmla="*/ 3 h 53"/>
                  <a:gd name="T20" fmla="*/ 30 w 43"/>
                  <a:gd name="T21" fmla="*/ 12 h 53"/>
                  <a:gd name="T22" fmla="*/ 38 w 43"/>
                  <a:gd name="T23" fmla="*/ 0 h 53"/>
                  <a:gd name="T24" fmla="*/ 42 w 43"/>
                  <a:gd name="T25" fmla="*/ 5 h 53"/>
                  <a:gd name="T26" fmla="*/ 43 w 43"/>
                  <a:gd name="T27" fmla="*/ 22 h 53"/>
                  <a:gd name="T28" fmla="*/ 37 w 43"/>
                  <a:gd name="T29" fmla="*/ 38 h 53"/>
                  <a:gd name="T30" fmla="*/ 22 w 43"/>
                  <a:gd name="T31" fmla="*/ 53 h 53"/>
                  <a:gd name="T32" fmla="*/ 22 w 43"/>
                  <a:gd name="T33" fmla="*/ 53 h 53"/>
                  <a:gd name="T34" fmla="*/ 25 w 43"/>
                  <a:gd name="T35" fmla="*/ 39 h 53"/>
                  <a:gd name="T36" fmla="*/ 21 w 43"/>
                  <a:gd name="T37" fmla="*/ 47 h 53"/>
                  <a:gd name="T38" fmla="*/ 29 w 43"/>
                  <a:gd name="T39" fmla="*/ 43 h 53"/>
                  <a:gd name="T40" fmla="*/ 35 w 43"/>
                  <a:gd name="T41" fmla="*/ 36 h 53"/>
                  <a:gd name="T42" fmla="*/ 40 w 43"/>
                  <a:gd name="T43" fmla="*/ 22 h 53"/>
                  <a:gd name="T44" fmla="*/ 40 w 43"/>
                  <a:gd name="T45" fmla="*/ 13 h 53"/>
                  <a:gd name="T46" fmla="*/ 38 w 43"/>
                  <a:gd name="T47" fmla="*/ 3 h 53"/>
                  <a:gd name="T48" fmla="*/ 38 w 43"/>
                  <a:gd name="T49" fmla="*/ 3 h 53"/>
                  <a:gd name="T50" fmla="*/ 33 w 43"/>
                  <a:gd name="T51" fmla="*/ 15 h 53"/>
                  <a:gd name="T52" fmla="*/ 32 w 43"/>
                  <a:gd name="T53" fmla="*/ 17 h 53"/>
                  <a:gd name="T54" fmla="*/ 24 w 43"/>
                  <a:gd name="T55" fmla="*/ 11 h 53"/>
                  <a:gd name="T56" fmla="*/ 14 w 43"/>
                  <a:gd name="T57" fmla="*/ 6 h 53"/>
                  <a:gd name="T58" fmla="*/ 11 w 43"/>
                  <a:gd name="T59" fmla="*/ 9 h 53"/>
                  <a:gd name="T60" fmla="*/ 17 w 43"/>
                  <a:gd name="T61" fmla="*/ 15 h 53"/>
                  <a:gd name="T62" fmla="*/ 24 w 43"/>
                  <a:gd name="T63" fmla="*/ 20 h 53"/>
                  <a:gd name="T64" fmla="*/ 22 w 43"/>
                  <a:gd name="T65" fmla="*/ 21 h 53"/>
                  <a:gd name="T66" fmla="*/ 10 w 43"/>
                  <a:gd name="T67" fmla="*/ 20 h 53"/>
                  <a:gd name="T68" fmla="*/ 3 w 43"/>
                  <a:gd name="T69" fmla="*/ 23 h 53"/>
                  <a:gd name="T70" fmla="*/ 5 w 43"/>
                  <a:gd name="T71" fmla="*/ 26 h 53"/>
                  <a:gd name="T72" fmla="*/ 12 w 43"/>
                  <a:gd name="T73" fmla="*/ 27 h 53"/>
                  <a:gd name="T74" fmla="*/ 24 w 43"/>
                  <a:gd name="T75" fmla="*/ 28 h 53"/>
                  <a:gd name="T76" fmla="*/ 23 w 43"/>
                  <a:gd name="T77" fmla="*/ 29 h 53"/>
                  <a:gd name="T78" fmla="*/ 6 w 43"/>
                  <a:gd name="T79" fmla="*/ 40 h 53"/>
                  <a:gd name="T80" fmla="*/ 7 w 43"/>
                  <a:gd name="T81" fmla="*/ 42 h 53"/>
                  <a:gd name="T82" fmla="*/ 18 w 43"/>
                  <a:gd name="T83" fmla="*/ 40 h 53"/>
                  <a:gd name="T84" fmla="*/ 23 w 43"/>
                  <a:gd name="T85" fmla="*/ 37 h 53"/>
                  <a:gd name="T86" fmla="*/ 25 w 43"/>
                  <a:gd name="T87" fmla="*/ 37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3" h="53">
                    <a:moveTo>
                      <a:pt x="20" y="52"/>
                    </a:moveTo>
                    <a:cubicBezTo>
                      <a:pt x="19" y="51"/>
                      <a:pt x="18" y="49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6"/>
                      <a:pt x="19" y="44"/>
                      <a:pt x="19" y="43"/>
                    </a:cubicBezTo>
                    <a:cubicBezTo>
                      <a:pt x="19" y="43"/>
                      <a:pt x="19" y="43"/>
                      <a:pt x="19" y="43"/>
                    </a:cubicBezTo>
                    <a:cubicBezTo>
                      <a:pt x="16" y="44"/>
                      <a:pt x="13" y="46"/>
                      <a:pt x="9" y="46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7" y="46"/>
                      <a:pt x="5" y="45"/>
                      <a:pt x="4" y="43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4" y="42"/>
                      <a:pt x="3" y="41"/>
                      <a:pt x="3" y="40"/>
                    </a:cubicBezTo>
                    <a:cubicBezTo>
                      <a:pt x="3" y="40"/>
                      <a:pt x="3" y="40"/>
                      <a:pt x="3" y="40"/>
                    </a:cubicBezTo>
                    <a:cubicBezTo>
                      <a:pt x="4" y="36"/>
                      <a:pt x="8" y="33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3" y="30"/>
                      <a:pt x="13" y="30"/>
                      <a:pt x="12" y="30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10" y="30"/>
                      <a:pt x="7" y="30"/>
                      <a:pt x="4" y="29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2" y="29"/>
                      <a:pt x="0" y="27"/>
                      <a:pt x="0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1" y="18"/>
                      <a:pt x="6" y="17"/>
                      <a:pt x="10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1" y="17"/>
                      <a:pt x="12" y="17"/>
                      <a:pt x="13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1" y="15"/>
                      <a:pt x="8" y="12"/>
                      <a:pt x="8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8"/>
                      <a:pt x="8" y="6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10" y="3"/>
                      <a:pt x="12" y="3"/>
                      <a:pt x="14" y="3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20" y="3"/>
                      <a:pt x="27" y="9"/>
                      <a:pt x="30" y="12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31" y="8"/>
                      <a:pt x="32" y="2"/>
                      <a:pt x="3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7" y="0"/>
                      <a:pt x="38" y="0"/>
                      <a:pt x="38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41" y="0"/>
                      <a:pt x="42" y="2"/>
                      <a:pt x="42" y="5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3" y="7"/>
                      <a:pt x="43" y="10"/>
                      <a:pt x="43" y="13"/>
                    </a:cubicBezTo>
                    <a:cubicBezTo>
                      <a:pt x="43" y="13"/>
                      <a:pt x="43" y="13"/>
                      <a:pt x="43" y="13"/>
                    </a:cubicBezTo>
                    <a:cubicBezTo>
                      <a:pt x="43" y="18"/>
                      <a:pt x="43" y="22"/>
                      <a:pt x="43" y="22"/>
                    </a:cubicBezTo>
                    <a:cubicBezTo>
                      <a:pt x="43" y="22"/>
                      <a:pt x="43" y="22"/>
                      <a:pt x="43" y="22"/>
                    </a:cubicBezTo>
                    <a:cubicBezTo>
                      <a:pt x="43" y="22"/>
                      <a:pt x="43" y="31"/>
                      <a:pt x="37" y="38"/>
                    </a:cubicBezTo>
                    <a:cubicBezTo>
                      <a:pt x="37" y="38"/>
                      <a:pt x="37" y="38"/>
                      <a:pt x="37" y="38"/>
                    </a:cubicBezTo>
                    <a:cubicBezTo>
                      <a:pt x="37" y="38"/>
                      <a:pt x="34" y="42"/>
                      <a:pt x="31" y="45"/>
                    </a:cubicBezTo>
                    <a:cubicBezTo>
                      <a:pt x="31" y="45"/>
                      <a:pt x="31" y="45"/>
                      <a:pt x="31" y="45"/>
                    </a:cubicBezTo>
                    <a:cubicBezTo>
                      <a:pt x="28" y="49"/>
                      <a:pt x="25" y="52"/>
                      <a:pt x="22" y="53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1" y="53"/>
                      <a:pt x="20" y="53"/>
                      <a:pt x="20" y="52"/>
                    </a:cubicBezTo>
                    <a:close/>
                    <a:moveTo>
                      <a:pt x="25" y="37"/>
                    </a:moveTo>
                    <a:cubicBezTo>
                      <a:pt x="26" y="38"/>
                      <a:pt x="26" y="38"/>
                      <a:pt x="25" y="39"/>
                    </a:cubicBezTo>
                    <a:cubicBezTo>
                      <a:pt x="25" y="39"/>
                      <a:pt x="25" y="39"/>
                      <a:pt x="25" y="39"/>
                    </a:cubicBezTo>
                    <a:cubicBezTo>
                      <a:pt x="25" y="39"/>
                      <a:pt x="21" y="44"/>
                      <a:pt x="21" y="47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1" y="48"/>
                      <a:pt x="21" y="49"/>
                      <a:pt x="22" y="50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3" y="49"/>
                      <a:pt x="26" y="46"/>
                      <a:pt x="29" y="43"/>
                    </a:cubicBezTo>
                    <a:cubicBezTo>
                      <a:pt x="29" y="43"/>
                      <a:pt x="29" y="43"/>
                      <a:pt x="29" y="43"/>
                    </a:cubicBezTo>
                    <a:cubicBezTo>
                      <a:pt x="32" y="40"/>
                      <a:pt x="35" y="36"/>
                      <a:pt x="35" y="36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9" y="31"/>
                      <a:pt x="40" y="22"/>
                      <a:pt x="40" y="22"/>
                    </a:cubicBezTo>
                    <a:cubicBezTo>
                      <a:pt x="40" y="22"/>
                      <a:pt x="40" y="22"/>
                      <a:pt x="40" y="22"/>
                    </a:cubicBezTo>
                    <a:cubicBezTo>
                      <a:pt x="40" y="22"/>
                      <a:pt x="40" y="18"/>
                      <a:pt x="40" y="13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0" y="9"/>
                      <a:pt x="39" y="4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6" y="3"/>
                      <a:pt x="34" y="6"/>
                      <a:pt x="34" y="9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3" y="12"/>
                      <a:pt x="33" y="15"/>
                      <a:pt x="33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6"/>
                      <a:pt x="32" y="16"/>
                      <a:pt x="32" y="17"/>
                    </a:cubicBezTo>
                    <a:cubicBezTo>
                      <a:pt x="32" y="17"/>
                      <a:pt x="32" y="17"/>
                      <a:pt x="32" y="17"/>
                    </a:cubicBezTo>
                    <a:cubicBezTo>
                      <a:pt x="31" y="17"/>
                      <a:pt x="31" y="17"/>
                      <a:pt x="30" y="16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30" y="16"/>
                      <a:pt x="28" y="13"/>
                      <a:pt x="24" y="11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1" y="8"/>
                      <a:pt x="16" y="6"/>
                      <a:pt x="14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3" y="6"/>
                      <a:pt x="12" y="6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1" y="8"/>
                      <a:pt x="11" y="8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11"/>
                      <a:pt x="14" y="14"/>
                      <a:pt x="17" y="15"/>
                    </a:cubicBezTo>
                    <a:cubicBezTo>
                      <a:pt x="17" y="15"/>
                      <a:pt x="17" y="15"/>
                      <a:pt x="17" y="15"/>
                    </a:cubicBezTo>
                    <a:cubicBezTo>
                      <a:pt x="20" y="17"/>
                      <a:pt x="23" y="19"/>
                      <a:pt x="23" y="19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4" y="19"/>
                      <a:pt x="24" y="20"/>
                      <a:pt x="24" y="20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3" y="21"/>
                      <a:pt x="23" y="22"/>
                      <a:pt x="22" y="21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0" y="21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6" y="20"/>
                      <a:pt x="13" y="20"/>
                      <a:pt x="10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6" y="20"/>
                      <a:pt x="3" y="21"/>
                      <a:pt x="3" y="23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3" y="23"/>
                      <a:pt x="3" y="24"/>
                      <a:pt x="3" y="24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5"/>
                      <a:pt x="3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7" y="27"/>
                      <a:pt x="10" y="27"/>
                      <a:pt x="12" y="27"/>
                    </a:cubicBezTo>
                    <a:cubicBezTo>
                      <a:pt x="12" y="27"/>
                      <a:pt x="12" y="27"/>
                      <a:pt x="12" y="27"/>
                    </a:cubicBezTo>
                    <a:cubicBezTo>
                      <a:pt x="17" y="27"/>
                      <a:pt x="22" y="27"/>
                      <a:pt x="22" y="27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3" y="26"/>
                      <a:pt x="24" y="27"/>
                      <a:pt x="24" y="28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24" y="28"/>
                      <a:pt x="24" y="29"/>
                      <a:pt x="23" y="29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23" y="30"/>
                      <a:pt x="19" y="31"/>
                      <a:pt x="14" y="33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0" y="35"/>
                      <a:pt x="6" y="38"/>
                      <a:pt x="6" y="40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6" y="41"/>
                      <a:pt x="6" y="41"/>
                      <a:pt x="7" y="42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7" y="42"/>
                      <a:pt x="8" y="43"/>
                      <a:pt x="9" y="43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12" y="43"/>
                      <a:pt x="15" y="41"/>
                      <a:pt x="18" y="40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21" y="38"/>
                      <a:pt x="23" y="37"/>
                      <a:pt x="23" y="37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3" y="37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5" y="37"/>
                      <a:pt x="25" y="37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0" name="Freeform 356"/>
              <p:cNvSpPr>
                <a:spLocks/>
              </p:cNvSpPr>
              <p:nvPr/>
            </p:nvSpPr>
            <p:spPr bwMode="auto">
              <a:xfrm>
                <a:off x="4636" y="2591"/>
                <a:ext cx="104" cy="128"/>
              </a:xfrm>
              <a:custGeom>
                <a:avLst/>
                <a:gdLst>
                  <a:gd name="T0" fmla="*/ 7 w 44"/>
                  <a:gd name="T1" fmla="*/ 38 h 54"/>
                  <a:gd name="T2" fmla="*/ 22 w 44"/>
                  <a:gd name="T3" fmla="*/ 52 h 54"/>
                  <a:gd name="T4" fmla="*/ 19 w 44"/>
                  <a:gd name="T5" fmla="*/ 39 h 54"/>
                  <a:gd name="T6" fmla="*/ 38 w 44"/>
                  <a:gd name="T7" fmla="*/ 43 h 54"/>
                  <a:gd name="T8" fmla="*/ 21 w 44"/>
                  <a:gd name="T9" fmla="*/ 29 h 54"/>
                  <a:gd name="T10" fmla="*/ 42 w 44"/>
                  <a:gd name="T11" fmla="*/ 24 h 54"/>
                  <a:gd name="T12" fmla="*/ 21 w 44"/>
                  <a:gd name="T13" fmla="*/ 21 h 54"/>
                  <a:gd name="T14" fmla="*/ 33 w 44"/>
                  <a:gd name="T15" fmla="*/ 7 h 54"/>
                  <a:gd name="T16" fmla="*/ 12 w 44"/>
                  <a:gd name="T17" fmla="*/ 16 h 54"/>
                  <a:gd name="T18" fmla="*/ 6 w 44"/>
                  <a:gd name="T19" fmla="*/ 2 h 54"/>
                  <a:gd name="T20" fmla="*/ 2 w 44"/>
                  <a:gd name="T21" fmla="*/ 23 h 54"/>
                  <a:gd name="T22" fmla="*/ 7 w 44"/>
                  <a:gd name="T23" fmla="*/ 3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" h="54">
                    <a:moveTo>
                      <a:pt x="7" y="38"/>
                    </a:moveTo>
                    <a:cubicBezTo>
                      <a:pt x="7" y="38"/>
                      <a:pt x="20" y="54"/>
                      <a:pt x="22" y="52"/>
                    </a:cubicBezTo>
                    <a:cubicBezTo>
                      <a:pt x="27" y="48"/>
                      <a:pt x="19" y="39"/>
                      <a:pt x="19" y="39"/>
                    </a:cubicBezTo>
                    <a:cubicBezTo>
                      <a:pt x="19" y="39"/>
                      <a:pt x="34" y="49"/>
                      <a:pt x="38" y="43"/>
                    </a:cubicBezTo>
                    <a:cubicBezTo>
                      <a:pt x="42" y="36"/>
                      <a:pt x="21" y="29"/>
                      <a:pt x="21" y="29"/>
                    </a:cubicBezTo>
                    <a:cubicBezTo>
                      <a:pt x="21" y="29"/>
                      <a:pt x="44" y="33"/>
                      <a:pt x="42" y="24"/>
                    </a:cubicBezTo>
                    <a:cubicBezTo>
                      <a:pt x="41" y="15"/>
                      <a:pt x="21" y="21"/>
                      <a:pt x="21" y="21"/>
                    </a:cubicBezTo>
                    <a:cubicBezTo>
                      <a:pt x="21" y="21"/>
                      <a:pt x="37" y="15"/>
                      <a:pt x="33" y="7"/>
                    </a:cubicBezTo>
                    <a:cubicBezTo>
                      <a:pt x="28" y="0"/>
                      <a:pt x="12" y="16"/>
                      <a:pt x="12" y="16"/>
                    </a:cubicBezTo>
                    <a:cubicBezTo>
                      <a:pt x="12" y="16"/>
                      <a:pt x="12" y="4"/>
                      <a:pt x="6" y="2"/>
                    </a:cubicBezTo>
                    <a:cubicBezTo>
                      <a:pt x="0" y="0"/>
                      <a:pt x="2" y="23"/>
                      <a:pt x="2" y="23"/>
                    </a:cubicBezTo>
                    <a:cubicBezTo>
                      <a:pt x="2" y="23"/>
                      <a:pt x="2" y="32"/>
                      <a:pt x="7" y="38"/>
                    </a:cubicBezTo>
                    <a:close/>
                  </a:path>
                </a:pathLst>
              </a:custGeom>
              <a:solidFill>
                <a:srgbClr val="FFDC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1" name="Freeform 357"/>
              <p:cNvSpPr>
                <a:spLocks noEditPoints="1"/>
              </p:cNvSpPr>
              <p:nvPr/>
            </p:nvSpPr>
            <p:spPr bwMode="auto">
              <a:xfrm>
                <a:off x="4636" y="2593"/>
                <a:ext cx="104" cy="126"/>
              </a:xfrm>
              <a:custGeom>
                <a:avLst/>
                <a:gdLst>
                  <a:gd name="T0" fmla="*/ 12 w 44"/>
                  <a:gd name="T1" fmla="*/ 45 h 53"/>
                  <a:gd name="T2" fmla="*/ 1 w 44"/>
                  <a:gd name="T3" fmla="*/ 23 h 53"/>
                  <a:gd name="T4" fmla="*/ 0 w 44"/>
                  <a:gd name="T5" fmla="*/ 13 h 53"/>
                  <a:gd name="T6" fmla="*/ 5 w 44"/>
                  <a:gd name="T7" fmla="*/ 0 h 53"/>
                  <a:gd name="T8" fmla="*/ 6 w 44"/>
                  <a:gd name="T9" fmla="*/ 0 h 53"/>
                  <a:gd name="T10" fmla="*/ 29 w 44"/>
                  <a:gd name="T11" fmla="*/ 3 h 53"/>
                  <a:gd name="T12" fmla="*/ 34 w 44"/>
                  <a:gd name="T13" fmla="*/ 5 h 53"/>
                  <a:gd name="T14" fmla="*/ 30 w 44"/>
                  <a:gd name="T15" fmla="*/ 17 h 53"/>
                  <a:gd name="T16" fmla="*/ 33 w 44"/>
                  <a:gd name="T17" fmla="*/ 17 h 53"/>
                  <a:gd name="T18" fmla="*/ 44 w 44"/>
                  <a:gd name="T19" fmla="*/ 24 h 53"/>
                  <a:gd name="T20" fmla="*/ 39 w 44"/>
                  <a:gd name="T21" fmla="*/ 29 h 53"/>
                  <a:gd name="T22" fmla="*/ 30 w 44"/>
                  <a:gd name="T23" fmla="*/ 30 h 53"/>
                  <a:gd name="T24" fmla="*/ 40 w 44"/>
                  <a:gd name="T25" fmla="*/ 40 h 53"/>
                  <a:gd name="T26" fmla="*/ 34 w 44"/>
                  <a:gd name="T27" fmla="*/ 46 h 53"/>
                  <a:gd name="T28" fmla="*/ 24 w 44"/>
                  <a:gd name="T29" fmla="*/ 43 h 53"/>
                  <a:gd name="T30" fmla="*/ 23 w 44"/>
                  <a:gd name="T31" fmla="*/ 52 h 53"/>
                  <a:gd name="T32" fmla="*/ 22 w 44"/>
                  <a:gd name="T33" fmla="*/ 53 h 53"/>
                  <a:gd name="T34" fmla="*/ 21 w 44"/>
                  <a:gd name="T35" fmla="*/ 50 h 53"/>
                  <a:gd name="T36" fmla="*/ 22 w 44"/>
                  <a:gd name="T37" fmla="*/ 47 h 53"/>
                  <a:gd name="T38" fmla="*/ 18 w 44"/>
                  <a:gd name="T39" fmla="*/ 39 h 53"/>
                  <a:gd name="T40" fmla="*/ 18 w 44"/>
                  <a:gd name="T41" fmla="*/ 37 h 53"/>
                  <a:gd name="T42" fmla="*/ 25 w 44"/>
                  <a:gd name="T43" fmla="*/ 40 h 53"/>
                  <a:gd name="T44" fmla="*/ 34 w 44"/>
                  <a:gd name="T45" fmla="*/ 43 h 53"/>
                  <a:gd name="T46" fmla="*/ 37 w 44"/>
                  <a:gd name="T47" fmla="*/ 40 h 53"/>
                  <a:gd name="T48" fmla="*/ 29 w 44"/>
                  <a:gd name="T49" fmla="*/ 33 h 53"/>
                  <a:gd name="T50" fmla="*/ 19 w 44"/>
                  <a:gd name="T51" fmla="*/ 28 h 53"/>
                  <a:gd name="T52" fmla="*/ 21 w 44"/>
                  <a:gd name="T53" fmla="*/ 27 h 53"/>
                  <a:gd name="T54" fmla="*/ 38 w 44"/>
                  <a:gd name="T55" fmla="*/ 26 h 53"/>
                  <a:gd name="T56" fmla="*/ 41 w 44"/>
                  <a:gd name="T57" fmla="*/ 24 h 53"/>
                  <a:gd name="T58" fmla="*/ 33 w 44"/>
                  <a:gd name="T59" fmla="*/ 20 h 53"/>
                  <a:gd name="T60" fmla="*/ 21 w 44"/>
                  <a:gd name="T61" fmla="*/ 21 h 53"/>
                  <a:gd name="T62" fmla="*/ 20 w 44"/>
                  <a:gd name="T63" fmla="*/ 19 h 53"/>
                  <a:gd name="T64" fmla="*/ 26 w 44"/>
                  <a:gd name="T65" fmla="*/ 15 h 53"/>
                  <a:gd name="T66" fmla="*/ 32 w 44"/>
                  <a:gd name="T67" fmla="*/ 7 h 53"/>
                  <a:gd name="T68" fmla="*/ 29 w 44"/>
                  <a:gd name="T69" fmla="*/ 6 h 53"/>
                  <a:gd name="T70" fmla="*/ 13 w 44"/>
                  <a:gd name="T71" fmla="*/ 16 h 53"/>
                  <a:gd name="T72" fmla="*/ 11 w 44"/>
                  <a:gd name="T73" fmla="*/ 17 h 53"/>
                  <a:gd name="T74" fmla="*/ 10 w 44"/>
                  <a:gd name="T75" fmla="*/ 9 h 53"/>
                  <a:gd name="T76" fmla="*/ 5 w 44"/>
                  <a:gd name="T77" fmla="*/ 3 h 53"/>
                  <a:gd name="T78" fmla="*/ 5 w 44"/>
                  <a:gd name="T79" fmla="*/ 3 h 53"/>
                  <a:gd name="T80" fmla="*/ 4 w 44"/>
                  <a:gd name="T81" fmla="*/ 5 h 53"/>
                  <a:gd name="T82" fmla="*/ 4 w 44"/>
                  <a:gd name="T83" fmla="*/ 22 h 53"/>
                  <a:gd name="T84" fmla="*/ 4 w 44"/>
                  <a:gd name="T85" fmla="*/ 27 h 53"/>
                  <a:gd name="T86" fmla="*/ 7 w 44"/>
                  <a:gd name="T87" fmla="*/ 37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4" h="53">
                    <a:moveTo>
                      <a:pt x="21" y="53"/>
                    </a:moveTo>
                    <a:cubicBezTo>
                      <a:pt x="18" y="52"/>
                      <a:pt x="15" y="49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9" y="42"/>
                      <a:pt x="7" y="38"/>
                      <a:pt x="6" y="38"/>
                    </a:cubicBezTo>
                    <a:cubicBezTo>
                      <a:pt x="6" y="38"/>
                      <a:pt x="6" y="38"/>
                      <a:pt x="6" y="38"/>
                    </a:cubicBezTo>
                    <a:cubicBezTo>
                      <a:pt x="1" y="31"/>
                      <a:pt x="1" y="23"/>
                      <a:pt x="1" y="23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1" y="22"/>
                      <a:pt x="0" y="18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0"/>
                      <a:pt x="0" y="7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2"/>
                      <a:pt x="2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11" y="2"/>
                      <a:pt x="13" y="8"/>
                      <a:pt x="13" y="12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7" y="9"/>
                      <a:pt x="24" y="3"/>
                      <a:pt x="29" y="3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31" y="3"/>
                      <a:pt x="33" y="3"/>
                      <a:pt x="34" y="5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35" y="6"/>
                      <a:pt x="35" y="8"/>
                      <a:pt x="35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12"/>
                      <a:pt x="33" y="15"/>
                      <a:pt x="30" y="17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31" y="17"/>
                      <a:pt x="32" y="17"/>
                      <a:pt x="33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8" y="16"/>
                      <a:pt x="43" y="18"/>
                      <a:pt x="44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4" y="23"/>
                      <a:pt x="44" y="23"/>
                      <a:pt x="44" y="24"/>
                    </a:cubicBezTo>
                    <a:cubicBezTo>
                      <a:pt x="44" y="24"/>
                      <a:pt x="44" y="24"/>
                      <a:pt x="44" y="24"/>
                    </a:cubicBezTo>
                    <a:cubicBezTo>
                      <a:pt x="44" y="27"/>
                      <a:pt x="41" y="29"/>
                      <a:pt x="39" y="29"/>
                    </a:cubicBezTo>
                    <a:cubicBezTo>
                      <a:pt x="39" y="29"/>
                      <a:pt x="39" y="29"/>
                      <a:pt x="39" y="29"/>
                    </a:cubicBezTo>
                    <a:cubicBezTo>
                      <a:pt x="37" y="30"/>
                      <a:pt x="34" y="30"/>
                      <a:pt x="31" y="30"/>
                    </a:cubicBezTo>
                    <a:cubicBezTo>
                      <a:pt x="31" y="30"/>
                      <a:pt x="31" y="30"/>
                      <a:pt x="31" y="30"/>
                    </a:cubicBezTo>
                    <a:cubicBezTo>
                      <a:pt x="31" y="30"/>
                      <a:pt x="31" y="30"/>
                      <a:pt x="30" y="30"/>
                    </a:cubicBezTo>
                    <a:cubicBezTo>
                      <a:pt x="30" y="30"/>
                      <a:pt x="30" y="30"/>
                      <a:pt x="30" y="30"/>
                    </a:cubicBezTo>
                    <a:cubicBezTo>
                      <a:pt x="35" y="33"/>
                      <a:pt x="40" y="36"/>
                      <a:pt x="40" y="40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40" y="41"/>
                      <a:pt x="40" y="42"/>
                      <a:pt x="39" y="43"/>
                    </a:cubicBezTo>
                    <a:cubicBezTo>
                      <a:pt x="39" y="43"/>
                      <a:pt x="39" y="43"/>
                      <a:pt x="39" y="43"/>
                    </a:cubicBezTo>
                    <a:cubicBezTo>
                      <a:pt x="38" y="45"/>
                      <a:pt x="36" y="46"/>
                      <a:pt x="34" y="46"/>
                    </a:cubicBezTo>
                    <a:cubicBezTo>
                      <a:pt x="34" y="46"/>
                      <a:pt x="34" y="46"/>
                      <a:pt x="34" y="46"/>
                    </a:cubicBezTo>
                    <a:cubicBezTo>
                      <a:pt x="31" y="46"/>
                      <a:pt x="27" y="44"/>
                      <a:pt x="24" y="43"/>
                    </a:cubicBezTo>
                    <a:cubicBezTo>
                      <a:pt x="24" y="43"/>
                      <a:pt x="24" y="43"/>
                      <a:pt x="24" y="43"/>
                    </a:cubicBezTo>
                    <a:cubicBezTo>
                      <a:pt x="25" y="44"/>
                      <a:pt x="25" y="46"/>
                      <a:pt x="25" y="47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25" y="49"/>
                      <a:pt x="25" y="51"/>
                      <a:pt x="23" y="52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23" y="53"/>
                      <a:pt x="22" y="53"/>
                      <a:pt x="22" y="53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2" y="53"/>
                      <a:pt x="21" y="53"/>
                      <a:pt x="21" y="53"/>
                    </a:cubicBezTo>
                    <a:close/>
                    <a:moveTo>
                      <a:pt x="14" y="43"/>
                    </a:moveTo>
                    <a:cubicBezTo>
                      <a:pt x="17" y="46"/>
                      <a:pt x="20" y="49"/>
                      <a:pt x="21" y="50"/>
                    </a:cubicBezTo>
                    <a:cubicBezTo>
                      <a:pt x="21" y="50"/>
                      <a:pt x="21" y="50"/>
                      <a:pt x="21" y="50"/>
                    </a:cubicBezTo>
                    <a:cubicBezTo>
                      <a:pt x="22" y="49"/>
                      <a:pt x="22" y="48"/>
                      <a:pt x="22" y="47"/>
                    </a:cubicBezTo>
                    <a:cubicBezTo>
                      <a:pt x="22" y="47"/>
                      <a:pt x="22" y="47"/>
                      <a:pt x="22" y="47"/>
                    </a:cubicBezTo>
                    <a:cubicBezTo>
                      <a:pt x="22" y="46"/>
                      <a:pt x="21" y="44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19" y="40"/>
                      <a:pt x="18" y="39"/>
                      <a:pt x="18" y="39"/>
                    </a:cubicBezTo>
                    <a:cubicBezTo>
                      <a:pt x="18" y="39"/>
                      <a:pt x="18" y="39"/>
                      <a:pt x="18" y="39"/>
                    </a:cubicBezTo>
                    <a:cubicBezTo>
                      <a:pt x="17" y="38"/>
                      <a:pt x="17" y="38"/>
                      <a:pt x="18" y="37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19" y="36"/>
                      <a:pt x="19" y="36"/>
                      <a:pt x="20" y="37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20" y="37"/>
                      <a:pt x="22" y="38"/>
                      <a:pt x="25" y="40"/>
                    </a:cubicBezTo>
                    <a:cubicBezTo>
                      <a:pt x="25" y="40"/>
                      <a:pt x="25" y="40"/>
                      <a:pt x="25" y="40"/>
                    </a:cubicBezTo>
                    <a:cubicBezTo>
                      <a:pt x="28" y="41"/>
                      <a:pt x="31" y="43"/>
                      <a:pt x="34" y="43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5" y="43"/>
                      <a:pt x="36" y="42"/>
                      <a:pt x="36" y="42"/>
                    </a:cubicBezTo>
                    <a:cubicBezTo>
                      <a:pt x="36" y="42"/>
                      <a:pt x="36" y="42"/>
                      <a:pt x="36" y="42"/>
                    </a:cubicBezTo>
                    <a:cubicBezTo>
                      <a:pt x="37" y="41"/>
                      <a:pt x="37" y="41"/>
                      <a:pt x="37" y="40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37" y="38"/>
                      <a:pt x="33" y="35"/>
                      <a:pt x="29" y="33"/>
                    </a:cubicBezTo>
                    <a:cubicBezTo>
                      <a:pt x="29" y="33"/>
                      <a:pt x="29" y="33"/>
                      <a:pt x="29" y="33"/>
                    </a:cubicBezTo>
                    <a:cubicBezTo>
                      <a:pt x="25" y="31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7"/>
                      <a:pt x="20" y="26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6" y="27"/>
                      <a:pt x="31" y="27"/>
                    </a:cubicBezTo>
                    <a:cubicBezTo>
                      <a:pt x="31" y="27"/>
                      <a:pt x="31" y="27"/>
                      <a:pt x="31" y="27"/>
                    </a:cubicBezTo>
                    <a:cubicBezTo>
                      <a:pt x="33" y="27"/>
                      <a:pt x="36" y="27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40" y="26"/>
                      <a:pt x="41" y="25"/>
                      <a:pt x="41" y="24"/>
                    </a:cubicBezTo>
                    <a:cubicBezTo>
                      <a:pt x="41" y="24"/>
                      <a:pt x="41" y="24"/>
                      <a:pt x="41" y="24"/>
                    </a:cubicBezTo>
                    <a:cubicBezTo>
                      <a:pt x="41" y="24"/>
                      <a:pt x="41" y="23"/>
                      <a:pt x="41" y="23"/>
                    </a:cubicBezTo>
                    <a:cubicBezTo>
                      <a:pt x="41" y="23"/>
                      <a:pt x="41" y="23"/>
                      <a:pt x="41" y="23"/>
                    </a:cubicBezTo>
                    <a:cubicBezTo>
                      <a:pt x="40" y="21"/>
                      <a:pt x="37" y="20"/>
                      <a:pt x="33" y="20"/>
                    </a:cubicBezTo>
                    <a:cubicBezTo>
                      <a:pt x="33" y="20"/>
                      <a:pt x="33" y="20"/>
                      <a:pt x="33" y="20"/>
                    </a:cubicBezTo>
                    <a:cubicBezTo>
                      <a:pt x="28" y="20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2"/>
                      <a:pt x="20" y="21"/>
                      <a:pt x="20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19" y="20"/>
                      <a:pt x="20" y="19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9"/>
                      <a:pt x="23" y="17"/>
                      <a:pt x="26" y="15"/>
                    </a:cubicBezTo>
                    <a:cubicBezTo>
                      <a:pt x="26" y="15"/>
                      <a:pt x="26" y="15"/>
                      <a:pt x="26" y="15"/>
                    </a:cubicBezTo>
                    <a:cubicBezTo>
                      <a:pt x="30" y="14"/>
                      <a:pt x="32" y="11"/>
                      <a:pt x="32" y="9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2" y="8"/>
                      <a:pt x="32" y="8"/>
                      <a:pt x="32" y="7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1" y="6"/>
                      <a:pt x="30" y="6"/>
                      <a:pt x="29" y="6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27" y="6"/>
                      <a:pt x="22" y="8"/>
                      <a:pt x="19" y="11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6" y="13"/>
                      <a:pt x="13" y="16"/>
                      <a:pt x="13" y="16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7"/>
                      <a:pt x="12" y="17"/>
                      <a:pt x="11" y="17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1" y="16"/>
                      <a:pt x="11" y="16"/>
                      <a:pt x="10" y="15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0" y="15"/>
                      <a:pt x="10" y="12"/>
                      <a:pt x="10" y="9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9" y="6"/>
                      <a:pt x="7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4"/>
                      <a:pt x="4" y="4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3" y="8"/>
                      <a:pt x="3" y="11"/>
                      <a:pt x="3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8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4"/>
                      <a:pt x="4" y="27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5" y="30"/>
                      <a:pt x="6" y="33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7" y="37"/>
                      <a:pt x="7" y="37"/>
                      <a:pt x="7" y="37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9" y="36"/>
                      <a:pt x="11" y="40"/>
                      <a:pt x="14" y="4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2" name="Freeform 358"/>
              <p:cNvSpPr>
                <a:spLocks/>
              </p:cNvSpPr>
              <p:nvPr/>
            </p:nvSpPr>
            <p:spPr bwMode="auto">
              <a:xfrm>
                <a:off x="2973" y="2468"/>
                <a:ext cx="615" cy="625"/>
              </a:xfrm>
              <a:custGeom>
                <a:avLst/>
                <a:gdLst>
                  <a:gd name="T0" fmla="*/ 3 w 260"/>
                  <a:gd name="T1" fmla="*/ 264 h 264"/>
                  <a:gd name="T2" fmla="*/ 260 w 260"/>
                  <a:gd name="T3" fmla="*/ 264 h 264"/>
                  <a:gd name="T4" fmla="*/ 260 w 260"/>
                  <a:gd name="T5" fmla="*/ 179 h 264"/>
                  <a:gd name="T6" fmla="*/ 146 w 260"/>
                  <a:gd name="T7" fmla="*/ 1 h 264"/>
                  <a:gd name="T8" fmla="*/ 0 w 260"/>
                  <a:gd name="T9" fmla="*/ 0 h 264"/>
                  <a:gd name="T10" fmla="*/ 3 w 260"/>
                  <a:gd name="T11" fmla="*/ 264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0" h="264">
                    <a:moveTo>
                      <a:pt x="3" y="264"/>
                    </a:moveTo>
                    <a:cubicBezTo>
                      <a:pt x="260" y="264"/>
                      <a:pt x="260" y="264"/>
                      <a:pt x="260" y="264"/>
                    </a:cubicBezTo>
                    <a:cubicBezTo>
                      <a:pt x="260" y="179"/>
                      <a:pt x="260" y="179"/>
                      <a:pt x="260" y="179"/>
                    </a:cubicBezTo>
                    <a:cubicBezTo>
                      <a:pt x="240" y="66"/>
                      <a:pt x="146" y="1"/>
                      <a:pt x="146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264"/>
                      <a:pt x="3" y="264"/>
                      <a:pt x="3" y="264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3" name="Freeform 359"/>
              <p:cNvSpPr>
                <a:spLocks noEditPoints="1"/>
              </p:cNvSpPr>
              <p:nvPr/>
            </p:nvSpPr>
            <p:spPr bwMode="auto">
              <a:xfrm>
                <a:off x="2970" y="2463"/>
                <a:ext cx="623" cy="635"/>
              </a:xfrm>
              <a:custGeom>
                <a:avLst/>
                <a:gdLst>
                  <a:gd name="T0" fmla="*/ 2 w 263"/>
                  <a:gd name="T1" fmla="*/ 266 h 268"/>
                  <a:gd name="T2" fmla="*/ 2 w 263"/>
                  <a:gd name="T3" fmla="*/ 266 h 268"/>
                  <a:gd name="T4" fmla="*/ 2 w 263"/>
                  <a:gd name="T5" fmla="*/ 266 h 268"/>
                  <a:gd name="T6" fmla="*/ 0 w 263"/>
                  <a:gd name="T7" fmla="*/ 2 h 268"/>
                  <a:gd name="T8" fmla="*/ 0 w 263"/>
                  <a:gd name="T9" fmla="*/ 1 h 268"/>
                  <a:gd name="T10" fmla="*/ 0 w 263"/>
                  <a:gd name="T11" fmla="*/ 1 h 268"/>
                  <a:gd name="T12" fmla="*/ 1 w 263"/>
                  <a:gd name="T13" fmla="*/ 0 h 268"/>
                  <a:gd name="T14" fmla="*/ 1 w 263"/>
                  <a:gd name="T15" fmla="*/ 0 h 268"/>
                  <a:gd name="T16" fmla="*/ 147 w 263"/>
                  <a:gd name="T17" fmla="*/ 2 h 268"/>
                  <a:gd name="T18" fmla="*/ 147 w 263"/>
                  <a:gd name="T19" fmla="*/ 2 h 268"/>
                  <a:gd name="T20" fmla="*/ 263 w 263"/>
                  <a:gd name="T21" fmla="*/ 181 h 268"/>
                  <a:gd name="T22" fmla="*/ 263 w 263"/>
                  <a:gd name="T23" fmla="*/ 181 h 268"/>
                  <a:gd name="T24" fmla="*/ 263 w 263"/>
                  <a:gd name="T25" fmla="*/ 266 h 268"/>
                  <a:gd name="T26" fmla="*/ 262 w 263"/>
                  <a:gd name="T27" fmla="*/ 267 h 268"/>
                  <a:gd name="T28" fmla="*/ 262 w 263"/>
                  <a:gd name="T29" fmla="*/ 267 h 268"/>
                  <a:gd name="T30" fmla="*/ 261 w 263"/>
                  <a:gd name="T31" fmla="*/ 268 h 268"/>
                  <a:gd name="T32" fmla="*/ 261 w 263"/>
                  <a:gd name="T33" fmla="*/ 268 h 268"/>
                  <a:gd name="T34" fmla="*/ 4 w 263"/>
                  <a:gd name="T35" fmla="*/ 268 h 268"/>
                  <a:gd name="T36" fmla="*/ 4 w 263"/>
                  <a:gd name="T37" fmla="*/ 268 h 268"/>
                  <a:gd name="T38" fmla="*/ 4 w 263"/>
                  <a:gd name="T39" fmla="*/ 268 h 268"/>
                  <a:gd name="T40" fmla="*/ 4 w 263"/>
                  <a:gd name="T41" fmla="*/ 268 h 268"/>
                  <a:gd name="T42" fmla="*/ 2 w 263"/>
                  <a:gd name="T43" fmla="*/ 266 h 268"/>
                  <a:gd name="T44" fmla="*/ 260 w 263"/>
                  <a:gd name="T45" fmla="*/ 265 h 268"/>
                  <a:gd name="T46" fmla="*/ 260 w 263"/>
                  <a:gd name="T47" fmla="*/ 181 h 268"/>
                  <a:gd name="T48" fmla="*/ 195 w 263"/>
                  <a:gd name="T49" fmla="*/ 51 h 268"/>
                  <a:gd name="T50" fmla="*/ 195 w 263"/>
                  <a:gd name="T51" fmla="*/ 51 h 268"/>
                  <a:gd name="T52" fmla="*/ 146 w 263"/>
                  <a:gd name="T53" fmla="*/ 5 h 268"/>
                  <a:gd name="T54" fmla="*/ 146 w 263"/>
                  <a:gd name="T55" fmla="*/ 5 h 268"/>
                  <a:gd name="T56" fmla="*/ 3 w 263"/>
                  <a:gd name="T57" fmla="*/ 3 h 268"/>
                  <a:gd name="T58" fmla="*/ 5 w 263"/>
                  <a:gd name="T59" fmla="*/ 265 h 268"/>
                  <a:gd name="T60" fmla="*/ 260 w 263"/>
                  <a:gd name="T61" fmla="*/ 265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63" h="268">
                    <a:moveTo>
                      <a:pt x="2" y="266"/>
                    </a:moveTo>
                    <a:cubicBezTo>
                      <a:pt x="2" y="266"/>
                      <a:pt x="2" y="266"/>
                      <a:pt x="2" y="266"/>
                    </a:cubicBezTo>
                    <a:cubicBezTo>
                      <a:pt x="2" y="266"/>
                      <a:pt x="2" y="266"/>
                      <a:pt x="2" y="26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47" y="2"/>
                      <a:pt x="147" y="2"/>
                      <a:pt x="147" y="2"/>
                    </a:cubicBezTo>
                    <a:cubicBezTo>
                      <a:pt x="147" y="2"/>
                      <a:pt x="147" y="2"/>
                      <a:pt x="147" y="2"/>
                    </a:cubicBezTo>
                    <a:cubicBezTo>
                      <a:pt x="147" y="2"/>
                      <a:pt x="243" y="67"/>
                      <a:pt x="263" y="181"/>
                    </a:cubicBezTo>
                    <a:cubicBezTo>
                      <a:pt x="263" y="181"/>
                      <a:pt x="263" y="181"/>
                      <a:pt x="263" y="181"/>
                    </a:cubicBezTo>
                    <a:cubicBezTo>
                      <a:pt x="263" y="266"/>
                      <a:pt x="263" y="266"/>
                      <a:pt x="263" y="266"/>
                    </a:cubicBezTo>
                    <a:cubicBezTo>
                      <a:pt x="263" y="266"/>
                      <a:pt x="263" y="267"/>
                      <a:pt x="262" y="267"/>
                    </a:cubicBezTo>
                    <a:cubicBezTo>
                      <a:pt x="262" y="267"/>
                      <a:pt x="262" y="267"/>
                      <a:pt x="262" y="267"/>
                    </a:cubicBezTo>
                    <a:cubicBezTo>
                      <a:pt x="262" y="267"/>
                      <a:pt x="262" y="268"/>
                      <a:pt x="261" y="268"/>
                    </a:cubicBezTo>
                    <a:cubicBezTo>
                      <a:pt x="261" y="268"/>
                      <a:pt x="261" y="268"/>
                      <a:pt x="261" y="268"/>
                    </a:cubicBezTo>
                    <a:cubicBezTo>
                      <a:pt x="4" y="268"/>
                      <a:pt x="4" y="268"/>
                      <a:pt x="4" y="268"/>
                    </a:cubicBezTo>
                    <a:cubicBezTo>
                      <a:pt x="4" y="268"/>
                      <a:pt x="4" y="268"/>
                      <a:pt x="4" y="268"/>
                    </a:cubicBezTo>
                    <a:cubicBezTo>
                      <a:pt x="4" y="268"/>
                      <a:pt x="4" y="268"/>
                      <a:pt x="4" y="268"/>
                    </a:cubicBezTo>
                    <a:cubicBezTo>
                      <a:pt x="4" y="268"/>
                      <a:pt x="4" y="268"/>
                      <a:pt x="4" y="268"/>
                    </a:cubicBezTo>
                    <a:cubicBezTo>
                      <a:pt x="3" y="268"/>
                      <a:pt x="2" y="267"/>
                      <a:pt x="2" y="266"/>
                    </a:cubicBezTo>
                    <a:close/>
                    <a:moveTo>
                      <a:pt x="260" y="265"/>
                    </a:moveTo>
                    <a:cubicBezTo>
                      <a:pt x="260" y="181"/>
                      <a:pt x="260" y="181"/>
                      <a:pt x="260" y="181"/>
                    </a:cubicBezTo>
                    <a:cubicBezTo>
                      <a:pt x="250" y="125"/>
                      <a:pt x="221" y="81"/>
                      <a:pt x="195" y="51"/>
                    </a:cubicBezTo>
                    <a:cubicBezTo>
                      <a:pt x="195" y="51"/>
                      <a:pt x="195" y="51"/>
                      <a:pt x="195" y="51"/>
                    </a:cubicBezTo>
                    <a:cubicBezTo>
                      <a:pt x="171" y="23"/>
                      <a:pt x="149" y="7"/>
                      <a:pt x="146" y="5"/>
                    </a:cubicBezTo>
                    <a:cubicBezTo>
                      <a:pt x="146" y="5"/>
                      <a:pt x="146" y="5"/>
                      <a:pt x="146" y="5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5" y="265"/>
                      <a:pt x="5" y="265"/>
                      <a:pt x="5" y="265"/>
                    </a:cubicBezTo>
                    <a:cubicBezTo>
                      <a:pt x="260" y="265"/>
                      <a:pt x="260" y="265"/>
                      <a:pt x="260" y="26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4" name="Freeform 360"/>
              <p:cNvSpPr>
                <a:spLocks/>
              </p:cNvSpPr>
              <p:nvPr/>
            </p:nvSpPr>
            <p:spPr bwMode="auto">
              <a:xfrm>
                <a:off x="2114" y="2468"/>
                <a:ext cx="866" cy="625"/>
              </a:xfrm>
              <a:custGeom>
                <a:avLst/>
                <a:gdLst>
                  <a:gd name="T0" fmla="*/ 861 w 866"/>
                  <a:gd name="T1" fmla="*/ 0 h 625"/>
                  <a:gd name="T2" fmla="*/ 866 w 866"/>
                  <a:gd name="T3" fmla="*/ 625 h 625"/>
                  <a:gd name="T4" fmla="*/ 5 w 866"/>
                  <a:gd name="T5" fmla="*/ 625 h 625"/>
                  <a:gd name="T6" fmla="*/ 0 w 866"/>
                  <a:gd name="T7" fmla="*/ 5 h 625"/>
                  <a:gd name="T8" fmla="*/ 861 w 866"/>
                  <a:gd name="T9" fmla="*/ 0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6" h="625">
                    <a:moveTo>
                      <a:pt x="861" y="0"/>
                    </a:moveTo>
                    <a:lnTo>
                      <a:pt x="866" y="625"/>
                    </a:lnTo>
                    <a:lnTo>
                      <a:pt x="5" y="625"/>
                    </a:lnTo>
                    <a:lnTo>
                      <a:pt x="0" y="5"/>
                    </a:lnTo>
                    <a:lnTo>
                      <a:pt x="86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5" name="Freeform 361"/>
              <p:cNvSpPr>
                <a:spLocks noEditPoints="1"/>
              </p:cNvSpPr>
              <p:nvPr/>
            </p:nvSpPr>
            <p:spPr bwMode="auto">
              <a:xfrm>
                <a:off x="2111" y="2463"/>
                <a:ext cx="871" cy="635"/>
              </a:xfrm>
              <a:custGeom>
                <a:avLst/>
                <a:gdLst>
                  <a:gd name="T0" fmla="*/ 3 w 368"/>
                  <a:gd name="T1" fmla="*/ 268 h 268"/>
                  <a:gd name="T2" fmla="*/ 2 w 368"/>
                  <a:gd name="T3" fmla="*/ 266 h 268"/>
                  <a:gd name="T4" fmla="*/ 2 w 368"/>
                  <a:gd name="T5" fmla="*/ 266 h 268"/>
                  <a:gd name="T6" fmla="*/ 0 w 368"/>
                  <a:gd name="T7" fmla="*/ 4 h 268"/>
                  <a:gd name="T8" fmla="*/ 1 w 368"/>
                  <a:gd name="T9" fmla="*/ 3 h 268"/>
                  <a:gd name="T10" fmla="*/ 1 w 368"/>
                  <a:gd name="T11" fmla="*/ 3 h 268"/>
                  <a:gd name="T12" fmla="*/ 365 w 368"/>
                  <a:gd name="T13" fmla="*/ 0 h 268"/>
                  <a:gd name="T14" fmla="*/ 366 w 368"/>
                  <a:gd name="T15" fmla="*/ 2 h 268"/>
                  <a:gd name="T16" fmla="*/ 366 w 368"/>
                  <a:gd name="T17" fmla="*/ 2 h 268"/>
                  <a:gd name="T18" fmla="*/ 368 w 368"/>
                  <a:gd name="T19" fmla="*/ 266 h 268"/>
                  <a:gd name="T20" fmla="*/ 368 w 368"/>
                  <a:gd name="T21" fmla="*/ 267 h 268"/>
                  <a:gd name="T22" fmla="*/ 368 w 368"/>
                  <a:gd name="T23" fmla="*/ 267 h 268"/>
                  <a:gd name="T24" fmla="*/ 367 w 368"/>
                  <a:gd name="T25" fmla="*/ 268 h 268"/>
                  <a:gd name="T26" fmla="*/ 367 w 368"/>
                  <a:gd name="T27" fmla="*/ 268 h 268"/>
                  <a:gd name="T28" fmla="*/ 3 w 368"/>
                  <a:gd name="T29" fmla="*/ 268 h 268"/>
                  <a:gd name="T30" fmla="*/ 3 w 368"/>
                  <a:gd name="T31" fmla="*/ 6 h 268"/>
                  <a:gd name="T32" fmla="*/ 5 w 368"/>
                  <a:gd name="T33" fmla="*/ 265 h 268"/>
                  <a:gd name="T34" fmla="*/ 365 w 368"/>
                  <a:gd name="T35" fmla="*/ 265 h 268"/>
                  <a:gd name="T36" fmla="*/ 363 w 368"/>
                  <a:gd name="T37" fmla="*/ 3 h 268"/>
                  <a:gd name="T38" fmla="*/ 3 w 368"/>
                  <a:gd name="T39" fmla="*/ 6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68" h="268">
                    <a:moveTo>
                      <a:pt x="3" y="268"/>
                    </a:moveTo>
                    <a:cubicBezTo>
                      <a:pt x="2" y="268"/>
                      <a:pt x="2" y="267"/>
                      <a:pt x="2" y="266"/>
                    </a:cubicBezTo>
                    <a:cubicBezTo>
                      <a:pt x="2" y="266"/>
                      <a:pt x="2" y="266"/>
                      <a:pt x="2" y="266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365" y="0"/>
                      <a:pt x="365" y="0"/>
                      <a:pt x="365" y="0"/>
                    </a:cubicBezTo>
                    <a:cubicBezTo>
                      <a:pt x="365" y="0"/>
                      <a:pt x="366" y="1"/>
                      <a:pt x="366" y="2"/>
                    </a:cubicBezTo>
                    <a:cubicBezTo>
                      <a:pt x="366" y="2"/>
                      <a:pt x="366" y="2"/>
                      <a:pt x="366" y="2"/>
                    </a:cubicBezTo>
                    <a:cubicBezTo>
                      <a:pt x="368" y="266"/>
                      <a:pt x="368" y="266"/>
                      <a:pt x="368" y="266"/>
                    </a:cubicBezTo>
                    <a:cubicBezTo>
                      <a:pt x="368" y="266"/>
                      <a:pt x="368" y="267"/>
                      <a:pt x="368" y="267"/>
                    </a:cubicBezTo>
                    <a:cubicBezTo>
                      <a:pt x="368" y="267"/>
                      <a:pt x="368" y="267"/>
                      <a:pt x="368" y="267"/>
                    </a:cubicBezTo>
                    <a:cubicBezTo>
                      <a:pt x="367" y="267"/>
                      <a:pt x="367" y="268"/>
                      <a:pt x="367" y="268"/>
                    </a:cubicBezTo>
                    <a:cubicBezTo>
                      <a:pt x="367" y="268"/>
                      <a:pt x="367" y="268"/>
                      <a:pt x="367" y="268"/>
                    </a:cubicBezTo>
                    <a:cubicBezTo>
                      <a:pt x="3" y="268"/>
                      <a:pt x="3" y="268"/>
                      <a:pt x="3" y="268"/>
                    </a:cubicBezTo>
                    <a:close/>
                    <a:moveTo>
                      <a:pt x="3" y="6"/>
                    </a:moveTo>
                    <a:cubicBezTo>
                      <a:pt x="5" y="265"/>
                      <a:pt x="5" y="265"/>
                      <a:pt x="5" y="265"/>
                    </a:cubicBezTo>
                    <a:cubicBezTo>
                      <a:pt x="365" y="265"/>
                      <a:pt x="365" y="265"/>
                      <a:pt x="365" y="265"/>
                    </a:cubicBezTo>
                    <a:cubicBezTo>
                      <a:pt x="363" y="3"/>
                      <a:pt x="363" y="3"/>
                      <a:pt x="363" y="3"/>
                    </a:cubicBezTo>
                    <a:cubicBezTo>
                      <a:pt x="3" y="6"/>
                      <a:pt x="3" y="6"/>
                      <a:pt x="3" y="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6" name="Freeform 362"/>
              <p:cNvSpPr>
                <a:spLocks/>
              </p:cNvSpPr>
              <p:nvPr/>
            </p:nvSpPr>
            <p:spPr bwMode="auto">
              <a:xfrm>
                <a:off x="2116" y="2809"/>
                <a:ext cx="862" cy="54"/>
              </a:xfrm>
              <a:custGeom>
                <a:avLst/>
                <a:gdLst>
                  <a:gd name="T0" fmla="*/ 862 w 862"/>
                  <a:gd name="T1" fmla="*/ 0 h 54"/>
                  <a:gd name="T2" fmla="*/ 862 w 862"/>
                  <a:gd name="T3" fmla="*/ 54 h 54"/>
                  <a:gd name="T4" fmla="*/ 3 w 862"/>
                  <a:gd name="T5" fmla="*/ 54 h 54"/>
                  <a:gd name="T6" fmla="*/ 0 w 862"/>
                  <a:gd name="T7" fmla="*/ 0 h 54"/>
                  <a:gd name="T8" fmla="*/ 862 w 862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2" h="54">
                    <a:moveTo>
                      <a:pt x="862" y="0"/>
                    </a:moveTo>
                    <a:lnTo>
                      <a:pt x="862" y="54"/>
                    </a:lnTo>
                    <a:lnTo>
                      <a:pt x="3" y="54"/>
                    </a:lnTo>
                    <a:lnTo>
                      <a:pt x="0" y="0"/>
                    </a:lnTo>
                    <a:lnTo>
                      <a:pt x="862" y="0"/>
                    </a:lnTo>
                    <a:close/>
                  </a:path>
                </a:pathLst>
              </a:custGeom>
              <a:solidFill>
                <a:srgbClr val="8AC6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7" name="Freeform 363"/>
              <p:cNvSpPr>
                <a:spLocks noEditPoints="1"/>
              </p:cNvSpPr>
              <p:nvPr/>
            </p:nvSpPr>
            <p:spPr bwMode="auto">
              <a:xfrm>
                <a:off x="2114" y="2804"/>
                <a:ext cx="868" cy="64"/>
              </a:xfrm>
              <a:custGeom>
                <a:avLst/>
                <a:gdLst>
                  <a:gd name="T0" fmla="*/ 2 w 367"/>
                  <a:gd name="T1" fmla="*/ 27 h 27"/>
                  <a:gd name="T2" fmla="*/ 0 w 367"/>
                  <a:gd name="T3" fmla="*/ 25 h 27"/>
                  <a:gd name="T4" fmla="*/ 0 w 367"/>
                  <a:gd name="T5" fmla="*/ 25 h 27"/>
                  <a:gd name="T6" fmla="*/ 0 w 367"/>
                  <a:gd name="T7" fmla="*/ 2 h 27"/>
                  <a:gd name="T8" fmla="*/ 0 w 367"/>
                  <a:gd name="T9" fmla="*/ 1 h 27"/>
                  <a:gd name="T10" fmla="*/ 0 w 367"/>
                  <a:gd name="T11" fmla="*/ 1 h 27"/>
                  <a:gd name="T12" fmla="*/ 1 w 367"/>
                  <a:gd name="T13" fmla="*/ 0 h 27"/>
                  <a:gd name="T14" fmla="*/ 1 w 367"/>
                  <a:gd name="T15" fmla="*/ 0 h 27"/>
                  <a:gd name="T16" fmla="*/ 365 w 367"/>
                  <a:gd name="T17" fmla="*/ 0 h 27"/>
                  <a:gd name="T18" fmla="*/ 366 w 367"/>
                  <a:gd name="T19" fmla="*/ 2 h 27"/>
                  <a:gd name="T20" fmla="*/ 366 w 367"/>
                  <a:gd name="T21" fmla="*/ 2 h 27"/>
                  <a:gd name="T22" fmla="*/ 367 w 367"/>
                  <a:gd name="T23" fmla="*/ 25 h 27"/>
                  <a:gd name="T24" fmla="*/ 366 w 367"/>
                  <a:gd name="T25" fmla="*/ 26 h 27"/>
                  <a:gd name="T26" fmla="*/ 366 w 367"/>
                  <a:gd name="T27" fmla="*/ 26 h 27"/>
                  <a:gd name="T28" fmla="*/ 365 w 367"/>
                  <a:gd name="T29" fmla="*/ 27 h 27"/>
                  <a:gd name="T30" fmla="*/ 365 w 367"/>
                  <a:gd name="T31" fmla="*/ 27 h 27"/>
                  <a:gd name="T32" fmla="*/ 2 w 367"/>
                  <a:gd name="T33" fmla="*/ 27 h 27"/>
                  <a:gd name="T34" fmla="*/ 3 w 367"/>
                  <a:gd name="T35" fmla="*/ 3 h 27"/>
                  <a:gd name="T36" fmla="*/ 3 w 367"/>
                  <a:gd name="T37" fmla="*/ 24 h 27"/>
                  <a:gd name="T38" fmla="*/ 364 w 367"/>
                  <a:gd name="T39" fmla="*/ 24 h 27"/>
                  <a:gd name="T40" fmla="*/ 363 w 367"/>
                  <a:gd name="T41" fmla="*/ 3 h 27"/>
                  <a:gd name="T42" fmla="*/ 3 w 367"/>
                  <a:gd name="T43" fmla="*/ 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67" h="27">
                    <a:moveTo>
                      <a:pt x="2" y="27"/>
                    </a:moveTo>
                    <a:cubicBezTo>
                      <a:pt x="1" y="27"/>
                      <a:pt x="0" y="26"/>
                      <a:pt x="0" y="2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365" y="0"/>
                      <a:pt x="365" y="0"/>
                      <a:pt x="365" y="0"/>
                    </a:cubicBezTo>
                    <a:cubicBezTo>
                      <a:pt x="366" y="0"/>
                      <a:pt x="366" y="1"/>
                      <a:pt x="366" y="2"/>
                    </a:cubicBezTo>
                    <a:cubicBezTo>
                      <a:pt x="366" y="2"/>
                      <a:pt x="366" y="2"/>
                      <a:pt x="366" y="2"/>
                    </a:cubicBezTo>
                    <a:cubicBezTo>
                      <a:pt x="367" y="25"/>
                      <a:pt x="367" y="25"/>
                      <a:pt x="367" y="25"/>
                    </a:cubicBezTo>
                    <a:cubicBezTo>
                      <a:pt x="367" y="25"/>
                      <a:pt x="367" y="26"/>
                      <a:pt x="366" y="26"/>
                    </a:cubicBezTo>
                    <a:cubicBezTo>
                      <a:pt x="366" y="26"/>
                      <a:pt x="366" y="26"/>
                      <a:pt x="366" y="26"/>
                    </a:cubicBezTo>
                    <a:cubicBezTo>
                      <a:pt x="366" y="26"/>
                      <a:pt x="366" y="27"/>
                      <a:pt x="365" y="27"/>
                    </a:cubicBezTo>
                    <a:cubicBezTo>
                      <a:pt x="365" y="27"/>
                      <a:pt x="365" y="27"/>
                      <a:pt x="365" y="27"/>
                    </a:cubicBezTo>
                    <a:cubicBezTo>
                      <a:pt x="2" y="27"/>
                      <a:pt x="2" y="27"/>
                      <a:pt x="2" y="27"/>
                    </a:cubicBezTo>
                    <a:close/>
                    <a:moveTo>
                      <a:pt x="3" y="3"/>
                    </a:moveTo>
                    <a:cubicBezTo>
                      <a:pt x="3" y="24"/>
                      <a:pt x="3" y="24"/>
                      <a:pt x="3" y="24"/>
                    </a:cubicBezTo>
                    <a:cubicBezTo>
                      <a:pt x="364" y="24"/>
                      <a:pt x="364" y="24"/>
                      <a:pt x="364" y="24"/>
                    </a:cubicBezTo>
                    <a:cubicBezTo>
                      <a:pt x="363" y="3"/>
                      <a:pt x="363" y="3"/>
                      <a:pt x="363" y="3"/>
                    </a:cubicBezTo>
                    <a:cubicBezTo>
                      <a:pt x="3" y="3"/>
                      <a:pt x="3" y="3"/>
                      <a:pt x="3" y="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8" name="Freeform 364"/>
              <p:cNvSpPr>
                <a:spLocks/>
              </p:cNvSpPr>
              <p:nvPr/>
            </p:nvSpPr>
            <p:spPr bwMode="auto">
              <a:xfrm>
                <a:off x="2978" y="2809"/>
                <a:ext cx="605" cy="54"/>
              </a:xfrm>
              <a:custGeom>
                <a:avLst/>
                <a:gdLst>
                  <a:gd name="T0" fmla="*/ 256 w 256"/>
                  <a:gd name="T1" fmla="*/ 23 h 23"/>
                  <a:gd name="T2" fmla="*/ 0 w 256"/>
                  <a:gd name="T3" fmla="*/ 23 h 23"/>
                  <a:gd name="T4" fmla="*/ 0 w 256"/>
                  <a:gd name="T5" fmla="*/ 0 h 23"/>
                  <a:gd name="T6" fmla="*/ 249 w 256"/>
                  <a:gd name="T7" fmla="*/ 0 h 23"/>
                  <a:gd name="T8" fmla="*/ 256 w 256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6" h="23">
                    <a:moveTo>
                      <a:pt x="256" y="23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49" y="0"/>
                      <a:pt x="249" y="0"/>
                      <a:pt x="249" y="0"/>
                    </a:cubicBezTo>
                    <a:cubicBezTo>
                      <a:pt x="249" y="0"/>
                      <a:pt x="254" y="11"/>
                      <a:pt x="256" y="23"/>
                    </a:cubicBezTo>
                    <a:close/>
                  </a:path>
                </a:pathLst>
              </a:custGeom>
              <a:solidFill>
                <a:srgbClr val="8AC6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9" name="Freeform 365"/>
              <p:cNvSpPr>
                <a:spLocks noEditPoints="1"/>
              </p:cNvSpPr>
              <p:nvPr/>
            </p:nvSpPr>
            <p:spPr bwMode="auto">
              <a:xfrm>
                <a:off x="2973" y="2804"/>
                <a:ext cx="615" cy="64"/>
              </a:xfrm>
              <a:custGeom>
                <a:avLst/>
                <a:gdLst>
                  <a:gd name="T0" fmla="*/ 2 w 260"/>
                  <a:gd name="T1" fmla="*/ 27 h 27"/>
                  <a:gd name="T2" fmla="*/ 0 w 260"/>
                  <a:gd name="T3" fmla="*/ 25 h 27"/>
                  <a:gd name="T4" fmla="*/ 0 w 260"/>
                  <a:gd name="T5" fmla="*/ 25 h 27"/>
                  <a:gd name="T6" fmla="*/ 0 w 260"/>
                  <a:gd name="T7" fmla="*/ 2 h 27"/>
                  <a:gd name="T8" fmla="*/ 0 w 260"/>
                  <a:gd name="T9" fmla="*/ 1 h 27"/>
                  <a:gd name="T10" fmla="*/ 0 w 260"/>
                  <a:gd name="T11" fmla="*/ 1 h 27"/>
                  <a:gd name="T12" fmla="*/ 2 w 260"/>
                  <a:gd name="T13" fmla="*/ 0 h 27"/>
                  <a:gd name="T14" fmla="*/ 2 w 260"/>
                  <a:gd name="T15" fmla="*/ 0 h 27"/>
                  <a:gd name="T16" fmla="*/ 251 w 260"/>
                  <a:gd name="T17" fmla="*/ 0 h 27"/>
                  <a:gd name="T18" fmla="*/ 253 w 260"/>
                  <a:gd name="T19" fmla="*/ 1 h 27"/>
                  <a:gd name="T20" fmla="*/ 253 w 260"/>
                  <a:gd name="T21" fmla="*/ 1 h 27"/>
                  <a:gd name="T22" fmla="*/ 260 w 260"/>
                  <a:gd name="T23" fmla="*/ 25 h 27"/>
                  <a:gd name="T24" fmla="*/ 260 w 260"/>
                  <a:gd name="T25" fmla="*/ 25 h 27"/>
                  <a:gd name="T26" fmla="*/ 258 w 260"/>
                  <a:gd name="T27" fmla="*/ 25 h 27"/>
                  <a:gd name="T28" fmla="*/ 258 w 260"/>
                  <a:gd name="T29" fmla="*/ 24 h 27"/>
                  <a:gd name="T30" fmla="*/ 258 w 260"/>
                  <a:gd name="T31" fmla="*/ 25 h 27"/>
                  <a:gd name="T32" fmla="*/ 260 w 260"/>
                  <a:gd name="T33" fmla="*/ 25 h 27"/>
                  <a:gd name="T34" fmla="*/ 259 w 260"/>
                  <a:gd name="T35" fmla="*/ 26 h 27"/>
                  <a:gd name="T36" fmla="*/ 259 w 260"/>
                  <a:gd name="T37" fmla="*/ 26 h 27"/>
                  <a:gd name="T38" fmla="*/ 258 w 260"/>
                  <a:gd name="T39" fmla="*/ 27 h 27"/>
                  <a:gd name="T40" fmla="*/ 258 w 260"/>
                  <a:gd name="T41" fmla="*/ 27 h 27"/>
                  <a:gd name="T42" fmla="*/ 2 w 260"/>
                  <a:gd name="T43" fmla="*/ 27 h 27"/>
                  <a:gd name="T44" fmla="*/ 3 w 260"/>
                  <a:gd name="T45" fmla="*/ 3 h 27"/>
                  <a:gd name="T46" fmla="*/ 3 w 260"/>
                  <a:gd name="T47" fmla="*/ 24 h 27"/>
                  <a:gd name="T48" fmla="*/ 256 w 260"/>
                  <a:gd name="T49" fmla="*/ 24 h 27"/>
                  <a:gd name="T50" fmla="*/ 250 w 260"/>
                  <a:gd name="T51" fmla="*/ 3 h 27"/>
                  <a:gd name="T52" fmla="*/ 250 w 260"/>
                  <a:gd name="T53" fmla="*/ 3 h 27"/>
                  <a:gd name="T54" fmla="*/ 3 w 260"/>
                  <a:gd name="T55" fmla="*/ 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60" h="27">
                    <a:moveTo>
                      <a:pt x="2" y="27"/>
                    </a:moveTo>
                    <a:cubicBezTo>
                      <a:pt x="1" y="27"/>
                      <a:pt x="0" y="26"/>
                      <a:pt x="0" y="2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51" y="0"/>
                      <a:pt x="251" y="0"/>
                      <a:pt x="251" y="0"/>
                    </a:cubicBezTo>
                    <a:cubicBezTo>
                      <a:pt x="252" y="0"/>
                      <a:pt x="252" y="0"/>
                      <a:pt x="253" y="1"/>
                    </a:cubicBezTo>
                    <a:cubicBezTo>
                      <a:pt x="253" y="1"/>
                      <a:pt x="253" y="1"/>
                      <a:pt x="253" y="1"/>
                    </a:cubicBezTo>
                    <a:cubicBezTo>
                      <a:pt x="253" y="1"/>
                      <a:pt x="257" y="13"/>
                      <a:pt x="260" y="25"/>
                    </a:cubicBezTo>
                    <a:cubicBezTo>
                      <a:pt x="260" y="25"/>
                      <a:pt x="260" y="25"/>
                      <a:pt x="260" y="25"/>
                    </a:cubicBezTo>
                    <a:cubicBezTo>
                      <a:pt x="258" y="25"/>
                      <a:pt x="258" y="25"/>
                      <a:pt x="258" y="25"/>
                    </a:cubicBezTo>
                    <a:cubicBezTo>
                      <a:pt x="258" y="24"/>
                      <a:pt x="258" y="24"/>
                      <a:pt x="258" y="24"/>
                    </a:cubicBezTo>
                    <a:cubicBezTo>
                      <a:pt x="258" y="25"/>
                      <a:pt x="258" y="25"/>
                      <a:pt x="258" y="25"/>
                    </a:cubicBezTo>
                    <a:cubicBezTo>
                      <a:pt x="260" y="25"/>
                      <a:pt x="260" y="25"/>
                      <a:pt x="260" y="25"/>
                    </a:cubicBezTo>
                    <a:cubicBezTo>
                      <a:pt x="260" y="25"/>
                      <a:pt x="260" y="26"/>
                      <a:pt x="259" y="26"/>
                    </a:cubicBezTo>
                    <a:cubicBezTo>
                      <a:pt x="259" y="26"/>
                      <a:pt x="259" y="26"/>
                      <a:pt x="259" y="26"/>
                    </a:cubicBezTo>
                    <a:cubicBezTo>
                      <a:pt x="259" y="26"/>
                      <a:pt x="259" y="27"/>
                      <a:pt x="258" y="27"/>
                    </a:cubicBezTo>
                    <a:cubicBezTo>
                      <a:pt x="258" y="27"/>
                      <a:pt x="258" y="27"/>
                      <a:pt x="258" y="27"/>
                    </a:cubicBezTo>
                    <a:cubicBezTo>
                      <a:pt x="2" y="27"/>
                      <a:pt x="2" y="27"/>
                      <a:pt x="2" y="27"/>
                    </a:cubicBezTo>
                    <a:close/>
                    <a:moveTo>
                      <a:pt x="3" y="3"/>
                    </a:moveTo>
                    <a:cubicBezTo>
                      <a:pt x="3" y="24"/>
                      <a:pt x="3" y="24"/>
                      <a:pt x="3" y="24"/>
                    </a:cubicBezTo>
                    <a:cubicBezTo>
                      <a:pt x="256" y="24"/>
                      <a:pt x="256" y="24"/>
                      <a:pt x="256" y="24"/>
                    </a:cubicBezTo>
                    <a:cubicBezTo>
                      <a:pt x="255" y="14"/>
                      <a:pt x="251" y="6"/>
                      <a:pt x="250" y="3"/>
                    </a:cubicBezTo>
                    <a:cubicBezTo>
                      <a:pt x="250" y="3"/>
                      <a:pt x="250" y="3"/>
                      <a:pt x="250" y="3"/>
                    </a:cubicBezTo>
                    <a:cubicBezTo>
                      <a:pt x="3" y="3"/>
                      <a:pt x="3" y="3"/>
                      <a:pt x="3" y="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0" name="Freeform 366"/>
              <p:cNvSpPr>
                <a:spLocks/>
              </p:cNvSpPr>
              <p:nvPr/>
            </p:nvSpPr>
            <p:spPr bwMode="auto">
              <a:xfrm>
                <a:off x="2102" y="2352"/>
                <a:ext cx="1216" cy="121"/>
              </a:xfrm>
              <a:custGeom>
                <a:avLst/>
                <a:gdLst>
                  <a:gd name="T0" fmla="*/ 456 w 514"/>
                  <a:gd name="T1" fmla="*/ 0 h 51"/>
                  <a:gd name="T2" fmla="*/ 15 w 514"/>
                  <a:gd name="T3" fmla="*/ 0 h 51"/>
                  <a:gd name="T4" fmla="*/ 0 w 514"/>
                  <a:gd name="T5" fmla="*/ 25 h 51"/>
                  <a:gd name="T6" fmla="*/ 0 w 514"/>
                  <a:gd name="T7" fmla="*/ 25 h 51"/>
                  <a:gd name="T8" fmla="*/ 15 w 514"/>
                  <a:gd name="T9" fmla="*/ 51 h 51"/>
                  <a:gd name="T10" fmla="*/ 514 w 514"/>
                  <a:gd name="T11" fmla="*/ 51 h 51"/>
                  <a:gd name="T12" fmla="*/ 456 w 514"/>
                  <a:gd name="T13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14" h="51">
                    <a:moveTo>
                      <a:pt x="456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2" y="0"/>
                      <a:pt x="0" y="11"/>
                      <a:pt x="0" y="2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39"/>
                      <a:pt x="2" y="51"/>
                      <a:pt x="15" y="51"/>
                    </a:cubicBezTo>
                    <a:cubicBezTo>
                      <a:pt x="514" y="51"/>
                      <a:pt x="514" y="51"/>
                      <a:pt x="514" y="51"/>
                    </a:cubicBezTo>
                    <a:cubicBezTo>
                      <a:pt x="514" y="51"/>
                      <a:pt x="507" y="4"/>
                      <a:pt x="45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1" name="Freeform 367"/>
              <p:cNvSpPr>
                <a:spLocks noEditPoints="1"/>
              </p:cNvSpPr>
              <p:nvPr/>
            </p:nvSpPr>
            <p:spPr bwMode="auto">
              <a:xfrm>
                <a:off x="2100" y="2347"/>
                <a:ext cx="1223" cy="128"/>
              </a:xfrm>
              <a:custGeom>
                <a:avLst/>
                <a:gdLst>
                  <a:gd name="T0" fmla="*/ 3 w 517"/>
                  <a:gd name="T1" fmla="*/ 46 h 54"/>
                  <a:gd name="T2" fmla="*/ 0 w 517"/>
                  <a:gd name="T3" fmla="*/ 27 h 54"/>
                  <a:gd name="T4" fmla="*/ 0 w 517"/>
                  <a:gd name="T5" fmla="*/ 27 h 54"/>
                  <a:gd name="T6" fmla="*/ 3 w 517"/>
                  <a:gd name="T7" fmla="*/ 9 h 54"/>
                  <a:gd name="T8" fmla="*/ 3 w 517"/>
                  <a:gd name="T9" fmla="*/ 9 h 54"/>
                  <a:gd name="T10" fmla="*/ 16 w 517"/>
                  <a:gd name="T11" fmla="*/ 0 h 54"/>
                  <a:gd name="T12" fmla="*/ 16 w 517"/>
                  <a:gd name="T13" fmla="*/ 0 h 54"/>
                  <a:gd name="T14" fmla="*/ 457 w 517"/>
                  <a:gd name="T15" fmla="*/ 0 h 54"/>
                  <a:gd name="T16" fmla="*/ 457 w 517"/>
                  <a:gd name="T17" fmla="*/ 2 h 54"/>
                  <a:gd name="T18" fmla="*/ 457 w 517"/>
                  <a:gd name="T19" fmla="*/ 0 h 54"/>
                  <a:gd name="T20" fmla="*/ 517 w 517"/>
                  <a:gd name="T21" fmla="*/ 52 h 54"/>
                  <a:gd name="T22" fmla="*/ 517 w 517"/>
                  <a:gd name="T23" fmla="*/ 52 h 54"/>
                  <a:gd name="T24" fmla="*/ 516 w 517"/>
                  <a:gd name="T25" fmla="*/ 54 h 54"/>
                  <a:gd name="T26" fmla="*/ 516 w 517"/>
                  <a:gd name="T27" fmla="*/ 54 h 54"/>
                  <a:gd name="T28" fmla="*/ 515 w 517"/>
                  <a:gd name="T29" fmla="*/ 54 h 54"/>
                  <a:gd name="T30" fmla="*/ 515 w 517"/>
                  <a:gd name="T31" fmla="*/ 54 h 54"/>
                  <a:gd name="T32" fmla="*/ 16 w 517"/>
                  <a:gd name="T33" fmla="*/ 54 h 54"/>
                  <a:gd name="T34" fmla="*/ 16 w 517"/>
                  <a:gd name="T35" fmla="*/ 54 h 54"/>
                  <a:gd name="T36" fmla="*/ 16 w 517"/>
                  <a:gd name="T37" fmla="*/ 54 h 54"/>
                  <a:gd name="T38" fmla="*/ 3 w 517"/>
                  <a:gd name="T39" fmla="*/ 46 h 54"/>
                  <a:gd name="T40" fmla="*/ 5 w 517"/>
                  <a:gd name="T41" fmla="*/ 10 h 54"/>
                  <a:gd name="T42" fmla="*/ 3 w 517"/>
                  <a:gd name="T43" fmla="*/ 27 h 54"/>
                  <a:gd name="T44" fmla="*/ 3 w 517"/>
                  <a:gd name="T45" fmla="*/ 27 h 54"/>
                  <a:gd name="T46" fmla="*/ 5 w 517"/>
                  <a:gd name="T47" fmla="*/ 45 h 54"/>
                  <a:gd name="T48" fmla="*/ 5 w 517"/>
                  <a:gd name="T49" fmla="*/ 45 h 54"/>
                  <a:gd name="T50" fmla="*/ 16 w 517"/>
                  <a:gd name="T51" fmla="*/ 51 h 54"/>
                  <a:gd name="T52" fmla="*/ 16 w 517"/>
                  <a:gd name="T53" fmla="*/ 51 h 54"/>
                  <a:gd name="T54" fmla="*/ 513 w 517"/>
                  <a:gd name="T55" fmla="*/ 51 h 54"/>
                  <a:gd name="T56" fmla="*/ 512 w 517"/>
                  <a:gd name="T57" fmla="*/ 46 h 54"/>
                  <a:gd name="T58" fmla="*/ 512 w 517"/>
                  <a:gd name="T59" fmla="*/ 46 h 54"/>
                  <a:gd name="T60" fmla="*/ 504 w 517"/>
                  <a:gd name="T61" fmla="*/ 30 h 54"/>
                  <a:gd name="T62" fmla="*/ 504 w 517"/>
                  <a:gd name="T63" fmla="*/ 30 h 54"/>
                  <a:gd name="T64" fmla="*/ 457 w 517"/>
                  <a:gd name="T65" fmla="*/ 3 h 54"/>
                  <a:gd name="T66" fmla="*/ 457 w 517"/>
                  <a:gd name="T67" fmla="*/ 3 h 54"/>
                  <a:gd name="T68" fmla="*/ 16 w 517"/>
                  <a:gd name="T69" fmla="*/ 3 h 54"/>
                  <a:gd name="T70" fmla="*/ 5 w 517"/>
                  <a:gd name="T71" fmla="*/ 1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17" h="54">
                    <a:moveTo>
                      <a:pt x="3" y="46"/>
                    </a:moveTo>
                    <a:cubicBezTo>
                      <a:pt x="0" y="41"/>
                      <a:pt x="0" y="34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0"/>
                      <a:pt x="0" y="14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5" y="3"/>
                      <a:pt x="9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457" y="0"/>
                      <a:pt x="457" y="0"/>
                      <a:pt x="457" y="0"/>
                    </a:cubicBezTo>
                    <a:cubicBezTo>
                      <a:pt x="457" y="2"/>
                      <a:pt x="457" y="2"/>
                      <a:pt x="457" y="2"/>
                    </a:cubicBezTo>
                    <a:cubicBezTo>
                      <a:pt x="457" y="0"/>
                      <a:pt x="457" y="0"/>
                      <a:pt x="457" y="0"/>
                    </a:cubicBezTo>
                    <a:cubicBezTo>
                      <a:pt x="509" y="5"/>
                      <a:pt x="516" y="52"/>
                      <a:pt x="517" y="52"/>
                    </a:cubicBezTo>
                    <a:cubicBezTo>
                      <a:pt x="517" y="52"/>
                      <a:pt x="517" y="52"/>
                      <a:pt x="517" y="52"/>
                    </a:cubicBezTo>
                    <a:cubicBezTo>
                      <a:pt x="517" y="53"/>
                      <a:pt x="516" y="53"/>
                      <a:pt x="516" y="54"/>
                    </a:cubicBezTo>
                    <a:cubicBezTo>
                      <a:pt x="516" y="54"/>
                      <a:pt x="516" y="54"/>
                      <a:pt x="516" y="54"/>
                    </a:cubicBezTo>
                    <a:cubicBezTo>
                      <a:pt x="516" y="54"/>
                      <a:pt x="515" y="54"/>
                      <a:pt x="515" y="54"/>
                    </a:cubicBezTo>
                    <a:cubicBezTo>
                      <a:pt x="515" y="54"/>
                      <a:pt x="515" y="54"/>
                      <a:pt x="515" y="54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9" y="54"/>
                      <a:pt x="5" y="51"/>
                      <a:pt x="3" y="46"/>
                    </a:cubicBezTo>
                    <a:close/>
                    <a:moveTo>
                      <a:pt x="5" y="10"/>
                    </a:moveTo>
                    <a:cubicBezTo>
                      <a:pt x="3" y="14"/>
                      <a:pt x="3" y="20"/>
                      <a:pt x="3" y="27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3" y="34"/>
                      <a:pt x="3" y="40"/>
                      <a:pt x="5" y="45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7" y="49"/>
                      <a:pt x="10" y="51"/>
                      <a:pt x="16" y="51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513" y="51"/>
                      <a:pt x="513" y="51"/>
                      <a:pt x="513" y="51"/>
                    </a:cubicBezTo>
                    <a:cubicBezTo>
                      <a:pt x="513" y="50"/>
                      <a:pt x="513" y="48"/>
                      <a:pt x="512" y="46"/>
                    </a:cubicBezTo>
                    <a:cubicBezTo>
                      <a:pt x="512" y="46"/>
                      <a:pt x="512" y="46"/>
                      <a:pt x="512" y="46"/>
                    </a:cubicBezTo>
                    <a:cubicBezTo>
                      <a:pt x="510" y="41"/>
                      <a:pt x="508" y="36"/>
                      <a:pt x="504" y="30"/>
                    </a:cubicBezTo>
                    <a:cubicBezTo>
                      <a:pt x="504" y="30"/>
                      <a:pt x="504" y="30"/>
                      <a:pt x="504" y="30"/>
                    </a:cubicBezTo>
                    <a:cubicBezTo>
                      <a:pt x="496" y="18"/>
                      <a:pt x="482" y="5"/>
                      <a:pt x="457" y="3"/>
                    </a:cubicBezTo>
                    <a:cubicBezTo>
                      <a:pt x="457" y="3"/>
                      <a:pt x="457" y="3"/>
                      <a:pt x="457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0" y="3"/>
                      <a:pt x="7" y="6"/>
                      <a:pt x="5" y="10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2" name="Freeform 368"/>
              <p:cNvSpPr>
                <a:spLocks/>
              </p:cNvSpPr>
              <p:nvPr/>
            </p:nvSpPr>
            <p:spPr bwMode="auto">
              <a:xfrm>
                <a:off x="3034" y="2529"/>
                <a:ext cx="455" cy="252"/>
              </a:xfrm>
              <a:custGeom>
                <a:avLst/>
                <a:gdLst>
                  <a:gd name="T0" fmla="*/ 0 w 192"/>
                  <a:gd name="T1" fmla="*/ 106 h 106"/>
                  <a:gd name="T2" fmla="*/ 0 w 192"/>
                  <a:gd name="T3" fmla="*/ 0 h 106"/>
                  <a:gd name="T4" fmla="*/ 106 w 192"/>
                  <a:gd name="T5" fmla="*/ 0 h 106"/>
                  <a:gd name="T6" fmla="*/ 192 w 192"/>
                  <a:gd name="T7" fmla="*/ 106 h 106"/>
                  <a:gd name="T8" fmla="*/ 0 w 192"/>
                  <a:gd name="T9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" h="106">
                    <a:moveTo>
                      <a:pt x="0" y="106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106" y="0"/>
                      <a:pt x="157" y="30"/>
                      <a:pt x="192" y="106"/>
                    </a:cubicBez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83D0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3" name="Freeform 369"/>
              <p:cNvSpPr>
                <a:spLocks noEditPoints="1"/>
              </p:cNvSpPr>
              <p:nvPr/>
            </p:nvSpPr>
            <p:spPr bwMode="auto">
              <a:xfrm>
                <a:off x="3032" y="2527"/>
                <a:ext cx="461" cy="258"/>
              </a:xfrm>
              <a:custGeom>
                <a:avLst/>
                <a:gdLst>
                  <a:gd name="T0" fmla="*/ 0 w 195"/>
                  <a:gd name="T1" fmla="*/ 108 h 109"/>
                  <a:gd name="T2" fmla="*/ 0 w 195"/>
                  <a:gd name="T3" fmla="*/ 107 h 109"/>
                  <a:gd name="T4" fmla="*/ 0 w 195"/>
                  <a:gd name="T5" fmla="*/ 107 h 109"/>
                  <a:gd name="T6" fmla="*/ 0 w 195"/>
                  <a:gd name="T7" fmla="*/ 1 h 109"/>
                  <a:gd name="T8" fmla="*/ 0 w 195"/>
                  <a:gd name="T9" fmla="*/ 0 h 109"/>
                  <a:gd name="T10" fmla="*/ 0 w 195"/>
                  <a:gd name="T11" fmla="*/ 0 h 109"/>
                  <a:gd name="T12" fmla="*/ 1 w 195"/>
                  <a:gd name="T13" fmla="*/ 0 h 109"/>
                  <a:gd name="T14" fmla="*/ 1 w 195"/>
                  <a:gd name="T15" fmla="*/ 0 h 109"/>
                  <a:gd name="T16" fmla="*/ 107 w 195"/>
                  <a:gd name="T17" fmla="*/ 0 h 109"/>
                  <a:gd name="T18" fmla="*/ 107 w 195"/>
                  <a:gd name="T19" fmla="*/ 0 h 109"/>
                  <a:gd name="T20" fmla="*/ 194 w 195"/>
                  <a:gd name="T21" fmla="*/ 106 h 109"/>
                  <a:gd name="T22" fmla="*/ 194 w 195"/>
                  <a:gd name="T23" fmla="*/ 106 h 109"/>
                  <a:gd name="T24" fmla="*/ 194 w 195"/>
                  <a:gd name="T25" fmla="*/ 108 h 109"/>
                  <a:gd name="T26" fmla="*/ 194 w 195"/>
                  <a:gd name="T27" fmla="*/ 108 h 109"/>
                  <a:gd name="T28" fmla="*/ 193 w 195"/>
                  <a:gd name="T29" fmla="*/ 108 h 109"/>
                  <a:gd name="T30" fmla="*/ 193 w 195"/>
                  <a:gd name="T31" fmla="*/ 108 h 109"/>
                  <a:gd name="T32" fmla="*/ 1 w 195"/>
                  <a:gd name="T33" fmla="*/ 109 h 109"/>
                  <a:gd name="T34" fmla="*/ 1 w 195"/>
                  <a:gd name="T35" fmla="*/ 107 h 109"/>
                  <a:gd name="T36" fmla="*/ 3 w 195"/>
                  <a:gd name="T37" fmla="*/ 107 h 109"/>
                  <a:gd name="T38" fmla="*/ 1 w 195"/>
                  <a:gd name="T39" fmla="*/ 107 h 109"/>
                  <a:gd name="T40" fmla="*/ 1 w 195"/>
                  <a:gd name="T41" fmla="*/ 109 h 109"/>
                  <a:gd name="T42" fmla="*/ 0 w 195"/>
                  <a:gd name="T43" fmla="*/ 108 h 109"/>
                  <a:gd name="T44" fmla="*/ 3 w 195"/>
                  <a:gd name="T45" fmla="*/ 106 h 109"/>
                  <a:gd name="T46" fmla="*/ 191 w 195"/>
                  <a:gd name="T47" fmla="*/ 105 h 109"/>
                  <a:gd name="T48" fmla="*/ 136 w 195"/>
                  <a:gd name="T49" fmla="*/ 27 h 109"/>
                  <a:gd name="T50" fmla="*/ 136 w 195"/>
                  <a:gd name="T51" fmla="*/ 27 h 109"/>
                  <a:gd name="T52" fmla="*/ 106 w 195"/>
                  <a:gd name="T53" fmla="*/ 3 h 109"/>
                  <a:gd name="T54" fmla="*/ 106 w 195"/>
                  <a:gd name="T55" fmla="*/ 3 h 109"/>
                  <a:gd name="T56" fmla="*/ 3 w 195"/>
                  <a:gd name="T57" fmla="*/ 3 h 109"/>
                  <a:gd name="T58" fmla="*/ 3 w 195"/>
                  <a:gd name="T59" fmla="*/ 10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95" h="109">
                    <a:moveTo>
                      <a:pt x="0" y="108"/>
                    </a:moveTo>
                    <a:cubicBezTo>
                      <a:pt x="0" y="108"/>
                      <a:pt x="0" y="107"/>
                      <a:pt x="0" y="107"/>
                    </a:cubicBezTo>
                    <a:cubicBezTo>
                      <a:pt x="0" y="107"/>
                      <a:pt x="0" y="107"/>
                      <a:pt x="0" y="107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08" y="0"/>
                      <a:pt x="159" y="30"/>
                      <a:pt x="194" y="106"/>
                    </a:cubicBezTo>
                    <a:cubicBezTo>
                      <a:pt x="194" y="106"/>
                      <a:pt x="194" y="106"/>
                      <a:pt x="194" y="106"/>
                    </a:cubicBezTo>
                    <a:cubicBezTo>
                      <a:pt x="195" y="107"/>
                      <a:pt x="195" y="107"/>
                      <a:pt x="194" y="108"/>
                    </a:cubicBezTo>
                    <a:cubicBezTo>
                      <a:pt x="194" y="108"/>
                      <a:pt x="194" y="108"/>
                      <a:pt x="194" y="108"/>
                    </a:cubicBezTo>
                    <a:cubicBezTo>
                      <a:pt x="194" y="108"/>
                      <a:pt x="194" y="108"/>
                      <a:pt x="193" y="108"/>
                    </a:cubicBezTo>
                    <a:cubicBezTo>
                      <a:pt x="193" y="108"/>
                      <a:pt x="193" y="108"/>
                      <a:pt x="193" y="108"/>
                    </a:cubicBezTo>
                    <a:cubicBezTo>
                      <a:pt x="1" y="109"/>
                      <a:pt x="1" y="109"/>
                      <a:pt x="1" y="109"/>
                    </a:cubicBezTo>
                    <a:cubicBezTo>
                      <a:pt x="1" y="107"/>
                      <a:pt x="1" y="107"/>
                      <a:pt x="1" y="107"/>
                    </a:cubicBezTo>
                    <a:cubicBezTo>
                      <a:pt x="3" y="107"/>
                      <a:pt x="3" y="107"/>
                      <a:pt x="3" y="107"/>
                    </a:cubicBezTo>
                    <a:cubicBezTo>
                      <a:pt x="1" y="107"/>
                      <a:pt x="1" y="107"/>
                      <a:pt x="1" y="107"/>
                    </a:cubicBezTo>
                    <a:cubicBezTo>
                      <a:pt x="1" y="109"/>
                      <a:pt x="1" y="109"/>
                      <a:pt x="1" y="109"/>
                    </a:cubicBezTo>
                    <a:cubicBezTo>
                      <a:pt x="1" y="109"/>
                      <a:pt x="0" y="108"/>
                      <a:pt x="0" y="108"/>
                    </a:cubicBezTo>
                    <a:close/>
                    <a:moveTo>
                      <a:pt x="3" y="106"/>
                    </a:moveTo>
                    <a:cubicBezTo>
                      <a:pt x="191" y="105"/>
                      <a:pt x="191" y="105"/>
                      <a:pt x="191" y="105"/>
                    </a:cubicBezTo>
                    <a:cubicBezTo>
                      <a:pt x="174" y="69"/>
                      <a:pt x="153" y="43"/>
                      <a:pt x="136" y="27"/>
                    </a:cubicBezTo>
                    <a:cubicBezTo>
                      <a:pt x="136" y="27"/>
                      <a:pt x="136" y="27"/>
                      <a:pt x="136" y="27"/>
                    </a:cubicBezTo>
                    <a:cubicBezTo>
                      <a:pt x="120" y="11"/>
                      <a:pt x="108" y="4"/>
                      <a:pt x="106" y="3"/>
                    </a:cubicBezTo>
                    <a:cubicBezTo>
                      <a:pt x="106" y="3"/>
                      <a:pt x="106" y="3"/>
                      <a:pt x="106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106"/>
                      <a:pt x="3" y="106"/>
                      <a:pt x="3" y="10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4" name="Freeform 370"/>
              <p:cNvSpPr>
                <a:spLocks noEditPoints="1"/>
              </p:cNvSpPr>
              <p:nvPr/>
            </p:nvSpPr>
            <p:spPr bwMode="auto">
              <a:xfrm>
                <a:off x="2161" y="2352"/>
                <a:ext cx="1039" cy="121"/>
              </a:xfrm>
              <a:custGeom>
                <a:avLst/>
                <a:gdLst>
                  <a:gd name="T0" fmla="*/ 196 w 439"/>
                  <a:gd name="T1" fmla="*/ 51 h 51"/>
                  <a:gd name="T2" fmla="*/ 240 w 439"/>
                  <a:gd name="T3" fmla="*/ 51 h 51"/>
                  <a:gd name="T4" fmla="*/ 240 w 439"/>
                  <a:gd name="T5" fmla="*/ 0 h 51"/>
                  <a:gd name="T6" fmla="*/ 196 w 439"/>
                  <a:gd name="T7" fmla="*/ 0 h 51"/>
                  <a:gd name="T8" fmla="*/ 196 w 439"/>
                  <a:gd name="T9" fmla="*/ 51 h 51"/>
                  <a:gd name="T10" fmla="*/ 98 w 439"/>
                  <a:gd name="T11" fmla="*/ 51 h 51"/>
                  <a:gd name="T12" fmla="*/ 142 w 439"/>
                  <a:gd name="T13" fmla="*/ 51 h 51"/>
                  <a:gd name="T14" fmla="*/ 142 w 439"/>
                  <a:gd name="T15" fmla="*/ 0 h 51"/>
                  <a:gd name="T16" fmla="*/ 98 w 439"/>
                  <a:gd name="T17" fmla="*/ 0 h 51"/>
                  <a:gd name="T18" fmla="*/ 98 w 439"/>
                  <a:gd name="T19" fmla="*/ 51 h 51"/>
                  <a:gd name="T20" fmla="*/ 0 w 439"/>
                  <a:gd name="T21" fmla="*/ 51 h 51"/>
                  <a:gd name="T22" fmla="*/ 45 w 439"/>
                  <a:gd name="T23" fmla="*/ 51 h 51"/>
                  <a:gd name="T24" fmla="*/ 45 w 439"/>
                  <a:gd name="T25" fmla="*/ 0 h 51"/>
                  <a:gd name="T26" fmla="*/ 0 w 439"/>
                  <a:gd name="T27" fmla="*/ 0 h 51"/>
                  <a:gd name="T28" fmla="*/ 0 w 439"/>
                  <a:gd name="T29" fmla="*/ 51 h 51"/>
                  <a:gd name="T30" fmla="*/ 293 w 439"/>
                  <a:gd name="T31" fmla="*/ 51 h 51"/>
                  <a:gd name="T32" fmla="*/ 338 w 439"/>
                  <a:gd name="T33" fmla="*/ 51 h 51"/>
                  <a:gd name="T34" fmla="*/ 338 w 439"/>
                  <a:gd name="T35" fmla="*/ 0 h 51"/>
                  <a:gd name="T36" fmla="*/ 293 w 439"/>
                  <a:gd name="T37" fmla="*/ 0 h 51"/>
                  <a:gd name="T38" fmla="*/ 293 w 439"/>
                  <a:gd name="T39" fmla="*/ 51 h 51"/>
                  <a:gd name="T40" fmla="*/ 431 w 439"/>
                  <a:gd name="T41" fmla="*/ 0 h 51"/>
                  <a:gd name="T42" fmla="*/ 395 w 439"/>
                  <a:gd name="T43" fmla="*/ 0 h 51"/>
                  <a:gd name="T44" fmla="*/ 395 w 439"/>
                  <a:gd name="T45" fmla="*/ 51 h 51"/>
                  <a:gd name="T46" fmla="*/ 439 w 439"/>
                  <a:gd name="T47" fmla="*/ 51 h 51"/>
                  <a:gd name="T48" fmla="*/ 439 w 439"/>
                  <a:gd name="T49" fmla="*/ 1 h 51"/>
                  <a:gd name="T50" fmla="*/ 431 w 439"/>
                  <a:gd name="T51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39" h="51">
                    <a:moveTo>
                      <a:pt x="196" y="51"/>
                    </a:moveTo>
                    <a:cubicBezTo>
                      <a:pt x="240" y="51"/>
                      <a:pt x="240" y="51"/>
                      <a:pt x="240" y="51"/>
                    </a:cubicBezTo>
                    <a:cubicBezTo>
                      <a:pt x="240" y="0"/>
                      <a:pt x="240" y="0"/>
                      <a:pt x="240" y="0"/>
                    </a:cubicBezTo>
                    <a:cubicBezTo>
                      <a:pt x="196" y="0"/>
                      <a:pt x="196" y="0"/>
                      <a:pt x="196" y="0"/>
                    </a:cubicBezTo>
                    <a:lnTo>
                      <a:pt x="196" y="51"/>
                    </a:lnTo>
                    <a:close/>
                    <a:moveTo>
                      <a:pt x="98" y="51"/>
                    </a:moveTo>
                    <a:cubicBezTo>
                      <a:pt x="142" y="51"/>
                      <a:pt x="142" y="51"/>
                      <a:pt x="142" y="51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98" y="0"/>
                      <a:pt x="98" y="0"/>
                      <a:pt x="98" y="0"/>
                    </a:cubicBezTo>
                    <a:lnTo>
                      <a:pt x="98" y="51"/>
                    </a:lnTo>
                    <a:close/>
                    <a:moveTo>
                      <a:pt x="0" y="51"/>
                    </a:moveTo>
                    <a:cubicBezTo>
                      <a:pt x="45" y="51"/>
                      <a:pt x="45" y="51"/>
                      <a:pt x="45" y="51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51"/>
                    </a:lnTo>
                    <a:close/>
                    <a:moveTo>
                      <a:pt x="293" y="51"/>
                    </a:moveTo>
                    <a:cubicBezTo>
                      <a:pt x="338" y="51"/>
                      <a:pt x="338" y="51"/>
                      <a:pt x="338" y="51"/>
                    </a:cubicBezTo>
                    <a:cubicBezTo>
                      <a:pt x="338" y="0"/>
                      <a:pt x="338" y="0"/>
                      <a:pt x="338" y="0"/>
                    </a:cubicBezTo>
                    <a:cubicBezTo>
                      <a:pt x="293" y="0"/>
                      <a:pt x="293" y="0"/>
                      <a:pt x="293" y="0"/>
                    </a:cubicBezTo>
                    <a:lnTo>
                      <a:pt x="293" y="51"/>
                    </a:lnTo>
                    <a:close/>
                    <a:moveTo>
                      <a:pt x="431" y="0"/>
                    </a:moveTo>
                    <a:cubicBezTo>
                      <a:pt x="395" y="0"/>
                      <a:pt x="395" y="0"/>
                      <a:pt x="395" y="0"/>
                    </a:cubicBezTo>
                    <a:cubicBezTo>
                      <a:pt x="395" y="51"/>
                      <a:pt x="395" y="51"/>
                      <a:pt x="395" y="51"/>
                    </a:cubicBezTo>
                    <a:cubicBezTo>
                      <a:pt x="439" y="51"/>
                      <a:pt x="439" y="51"/>
                      <a:pt x="439" y="51"/>
                    </a:cubicBezTo>
                    <a:cubicBezTo>
                      <a:pt x="439" y="1"/>
                      <a:pt x="439" y="1"/>
                      <a:pt x="439" y="1"/>
                    </a:cubicBezTo>
                    <a:cubicBezTo>
                      <a:pt x="437" y="0"/>
                      <a:pt x="434" y="0"/>
                      <a:pt x="431" y="0"/>
                    </a:cubicBezTo>
                    <a:close/>
                  </a:path>
                </a:pathLst>
              </a:custGeom>
              <a:solidFill>
                <a:srgbClr val="8AC6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5" name="Freeform 371"/>
              <p:cNvSpPr>
                <a:spLocks noEditPoints="1"/>
              </p:cNvSpPr>
              <p:nvPr/>
            </p:nvSpPr>
            <p:spPr bwMode="auto">
              <a:xfrm>
                <a:off x="2159" y="2347"/>
                <a:ext cx="1046" cy="128"/>
              </a:xfrm>
              <a:custGeom>
                <a:avLst/>
                <a:gdLst>
                  <a:gd name="T0" fmla="*/ 98 w 442"/>
                  <a:gd name="T1" fmla="*/ 54 h 54"/>
                  <a:gd name="T2" fmla="*/ 97 w 442"/>
                  <a:gd name="T3" fmla="*/ 2 h 54"/>
                  <a:gd name="T4" fmla="*/ 99 w 442"/>
                  <a:gd name="T5" fmla="*/ 0 h 54"/>
                  <a:gd name="T6" fmla="*/ 144 w 442"/>
                  <a:gd name="T7" fmla="*/ 1 h 54"/>
                  <a:gd name="T8" fmla="*/ 145 w 442"/>
                  <a:gd name="T9" fmla="*/ 2 h 54"/>
                  <a:gd name="T10" fmla="*/ 144 w 442"/>
                  <a:gd name="T11" fmla="*/ 54 h 54"/>
                  <a:gd name="T12" fmla="*/ 99 w 442"/>
                  <a:gd name="T13" fmla="*/ 54 h 54"/>
                  <a:gd name="T14" fmla="*/ 100 w 442"/>
                  <a:gd name="T15" fmla="*/ 3 h 54"/>
                  <a:gd name="T16" fmla="*/ 396 w 442"/>
                  <a:gd name="T17" fmla="*/ 54 h 54"/>
                  <a:gd name="T18" fmla="*/ 394 w 442"/>
                  <a:gd name="T19" fmla="*/ 53 h 54"/>
                  <a:gd name="T20" fmla="*/ 395 w 442"/>
                  <a:gd name="T21" fmla="*/ 1 h 54"/>
                  <a:gd name="T22" fmla="*/ 396 w 442"/>
                  <a:gd name="T23" fmla="*/ 0 h 54"/>
                  <a:gd name="T24" fmla="*/ 432 w 442"/>
                  <a:gd name="T25" fmla="*/ 0 h 54"/>
                  <a:gd name="T26" fmla="*/ 442 w 442"/>
                  <a:gd name="T27" fmla="*/ 3 h 54"/>
                  <a:gd name="T28" fmla="*/ 441 w 442"/>
                  <a:gd name="T29" fmla="*/ 54 h 54"/>
                  <a:gd name="T30" fmla="*/ 440 w 442"/>
                  <a:gd name="T31" fmla="*/ 54 h 54"/>
                  <a:gd name="T32" fmla="*/ 439 w 442"/>
                  <a:gd name="T33" fmla="*/ 51 h 54"/>
                  <a:gd name="T34" fmla="*/ 432 w 442"/>
                  <a:gd name="T35" fmla="*/ 3 h 54"/>
                  <a:gd name="T36" fmla="*/ 294 w 442"/>
                  <a:gd name="T37" fmla="*/ 54 h 54"/>
                  <a:gd name="T38" fmla="*/ 293 w 442"/>
                  <a:gd name="T39" fmla="*/ 53 h 54"/>
                  <a:gd name="T40" fmla="*/ 293 w 442"/>
                  <a:gd name="T41" fmla="*/ 1 h 54"/>
                  <a:gd name="T42" fmla="*/ 294 w 442"/>
                  <a:gd name="T43" fmla="*/ 0 h 54"/>
                  <a:gd name="T44" fmla="*/ 340 w 442"/>
                  <a:gd name="T45" fmla="*/ 1 h 54"/>
                  <a:gd name="T46" fmla="*/ 340 w 442"/>
                  <a:gd name="T47" fmla="*/ 53 h 54"/>
                  <a:gd name="T48" fmla="*/ 339 w 442"/>
                  <a:gd name="T49" fmla="*/ 54 h 54"/>
                  <a:gd name="T50" fmla="*/ 337 w 442"/>
                  <a:gd name="T51" fmla="*/ 51 h 54"/>
                  <a:gd name="T52" fmla="*/ 296 w 442"/>
                  <a:gd name="T53" fmla="*/ 51 h 54"/>
                  <a:gd name="T54" fmla="*/ 195 w 442"/>
                  <a:gd name="T55" fmla="*/ 54 h 54"/>
                  <a:gd name="T56" fmla="*/ 195 w 442"/>
                  <a:gd name="T57" fmla="*/ 53 h 54"/>
                  <a:gd name="T58" fmla="*/ 195 w 442"/>
                  <a:gd name="T59" fmla="*/ 1 h 54"/>
                  <a:gd name="T60" fmla="*/ 241 w 442"/>
                  <a:gd name="T61" fmla="*/ 0 h 54"/>
                  <a:gd name="T62" fmla="*/ 243 w 442"/>
                  <a:gd name="T63" fmla="*/ 2 h 54"/>
                  <a:gd name="T64" fmla="*/ 242 w 442"/>
                  <a:gd name="T65" fmla="*/ 54 h 54"/>
                  <a:gd name="T66" fmla="*/ 241 w 442"/>
                  <a:gd name="T67" fmla="*/ 54 h 54"/>
                  <a:gd name="T68" fmla="*/ 240 w 442"/>
                  <a:gd name="T69" fmla="*/ 3 h 54"/>
                  <a:gd name="T70" fmla="*/ 240 w 442"/>
                  <a:gd name="T71" fmla="*/ 51 h 54"/>
                  <a:gd name="T72" fmla="*/ 0 w 442"/>
                  <a:gd name="T73" fmla="*/ 54 h 54"/>
                  <a:gd name="T74" fmla="*/ 0 w 442"/>
                  <a:gd name="T75" fmla="*/ 2 h 54"/>
                  <a:gd name="T76" fmla="*/ 1 w 442"/>
                  <a:gd name="T77" fmla="*/ 0 h 54"/>
                  <a:gd name="T78" fmla="*/ 47 w 442"/>
                  <a:gd name="T79" fmla="*/ 1 h 54"/>
                  <a:gd name="T80" fmla="*/ 47 w 442"/>
                  <a:gd name="T81" fmla="*/ 2 h 54"/>
                  <a:gd name="T82" fmla="*/ 47 w 442"/>
                  <a:gd name="T83" fmla="*/ 54 h 54"/>
                  <a:gd name="T84" fmla="*/ 1 w 442"/>
                  <a:gd name="T85" fmla="*/ 54 h 54"/>
                  <a:gd name="T86" fmla="*/ 3 w 442"/>
                  <a:gd name="T87" fmla="*/ 3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42" h="54">
                    <a:moveTo>
                      <a:pt x="99" y="54"/>
                    </a:moveTo>
                    <a:cubicBezTo>
                      <a:pt x="98" y="54"/>
                      <a:pt x="98" y="54"/>
                      <a:pt x="98" y="54"/>
                    </a:cubicBezTo>
                    <a:cubicBezTo>
                      <a:pt x="98" y="54"/>
                      <a:pt x="98" y="54"/>
                      <a:pt x="98" y="54"/>
                    </a:cubicBezTo>
                    <a:cubicBezTo>
                      <a:pt x="97" y="53"/>
                      <a:pt x="97" y="53"/>
                      <a:pt x="97" y="53"/>
                    </a:cubicBezTo>
                    <a:cubicBezTo>
                      <a:pt x="97" y="53"/>
                      <a:pt x="97" y="53"/>
                      <a:pt x="97" y="53"/>
                    </a:cubicBezTo>
                    <a:cubicBezTo>
                      <a:pt x="97" y="2"/>
                      <a:pt x="97" y="2"/>
                      <a:pt x="97" y="2"/>
                    </a:cubicBezTo>
                    <a:cubicBezTo>
                      <a:pt x="97" y="1"/>
                      <a:pt x="97" y="1"/>
                      <a:pt x="98" y="1"/>
                    </a:cubicBezTo>
                    <a:cubicBezTo>
                      <a:pt x="98" y="1"/>
                      <a:pt x="98" y="1"/>
                      <a:pt x="98" y="1"/>
                    </a:cubicBezTo>
                    <a:cubicBezTo>
                      <a:pt x="98" y="0"/>
                      <a:pt x="98" y="0"/>
                      <a:pt x="99" y="0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143" y="0"/>
                      <a:pt x="143" y="0"/>
                      <a:pt x="143" y="0"/>
                    </a:cubicBezTo>
                    <a:cubicBezTo>
                      <a:pt x="144" y="0"/>
                      <a:pt x="144" y="0"/>
                      <a:pt x="144" y="1"/>
                    </a:cubicBezTo>
                    <a:cubicBezTo>
                      <a:pt x="144" y="1"/>
                      <a:pt x="144" y="1"/>
                      <a:pt x="144" y="1"/>
                    </a:cubicBezTo>
                    <a:cubicBezTo>
                      <a:pt x="145" y="1"/>
                      <a:pt x="145" y="1"/>
                      <a:pt x="145" y="2"/>
                    </a:cubicBezTo>
                    <a:cubicBezTo>
                      <a:pt x="145" y="2"/>
                      <a:pt x="145" y="2"/>
                      <a:pt x="145" y="2"/>
                    </a:cubicBezTo>
                    <a:cubicBezTo>
                      <a:pt x="145" y="53"/>
                      <a:pt x="145" y="53"/>
                      <a:pt x="145" y="53"/>
                    </a:cubicBezTo>
                    <a:cubicBezTo>
                      <a:pt x="145" y="53"/>
                      <a:pt x="145" y="53"/>
                      <a:pt x="144" y="54"/>
                    </a:cubicBezTo>
                    <a:cubicBezTo>
                      <a:pt x="144" y="54"/>
                      <a:pt x="144" y="54"/>
                      <a:pt x="144" y="54"/>
                    </a:cubicBezTo>
                    <a:cubicBezTo>
                      <a:pt x="144" y="54"/>
                      <a:pt x="144" y="54"/>
                      <a:pt x="143" y="54"/>
                    </a:cubicBezTo>
                    <a:cubicBezTo>
                      <a:pt x="143" y="54"/>
                      <a:pt x="143" y="54"/>
                      <a:pt x="143" y="54"/>
                    </a:cubicBezTo>
                    <a:cubicBezTo>
                      <a:pt x="99" y="54"/>
                      <a:pt x="99" y="54"/>
                      <a:pt x="99" y="54"/>
                    </a:cubicBezTo>
                    <a:close/>
                    <a:moveTo>
                      <a:pt x="142" y="51"/>
                    </a:moveTo>
                    <a:cubicBezTo>
                      <a:pt x="142" y="3"/>
                      <a:pt x="142" y="3"/>
                      <a:pt x="142" y="3"/>
                    </a:cubicBezTo>
                    <a:cubicBezTo>
                      <a:pt x="100" y="3"/>
                      <a:pt x="100" y="3"/>
                      <a:pt x="100" y="3"/>
                    </a:cubicBezTo>
                    <a:cubicBezTo>
                      <a:pt x="100" y="51"/>
                      <a:pt x="100" y="51"/>
                      <a:pt x="100" y="51"/>
                    </a:cubicBezTo>
                    <a:cubicBezTo>
                      <a:pt x="142" y="51"/>
                      <a:pt x="142" y="51"/>
                      <a:pt x="142" y="51"/>
                    </a:cubicBezTo>
                    <a:close/>
                    <a:moveTo>
                      <a:pt x="396" y="54"/>
                    </a:moveTo>
                    <a:cubicBezTo>
                      <a:pt x="395" y="54"/>
                      <a:pt x="395" y="54"/>
                      <a:pt x="395" y="54"/>
                    </a:cubicBezTo>
                    <a:cubicBezTo>
                      <a:pt x="395" y="54"/>
                      <a:pt x="395" y="54"/>
                      <a:pt x="395" y="54"/>
                    </a:cubicBezTo>
                    <a:cubicBezTo>
                      <a:pt x="394" y="53"/>
                      <a:pt x="394" y="53"/>
                      <a:pt x="394" y="53"/>
                    </a:cubicBezTo>
                    <a:cubicBezTo>
                      <a:pt x="394" y="53"/>
                      <a:pt x="394" y="53"/>
                      <a:pt x="394" y="53"/>
                    </a:cubicBezTo>
                    <a:cubicBezTo>
                      <a:pt x="394" y="2"/>
                      <a:pt x="394" y="2"/>
                      <a:pt x="394" y="2"/>
                    </a:cubicBezTo>
                    <a:cubicBezTo>
                      <a:pt x="394" y="1"/>
                      <a:pt x="394" y="1"/>
                      <a:pt x="395" y="1"/>
                    </a:cubicBezTo>
                    <a:cubicBezTo>
                      <a:pt x="395" y="1"/>
                      <a:pt x="395" y="1"/>
                      <a:pt x="395" y="1"/>
                    </a:cubicBezTo>
                    <a:cubicBezTo>
                      <a:pt x="395" y="0"/>
                      <a:pt x="395" y="0"/>
                      <a:pt x="396" y="0"/>
                    </a:cubicBezTo>
                    <a:cubicBezTo>
                      <a:pt x="396" y="0"/>
                      <a:pt x="396" y="0"/>
                      <a:pt x="396" y="0"/>
                    </a:cubicBezTo>
                    <a:cubicBezTo>
                      <a:pt x="432" y="0"/>
                      <a:pt x="432" y="0"/>
                      <a:pt x="432" y="0"/>
                    </a:cubicBezTo>
                    <a:cubicBezTo>
                      <a:pt x="432" y="2"/>
                      <a:pt x="432" y="2"/>
                      <a:pt x="432" y="2"/>
                    </a:cubicBezTo>
                    <a:cubicBezTo>
                      <a:pt x="432" y="0"/>
                      <a:pt x="432" y="0"/>
                      <a:pt x="432" y="0"/>
                    </a:cubicBezTo>
                    <a:cubicBezTo>
                      <a:pt x="435" y="0"/>
                      <a:pt x="438" y="1"/>
                      <a:pt x="441" y="1"/>
                    </a:cubicBezTo>
                    <a:cubicBezTo>
                      <a:pt x="441" y="1"/>
                      <a:pt x="441" y="1"/>
                      <a:pt x="441" y="1"/>
                    </a:cubicBezTo>
                    <a:cubicBezTo>
                      <a:pt x="441" y="2"/>
                      <a:pt x="442" y="2"/>
                      <a:pt x="442" y="3"/>
                    </a:cubicBezTo>
                    <a:cubicBezTo>
                      <a:pt x="442" y="3"/>
                      <a:pt x="442" y="3"/>
                      <a:pt x="442" y="3"/>
                    </a:cubicBezTo>
                    <a:cubicBezTo>
                      <a:pt x="442" y="53"/>
                      <a:pt x="442" y="53"/>
                      <a:pt x="442" y="53"/>
                    </a:cubicBezTo>
                    <a:cubicBezTo>
                      <a:pt x="442" y="53"/>
                      <a:pt x="442" y="53"/>
                      <a:pt x="441" y="54"/>
                    </a:cubicBezTo>
                    <a:cubicBezTo>
                      <a:pt x="441" y="54"/>
                      <a:pt x="441" y="54"/>
                      <a:pt x="441" y="54"/>
                    </a:cubicBezTo>
                    <a:cubicBezTo>
                      <a:pt x="441" y="54"/>
                      <a:pt x="441" y="54"/>
                      <a:pt x="440" y="54"/>
                    </a:cubicBezTo>
                    <a:cubicBezTo>
                      <a:pt x="440" y="54"/>
                      <a:pt x="440" y="54"/>
                      <a:pt x="440" y="54"/>
                    </a:cubicBezTo>
                    <a:cubicBezTo>
                      <a:pt x="396" y="54"/>
                      <a:pt x="396" y="54"/>
                      <a:pt x="396" y="54"/>
                    </a:cubicBezTo>
                    <a:close/>
                    <a:moveTo>
                      <a:pt x="397" y="51"/>
                    </a:moveTo>
                    <a:cubicBezTo>
                      <a:pt x="439" y="51"/>
                      <a:pt x="439" y="51"/>
                      <a:pt x="439" y="51"/>
                    </a:cubicBezTo>
                    <a:cubicBezTo>
                      <a:pt x="439" y="4"/>
                      <a:pt x="439" y="4"/>
                      <a:pt x="439" y="4"/>
                    </a:cubicBezTo>
                    <a:cubicBezTo>
                      <a:pt x="437" y="4"/>
                      <a:pt x="434" y="3"/>
                      <a:pt x="432" y="3"/>
                    </a:cubicBezTo>
                    <a:cubicBezTo>
                      <a:pt x="432" y="3"/>
                      <a:pt x="432" y="3"/>
                      <a:pt x="432" y="3"/>
                    </a:cubicBezTo>
                    <a:cubicBezTo>
                      <a:pt x="397" y="3"/>
                      <a:pt x="397" y="3"/>
                      <a:pt x="397" y="3"/>
                    </a:cubicBezTo>
                    <a:cubicBezTo>
                      <a:pt x="397" y="51"/>
                      <a:pt x="397" y="51"/>
                      <a:pt x="397" y="51"/>
                    </a:cubicBezTo>
                    <a:close/>
                    <a:moveTo>
                      <a:pt x="294" y="54"/>
                    </a:moveTo>
                    <a:cubicBezTo>
                      <a:pt x="294" y="54"/>
                      <a:pt x="293" y="54"/>
                      <a:pt x="293" y="54"/>
                    </a:cubicBezTo>
                    <a:cubicBezTo>
                      <a:pt x="293" y="54"/>
                      <a:pt x="293" y="54"/>
                      <a:pt x="293" y="54"/>
                    </a:cubicBezTo>
                    <a:cubicBezTo>
                      <a:pt x="293" y="53"/>
                      <a:pt x="293" y="53"/>
                      <a:pt x="293" y="53"/>
                    </a:cubicBezTo>
                    <a:cubicBezTo>
                      <a:pt x="293" y="53"/>
                      <a:pt x="293" y="53"/>
                      <a:pt x="293" y="53"/>
                    </a:cubicBezTo>
                    <a:cubicBezTo>
                      <a:pt x="293" y="2"/>
                      <a:pt x="293" y="2"/>
                      <a:pt x="293" y="2"/>
                    </a:cubicBezTo>
                    <a:cubicBezTo>
                      <a:pt x="293" y="1"/>
                      <a:pt x="293" y="1"/>
                      <a:pt x="293" y="1"/>
                    </a:cubicBezTo>
                    <a:cubicBezTo>
                      <a:pt x="293" y="1"/>
                      <a:pt x="293" y="1"/>
                      <a:pt x="293" y="1"/>
                    </a:cubicBezTo>
                    <a:cubicBezTo>
                      <a:pt x="293" y="0"/>
                      <a:pt x="294" y="0"/>
                      <a:pt x="294" y="0"/>
                    </a:cubicBezTo>
                    <a:cubicBezTo>
                      <a:pt x="294" y="0"/>
                      <a:pt x="294" y="0"/>
                      <a:pt x="294" y="0"/>
                    </a:cubicBezTo>
                    <a:cubicBezTo>
                      <a:pt x="339" y="0"/>
                      <a:pt x="339" y="0"/>
                      <a:pt x="339" y="0"/>
                    </a:cubicBezTo>
                    <a:cubicBezTo>
                      <a:pt x="339" y="0"/>
                      <a:pt x="340" y="0"/>
                      <a:pt x="340" y="1"/>
                    </a:cubicBezTo>
                    <a:cubicBezTo>
                      <a:pt x="340" y="1"/>
                      <a:pt x="340" y="1"/>
                      <a:pt x="340" y="1"/>
                    </a:cubicBezTo>
                    <a:cubicBezTo>
                      <a:pt x="340" y="1"/>
                      <a:pt x="340" y="1"/>
                      <a:pt x="340" y="2"/>
                    </a:cubicBezTo>
                    <a:cubicBezTo>
                      <a:pt x="340" y="2"/>
                      <a:pt x="340" y="2"/>
                      <a:pt x="340" y="2"/>
                    </a:cubicBezTo>
                    <a:cubicBezTo>
                      <a:pt x="340" y="53"/>
                      <a:pt x="340" y="53"/>
                      <a:pt x="340" y="53"/>
                    </a:cubicBezTo>
                    <a:cubicBezTo>
                      <a:pt x="340" y="53"/>
                      <a:pt x="340" y="53"/>
                      <a:pt x="340" y="54"/>
                    </a:cubicBezTo>
                    <a:cubicBezTo>
                      <a:pt x="340" y="54"/>
                      <a:pt x="340" y="54"/>
                      <a:pt x="340" y="54"/>
                    </a:cubicBezTo>
                    <a:cubicBezTo>
                      <a:pt x="340" y="54"/>
                      <a:pt x="339" y="54"/>
                      <a:pt x="339" y="54"/>
                    </a:cubicBezTo>
                    <a:cubicBezTo>
                      <a:pt x="339" y="54"/>
                      <a:pt x="339" y="54"/>
                      <a:pt x="339" y="54"/>
                    </a:cubicBezTo>
                    <a:cubicBezTo>
                      <a:pt x="294" y="54"/>
                      <a:pt x="294" y="54"/>
                      <a:pt x="294" y="54"/>
                    </a:cubicBezTo>
                    <a:close/>
                    <a:moveTo>
                      <a:pt x="337" y="51"/>
                    </a:moveTo>
                    <a:cubicBezTo>
                      <a:pt x="337" y="3"/>
                      <a:pt x="337" y="3"/>
                      <a:pt x="337" y="3"/>
                    </a:cubicBezTo>
                    <a:cubicBezTo>
                      <a:pt x="296" y="3"/>
                      <a:pt x="296" y="3"/>
                      <a:pt x="296" y="3"/>
                    </a:cubicBezTo>
                    <a:cubicBezTo>
                      <a:pt x="296" y="51"/>
                      <a:pt x="296" y="51"/>
                      <a:pt x="296" y="51"/>
                    </a:cubicBezTo>
                    <a:cubicBezTo>
                      <a:pt x="337" y="51"/>
                      <a:pt x="337" y="51"/>
                      <a:pt x="337" y="51"/>
                    </a:cubicBezTo>
                    <a:close/>
                    <a:moveTo>
                      <a:pt x="197" y="54"/>
                    </a:moveTo>
                    <a:cubicBezTo>
                      <a:pt x="196" y="54"/>
                      <a:pt x="196" y="54"/>
                      <a:pt x="195" y="54"/>
                    </a:cubicBezTo>
                    <a:cubicBezTo>
                      <a:pt x="195" y="54"/>
                      <a:pt x="195" y="54"/>
                      <a:pt x="195" y="54"/>
                    </a:cubicBezTo>
                    <a:cubicBezTo>
                      <a:pt x="195" y="53"/>
                      <a:pt x="195" y="53"/>
                      <a:pt x="195" y="53"/>
                    </a:cubicBezTo>
                    <a:cubicBezTo>
                      <a:pt x="195" y="53"/>
                      <a:pt x="195" y="53"/>
                      <a:pt x="195" y="53"/>
                    </a:cubicBezTo>
                    <a:cubicBezTo>
                      <a:pt x="195" y="2"/>
                      <a:pt x="195" y="2"/>
                      <a:pt x="195" y="2"/>
                    </a:cubicBezTo>
                    <a:cubicBezTo>
                      <a:pt x="195" y="1"/>
                      <a:pt x="195" y="1"/>
                      <a:pt x="195" y="1"/>
                    </a:cubicBezTo>
                    <a:cubicBezTo>
                      <a:pt x="195" y="1"/>
                      <a:pt x="195" y="1"/>
                      <a:pt x="195" y="1"/>
                    </a:cubicBezTo>
                    <a:cubicBezTo>
                      <a:pt x="196" y="0"/>
                      <a:pt x="196" y="0"/>
                      <a:pt x="197" y="0"/>
                    </a:cubicBezTo>
                    <a:cubicBezTo>
                      <a:pt x="197" y="0"/>
                      <a:pt x="197" y="0"/>
                      <a:pt x="197" y="0"/>
                    </a:cubicBezTo>
                    <a:cubicBezTo>
                      <a:pt x="241" y="0"/>
                      <a:pt x="241" y="0"/>
                      <a:pt x="241" y="0"/>
                    </a:cubicBezTo>
                    <a:cubicBezTo>
                      <a:pt x="241" y="0"/>
                      <a:pt x="242" y="0"/>
                      <a:pt x="242" y="1"/>
                    </a:cubicBezTo>
                    <a:cubicBezTo>
                      <a:pt x="242" y="1"/>
                      <a:pt x="242" y="1"/>
                      <a:pt x="242" y="1"/>
                    </a:cubicBezTo>
                    <a:cubicBezTo>
                      <a:pt x="242" y="1"/>
                      <a:pt x="243" y="1"/>
                      <a:pt x="243" y="2"/>
                    </a:cubicBezTo>
                    <a:cubicBezTo>
                      <a:pt x="243" y="2"/>
                      <a:pt x="243" y="2"/>
                      <a:pt x="243" y="2"/>
                    </a:cubicBezTo>
                    <a:cubicBezTo>
                      <a:pt x="243" y="53"/>
                      <a:pt x="243" y="53"/>
                      <a:pt x="243" y="53"/>
                    </a:cubicBezTo>
                    <a:cubicBezTo>
                      <a:pt x="243" y="53"/>
                      <a:pt x="242" y="53"/>
                      <a:pt x="242" y="54"/>
                    </a:cubicBezTo>
                    <a:cubicBezTo>
                      <a:pt x="242" y="54"/>
                      <a:pt x="242" y="54"/>
                      <a:pt x="242" y="54"/>
                    </a:cubicBezTo>
                    <a:cubicBezTo>
                      <a:pt x="242" y="54"/>
                      <a:pt x="241" y="54"/>
                      <a:pt x="241" y="54"/>
                    </a:cubicBezTo>
                    <a:cubicBezTo>
                      <a:pt x="241" y="54"/>
                      <a:pt x="241" y="54"/>
                      <a:pt x="241" y="54"/>
                    </a:cubicBezTo>
                    <a:cubicBezTo>
                      <a:pt x="197" y="54"/>
                      <a:pt x="197" y="54"/>
                      <a:pt x="197" y="54"/>
                    </a:cubicBezTo>
                    <a:close/>
                    <a:moveTo>
                      <a:pt x="240" y="51"/>
                    </a:moveTo>
                    <a:cubicBezTo>
                      <a:pt x="240" y="3"/>
                      <a:pt x="240" y="3"/>
                      <a:pt x="240" y="3"/>
                    </a:cubicBezTo>
                    <a:cubicBezTo>
                      <a:pt x="198" y="3"/>
                      <a:pt x="198" y="3"/>
                      <a:pt x="198" y="3"/>
                    </a:cubicBezTo>
                    <a:cubicBezTo>
                      <a:pt x="198" y="51"/>
                      <a:pt x="198" y="51"/>
                      <a:pt x="198" y="51"/>
                    </a:cubicBezTo>
                    <a:cubicBezTo>
                      <a:pt x="240" y="51"/>
                      <a:pt x="240" y="51"/>
                      <a:pt x="240" y="51"/>
                    </a:cubicBezTo>
                    <a:close/>
                    <a:moveTo>
                      <a:pt x="1" y="54"/>
                    </a:moveTo>
                    <a:cubicBezTo>
                      <a:pt x="1" y="54"/>
                      <a:pt x="0" y="54"/>
                      <a:pt x="0" y="54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6" y="0"/>
                      <a:pt x="46" y="0"/>
                      <a:pt x="47" y="1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7" y="1"/>
                      <a:pt x="47" y="1"/>
                      <a:pt x="47" y="2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47" y="53"/>
                      <a:pt x="47" y="53"/>
                      <a:pt x="47" y="53"/>
                    </a:cubicBezTo>
                    <a:cubicBezTo>
                      <a:pt x="47" y="53"/>
                      <a:pt x="47" y="53"/>
                      <a:pt x="47" y="54"/>
                    </a:cubicBezTo>
                    <a:cubicBezTo>
                      <a:pt x="47" y="54"/>
                      <a:pt x="47" y="54"/>
                      <a:pt x="47" y="54"/>
                    </a:cubicBezTo>
                    <a:cubicBezTo>
                      <a:pt x="46" y="54"/>
                      <a:pt x="46" y="54"/>
                      <a:pt x="46" y="54"/>
                    </a:cubicBezTo>
                    <a:cubicBezTo>
                      <a:pt x="46" y="54"/>
                      <a:pt x="46" y="54"/>
                      <a:pt x="46" y="54"/>
                    </a:cubicBezTo>
                    <a:cubicBezTo>
                      <a:pt x="1" y="54"/>
                      <a:pt x="1" y="54"/>
                      <a:pt x="1" y="54"/>
                    </a:cubicBezTo>
                    <a:close/>
                    <a:moveTo>
                      <a:pt x="44" y="51"/>
                    </a:moveTo>
                    <a:cubicBezTo>
                      <a:pt x="44" y="3"/>
                      <a:pt x="44" y="3"/>
                      <a:pt x="44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44" y="51"/>
                      <a:pt x="44" y="51"/>
                      <a:pt x="44" y="51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6" name="Freeform 372"/>
              <p:cNvSpPr>
                <a:spLocks noEditPoints="1"/>
              </p:cNvSpPr>
              <p:nvPr/>
            </p:nvSpPr>
            <p:spPr bwMode="auto">
              <a:xfrm>
                <a:off x="2641" y="2539"/>
                <a:ext cx="244" cy="559"/>
              </a:xfrm>
              <a:custGeom>
                <a:avLst/>
                <a:gdLst>
                  <a:gd name="T0" fmla="*/ 2 w 103"/>
                  <a:gd name="T1" fmla="*/ 236 h 236"/>
                  <a:gd name="T2" fmla="*/ 1 w 103"/>
                  <a:gd name="T3" fmla="*/ 235 h 236"/>
                  <a:gd name="T4" fmla="*/ 1 w 103"/>
                  <a:gd name="T5" fmla="*/ 235 h 236"/>
                  <a:gd name="T6" fmla="*/ 0 w 103"/>
                  <a:gd name="T7" fmla="*/ 234 h 236"/>
                  <a:gd name="T8" fmla="*/ 0 w 103"/>
                  <a:gd name="T9" fmla="*/ 234 h 236"/>
                  <a:gd name="T10" fmla="*/ 0 w 103"/>
                  <a:gd name="T11" fmla="*/ 1 h 236"/>
                  <a:gd name="T12" fmla="*/ 1 w 103"/>
                  <a:gd name="T13" fmla="*/ 0 h 236"/>
                  <a:gd name="T14" fmla="*/ 1 w 103"/>
                  <a:gd name="T15" fmla="*/ 0 h 236"/>
                  <a:gd name="T16" fmla="*/ 2 w 103"/>
                  <a:gd name="T17" fmla="*/ 0 h 236"/>
                  <a:gd name="T18" fmla="*/ 2 w 103"/>
                  <a:gd name="T19" fmla="*/ 0 h 236"/>
                  <a:gd name="T20" fmla="*/ 102 w 103"/>
                  <a:gd name="T21" fmla="*/ 0 h 236"/>
                  <a:gd name="T22" fmla="*/ 102 w 103"/>
                  <a:gd name="T23" fmla="*/ 1 h 236"/>
                  <a:gd name="T24" fmla="*/ 102 w 103"/>
                  <a:gd name="T25" fmla="*/ 0 h 236"/>
                  <a:gd name="T26" fmla="*/ 103 w 103"/>
                  <a:gd name="T27" fmla="*/ 0 h 236"/>
                  <a:gd name="T28" fmla="*/ 103 w 103"/>
                  <a:gd name="T29" fmla="*/ 0 h 236"/>
                  <a:gd name="T30" fmla="*/ 103 w 103"/>
                  <a:gd name="T31" fmla="*/ 1 h 236"/>
                  <a:gd name="T32" fmla="*/ 103 w 103"/>
                  <a:gd name="T33" fmla="*/ 1 h 236"/>
                  <a:gd name="T34" fmla="*/ 103 w 103"/>
                  <a:gd name="T35" fmla="*/ 234 h 236"/>
                  <a:gd name="T36" fmla="*/ 103 w 103"/>
                  <a:gd name="T37" fmla="*/ 235 h 236"/>
                  <a:gd name="T38" fmla="*/ 103 w 103"/>
                  <a:gd name="T39" fmla="*/ 235 h 236"/>
                  <a:gd name="T40" fmla="*/ 102 w 103"/>
                  <a:gd name="T41" fmla="*/ 236 h 236"/>
                  <a:gd name="T42" fmla="*/ 102 w 103"/>
                  <a:gd name="T43" fmla="*/ 236 h 236"/>
                  <a:gd name="T44" fmla="*/ 2 w 103"/>
                  <a:gd name="T45" fmla="*/ 236 h 236"/>
                  <a:gd name="T46" fmla="*/ 3 w 103"/>
                  <a:gd name="T47" fmla="*/ 233 h 236"/>
                  <a:gd name="T48" fmla="*/ 100 w 103"/>
                  <a:gd name="T49" fmla="*/ 233 h 236"/>
                  <a:gd name="T50" fmla="*/ 100 w 103"/>
                  <a:gd name="T51" fmla="*/ 3 h 236"/>
                  <a:gd name="T52" fmla="*/ 3 w 103"/>
                  <a:gd name="T53" fmla="*/ 3 h 236"/>
                  <a:gd name="T54" fmla="*/ 3 w 103"/>
                  <a:gd name="T55" fmla="*/ 233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03" h="236">
                    <a:moveTo>
                      <a:pt x="2" y="236"/>
                    </a:moveTo>
                    <a:cubicBezTo>
                      <a:pt x="2" y="236"/>
                      <a:pt x="1" y="235"/>
                      <a:pt x="1" y="235"/>
                    </a:cubicBezTo>
                    <a:cubicBezTo>
                      <a:pt x="1" y="235"/>
                      <a:pt x="1" y="235"/>
                      <a:pt x="1" y="235"/>
                    </a:cubicBezTo>
                    <a:cubicBezTo>
                      <a:pt x="1" y="235"/>
                      <a:pt x="0" y="234"/>
                      <a:pt x="0" y="234"/>
                    </a:cubicBezTo>
                    <a:cubicBezTo>
                      <a:pt x="0" y="234"/>
                      <a:pt x="0" y="234"/>
                      <a:pt x="0" y="234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2" y="1"/>
                      <a:pt x="102" y="1"/>
                      <a:pt x="102" y="1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2" y="0"/>
                      <a:pt x="102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03" y="0"/>
                      <a:pt x="103" y="1"/>
                      <a:pt x="103" y="1"/>
                    </a:cubicBezTo>
                    <a:cubicBezTo>
                      <a:pt x="103" y="1"/>
                      <a:pt x="103" y="1"/>
                      <a:pt x="103" y="1"/>
                    </a:cubicBezTo>
                    <a:cubicBezTo>
                      <a:pt x="103" y="234"/>
                      <a:pt x="103" y="234"/>
                      <a:pt x="103" y="234"/>
                    </a:cubicBezTo>
                    <a:cubicBezTo>
                      <a:pt x="103" y="234"/>
                      <a:pt x="103" y="235"/>
                      <a:pt x="103" y="235"/>
                    </a:cubicBezTo>
                    <a:cubicBezTo>
                      <a:pt x="103" y="235"/>
                      <a:pt x="103" y="235"/>
                      <a:pt x="103" y="235"/>
                    </a:cubicBezTo>
                    <a:cubicBezTo>
                      <a:pt x="102" y="235"/>
                      <a:pt x="102" y="236"/>
                      <a:pt x="102" y="236"/>
                    </a:cubicBezTo>
                    <a:cubicBezTo>
                      <a:pt x="102" y="236"/>
                      <a:pt x="102" y="236"/>
                      <a:pt x="102" y="236"/>
                    </a:cubicBezTo>
                    <a:cubicBezTo>
                      <a:pt x="2" y="236"/>
                      <a:pt x="2" y="236"/>
                      <a:pt x="2" y="236"/>
                    </a:cubicBezTo>
                    <a:close/>
                    <a:moveTo>
                      <a:pt x="3" y="233"/>
                    </a:moveTo>
                    <a:cubicBezTo>
                      <a:pt x="100" y="233"/>
                      <a:pt x="100" y="233"/>
                      <a:pt x="100" y="233"/>
                    </a:cubicBezTo>
                    <a:cubicBezTo>
                      <a:pt x="100" y="3"/>
                      <a:pt x="100" y="3"/>
                      <a:pt x="100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33"/>
                      <a:pt x="3" y="233"/>
                      <a:pt x="3" y="23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7" name="Freeform 373"/>
              <p:cNvSpPr>
                <a:spLocks/>
              </p:cNvSpPr>
              <p:nvPr/>
            </p:nvSpPr>
            <p:spPr bwMode="auto">
              <a:xfrm>
                <a:off x="2698" y="2596"/>
                <a:ext cx="130" cy="166"/>
              </a:xfrm>
              <a:custGeom>
                <a:avLst/>
                <a:gdLst>
                  <a:gd name="T0" fmla="*/ 55 w 55"/>
                  <a:gd name="T1" fmla="*/ 66 h 70"/>
                  <a:gd name="T2" fmla="*/ 51 w 55"/>
                  <a:gd name="T3" fmla="*/ 70 h 70"/>
                  <a:gd name="T4" fmla="*/ 4 w 55"/>
                  <a:gd name="T5" fmla="*/ 70 h 70"/>
                  <a:gd name="T6" fmla="*/ 0 w 55"/>
                  <a:gd name="T7" fmla="*/ 66 h 70"/>
                  <a:gd name="T8" fmla="*/ 0 w 55"/>
                  <a:gd name="T9" fmla="*/ 4 h 70"/>
                  <a:gd name="T10" fmla="*/ 4 w 55"/>
                  <a:gd name="T11" fmla="*/ 0 h 70"/>
                  <a:gd name="T12" fmla="*/ 51 w 55"/>
                  <a:gd name="T13" fmla="*/ 0 h 70"/>
                  <a:gd name="T14" fmla="*/ 55 w 55"/>
                  <a:gd name="T15" fmla="*/ 4 h 70"/>
                  <a:gd name="T16" fmla="*/ 55 w 55"/>
                  <a:gd name="T17" fmla="*/ 6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5" h="70">
                    <a:moveTo>
                      <a:pt x="55" y="66"/>
                    </a:moveTo>
                    <a:cubicBezTo>
                      <a:pt x="55" y="68"/>
                      <a:pt x="53" y="70"/>
                      <a:pt x="51" y="70"/>
                    </a:cubicBezTo>
                    <a:cubicBezTo>
                      <a:pt x="4" y="70"/>
                      <a:pt x="4" y="70"/>
                      <a:pt x="4" y="70"/>
                    </a:cubicBezTo>
                    <a:cubicBezTo>
                      <a:pt x="2" y="70"/>
                      <a:pt x="0" y="68"/>
                      <a:pt x="0" y="66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3" y="0"/>
                      <a:pt x="55" y="2"/>
                      <a:pt x="55" y="4"/>
                    </a:cubicBezTo>
                    <a:lnTo>
                      <a:pt x="55" y="66"/>
                    </a:lnTo>
                    <a:close/>
                  </a:path>
                </a:pathLst>
              </a:custGeom>
              <a:solidFill>
                <a:srgbClr val="83D0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8" name="Freeform 374"/>
              <p:cNvSpPr>
                <a:spLocks noEditPoints="1"/>
              </p:cNvSpPr>
              <p:nvPr/>
            </p:nvSpPr>
            <p:spPr bwMode="auto">
              <a:xfrm>
                <a:off x="2694" y="2591"/>
                <a:ext cx="139" cy="175"/>
              </a:xfrm>
              <a:custGeom>
                <a:avLst/>
                <a:gdLst>
                  <a:gd name="T0" fmla="*/ 6 w 59"/>
                  <a:gd name="T1" fmla="*/ 74 h 74"/>
                  <a:gd name="T2" fmla="*/ 0 w 59"/>
                  <a:gd name="T3" fmla="*/ 68 h 74"/>
                  <a:gd name="T4" fmla="*/ 0 w 59"/>
                  <a:gd name="T5" fmla="*/ 68 h 74"/>
                  <a:gd name="T6" fmla="*/ 0 w 59"/>
                  <a:gd name="T7" fmla="*/ 6 h 74"/>
                  <a:gd name="T8" fmla="*/ 6 w 59"/>
                  <a:gd name="T9" fmla="*/ 0 h 74"/>
                  <a:gd name="T10" fmla="*/ 6 w 59"/>
                  <a:gd name="T11" fmla="*/ 0 h 74"/>
                  <a:gd name="T12" fmla="*/ 53 w 59"/>
                  <a:gd name="T13" fmla="*/ 0 h 74"/>
                  <a:gd name="T14" fmla="*/ 59 w 59"/>
                  <a:gd name="T15" fmla="*/ 6 h 74"/>
                  <a:gd name="T16" fmla="*/ 59 w 59"/>
                  <a:gd name="T17" fmla="*/ 6 h 74"/>
                  <a:gd name="T18" fmla="*/ 59 w 59"/>
                  <a:gd name="T19" fmla="*/ 68 h 74"/>
                  <a:gd name="T20" fmla="*/ 53 w 59"/>
                  <a:gd name="T21" fmla="*/ 74 h 74"/>
                  <a:gd name="T22" fmla="*/ 53 w 59"/>
                  <a:gd name="T23" fmla="*/ 74 h 74"/>
                  <a:gd name="T24" fmla="*/ 6 w 59"/>
                  <a:gd name="T25" fmla="*/ 74 h 74"/>
                  <a:gd name="T26" fmla="*/ 3 w 59"/>
                  <a:gd name="T27" fmla="*/ 6 h 74"/>
                  <a:gd name="T28" fmla="*/ 3 w 59"/>
                  <a:gd name="T29" fmla="*/ 68 h 74"/>
                  <a:gd name="T30" fmla="*/ 6 w 59"/>
                  <a:gd name="T31" fmla="*/ 71 h 74"/>
                  <a:gd name="T32" fmla="*/ 6 w 59"/>
                  <a:gd name="T33" fmla="*/ 71 h 74"/>
                  <a:gd name="T34" fmla="*/ 53 w 59"/>
                  <a:gd name="T35" fmla="*/ 71 h 74"/>
                  <a:gd name="T36" fmla="*/ 56 w 59"/>
                  <a:gd name="T37" fmla="*/ 68 h 74"/>
                  <a:gd name="T38" fmla="*/ 56 w 59"/>
                  <a:gd name="T39" fmla="*/ 68 h 74"/>
                  <a:gd name="T40" fmla="*/ 56 w 59"/>
                  <a:gd name="T41" fmla="*/ 6 h 74"/>
                  <a:gd name="T42" fmla="*/ 53 w 59"/>
                  <a:gd name="T43" fmla="*/ 3 h 74"/>
                  <a:gd name="T44" fmla="*/ 53 w 59"/>
                  <a:gd name="T45" fmla="*/ 3 h 74"/>
                  <a:gd name="T46" fmla="*/ 6 w 59"/>
                  <a:gd name="T47" fmla="*/ 3 h 74"/>
                  <a:gd name="T48" fmla="*/ 3 w 59"/>
                  <a:gd name="T49" fmla="*/ 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9" h="74">
                    <a:moveTo>
                      <a:pt x="6" y="74"/>
                    </a:moveTo>
                    <a:cubicBezTo>
                      <a:pt x="3" y="74"/>
                      <a:pt x="0" y="71"/>
                      <a:pt x="0" y="68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6" y="0"/>
                      <a:pt x="59" y="3"/>
                      <a:pt x="59" y="6"/>
                    </a:cubicBezTo>
                    <a:cubicBezTo>
                      <a:pt x="59" y="6"/>
                      <a:pt x="59" y="6"/>
                      <a:pt x="59" y="6"/>
                    </a:cubicBezTo>
                    <a:cubicBezTo>
                      <a:pt x="59" y="68"/>
                      <a:pt x="59" y="68"/>
                      <a:pt x="59" y="68"/>
                    </a:cubicBezTo>
                    <a:cubicBezTo>
                      <a:pt x="59" y="71"/>
                      <a:pt x="56" y="74"/>
                      <a:pt x="53" y="74"/>
                    </a:cubicBezTo>
                    <a:cubicBezTo>
                      <a:pt x="53" y="74"/>
                      <a:pt x="53" y="74"/>
                      <a:pt x="53" y="74"/>
                    </a:cubicBezTo>
                    <a:cubicBezTo>
                      <a:pt x="6" y="74"/>
                      <a:pt x="6" y="74"/>
                      <a:pt x="6" y="74"/>
                    </a:cubicBezTo>
                    <a:close/>
                    <a:moveTo>
                      <a:pt x="3" y="6"/>
                    </a:moveTo>
                    <a:cubicBezTo>
                      <a:pt x="3" y="68"/>
                      <a:pt x="3" y="68"/>
                      <a:pt x="3" y="68"/>
                    </a:cubicBezTo>
                    <a:cubicBezTo>
                      <a:pt x="3" y="70"/>
                      <a:pt x="5" y="71"/>
                      <a:pt x="6" y="71"/>
                    </a:cubicBezTo>
                    <a:cubicBezTo>
                      <a:pt x="6" y="71"/>
                      <a:pt x="6" y="71"/>
                      <a:pt x="6" y="71"/>
                    </a:cubicBezTo>
                    <a:cubicBezTo>
                      <a:pt x="53" y="71"/>
                      <a:pt x="53" y="71"/>
                      <a:pt x="53" y="71"/>
                    </a:cubicBezTo>
                    <a:cubicBezTo>
                      <a:pt x="54" y="71"/>
                      <a:pt x="56" y="70"/>
                      <a:pt x="56" y="68"/>
                    </a:cubicBezTo>
                    <a:cubicBezTo>
                      <a:pt x="56" y="68"/>
                      <a:pt x="56" y="68"/>
                      <a:pt x="56" y="68"/>
                    </a:cubicBezTo>
                    <a:cubicBezTo>
                      <a:pt x="56" y="6"/>
                      <a:pt x="56" y="6"/>
                      <a:pt x="56" y="6"/>
                    </a:cubicBezTo>
                    <a:cubicBezTo>
                      <a:pt x="56" y="4"/>
                      <a:pt x="54" y="3"/>
                      <a:pt x="53" y="3"/>
                    </a:cubicBezTo>
                    <a:cubicBezTo>
                      <a:pt x="53" y="3"/>
                      <a:pt x="53" y="3"/>
                      <a:pt x="53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3"/>
                      <a:pt x="3" y="4"/>
                      <a:pt x="3" y="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9" name="Freeform 375"/>
              <p:cNvSpPr>
                <a:spLocks/>
              </p:cNvSpPr>
              <p:nvPr/>
            </p:nvSpPr>
            <p:spPr bwMode="auto">
              <a:xfrm>
                <a:off x="2258" y="2499"/>
                <a:ext cx="284" cy="284"/>
              </a:xfrm>
              <a:custGeom>
                <a:avLst/>
                <a:gdLst>
                  <a:gd name="T0" fmla="*/ 284 w 284"/>
                  <a:gd name="T1" fmla="*/ 97 h 284"/>
                  <a:gd name="T2" fmla="*/ 189 w 284"/>
                  <a:gd name="T3" fmla="*/ 97 h 284"/>
                  <a:gd name="T4" fmla="*/ 189 w 284"/>
                  <a:gd name="T5" fmla="*/ 0 h 284"/>
                  <a:gd name="T6" fmla="*/ 97 w 284"/>
                  <a:gd name="T7" fmla="*/ 0 h 284"/>
                  <a:gd name="T8" fmla="*/ 97 w 284"/>
                  <a:gd name="T9" fmla="*/ 97 h 284"/>
                  <a:gd name="T10" fmla="*/ 0 w 284"/>
                  <a:gd name="T11" fmla="*/ 97 h 284"/>
                  <a:gd name="T12" fmla="*/ 0 w 284"/>
                  <a:gd name="T13" fmla="*/ 189 h 284"/>
                  <a:gd name="T14" fmla="*/ 97 w 284"/>
                  <a:gd name="T15" fmla="*/ 189 h 284"/>
                  <a:gd name="T16" fmla="*/ 97 w 284"/>
                  <a:gd name="T17" fmla="*/ 284 h 284"/>
                  <a:gd name="T18" fmla="*/ 189 w 284"/>
                  <a:gd name="T19" fmla="*/ 284 h 284"/>
                  <a:gd name="T20" fmla="*/ 189 w 284"/>
                  <a:gd name="T21" fmla="*/ 189 h 284"/>
                  <a:gd name="T22" fmla="*/ 284 w 284"/>
                  <a:gd name="T23" fmla="*/ 189 h 284"/>
                  <a:gd name="T24" fmla="*/ 284 w 284"/>
                  <a:gd name="T25" fmla="*/ 97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4" h="284">
                    <a:moveTo>
                      <a:pt x="284" y="97"/>
                    </a:moveTo>
                    <a:lnTo>
                      <a:pt x="189" y="97"/>
                    </a:lnTo>
                    <a:lnTo>
                      <a:pt x="189" y="0"/>
                    </a:lnTo>
                    <a:lnTo>
                      <a:pt x="97" y="0"/>
                    </a:lnTo>
                    <a:lnTo>
                      <a:pt x="97" y="97"/>
                    </a:lnTo>
                    <a:lnTo>
                      <a:pt x="0" y="97"/>
                    </a:lnTo>
                    <a:lnTo>
                      <a:pt x="0" y="189"/>
                    </a:lnTo>
                    <a:lnTo>
                      <a:pt x="97" y="189"/>
                    </a:lnTo>
                    <a:lnTo>
                      <a:pt x="97" y="284"/>
                    </a:lnTo>
                    <a:lnTo>
                      <a:pt x="189" y="284"/>
                    </a:lnTo>
                    <a:lnTo>
                      <a:pt x="189" y="189"/>
                    </a:lnTo>
                    <a:lnTo>
                      <a:pt x="284" y="189"/>
                    </a:lnTo>
                    <a:lnTo>
                      <a:pt x="284" y="97"/>
                    </a:lnTo>
                    <a:close/>
                  </a:path>
                </a:pathLst>
              </a:custGeom>
              <a:solidFill>
                <a:srgbClr val="FE5A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0" name="Freeform 376"/>
              <p:cNvSpPr>
                <a:spLocks noEditPoints="1"/>
              </p:cNvSpPr>
              <p:nvPr/>
            </p:nvSpPr>
            <p:spPr bwMode="auto">
              <a:xfrm>
                <a:off x="2256" y="2496"/>
                <a:ext cx="291" cy="292"/>
              </a:xfrm>
              <a:custGeom>
                <a:avLst/>
                <a:gdLst>
                  <a:gd name="T0" fmla="*/ 40 w 123"/>
                  <a:gd name="T1" fmla="*/ 122 h 123"/>
                  <a:gd name="T2" fmla="*/ 40 w 123"/>
                  <a:gd name="T3" fmla="*/ 121 h 123"/>
                  <a:gd name="T4" fmla="*/ 40 w 123"/>
                  <a:gd name="T5" fmla="*/ 83 h 123"/>
                  <a:gd name="T6" fmla="*/ 0 w 123"/>
                  <a:gd name="T7" fmla="*/ 82 h 123"/>
                  <a:gd name="T8" fmla="*/ 0 w 123"/>
                  <a:gd name="T9" fmla="*/ 81 h 123"/>
                  <a:gd name="T10" fmla="*/ 0 w 123"/>
                  <a:gd name="T11" fmla="*/ 42 h 123"/>
                  <a:gd name="T12" fmla="*/ 0 w 123"/>
                  <a:gd name="T13" fmla="*/ 40 h 123"/>
                  <a:gd name="T14" fmla="*/ 1 w 123"/>
                  <a:gd name="T15" fmla="*/ 40 h 123"/>
                  <a:gd name="T16" fmla="*/ 40 w 123"/>
                  <a:gd name="T17" fmla="*/ 1 h 123"/>
                  <a:gd name="T18" fmla="*/ 40 w 123"/>
                  <a:gd name="T19" fmla="*/ 0 h 123"/>
                  <a:gd name="T20" fmla="*/ 42 w 123"/>
                  <a:gd name="T21" fmla="*/ 0 h 123"/>
                  <a:gd name="T22" fmla="*/ 82 w 123"/>
                  <a:gd name="T23" fmla="*/ 0 h 123"/>
                  <a:gd name="T24" fmla="*/ 83 w 123"/>
                  <a:gd name="T25" fmla="*/ 1 h 123"/>
                  <a:gd name="T26" fmla="*/ 83 w 123"/>
                  <a:gd name="T27" fmla="*/ 40 h 123"/>
                  <a:gd name="T28" fmla="*/ 121 w 123"/>
                  <a:gd name="T29" fmla="*/ 42 h 123"/>
                  <a:gd name="T30" fmla="*/ 122 w 123"/>
                  <a:gd name="T31" fmla="*/ 40 h 123"/>
                  <a:gd name="T32" fmla="*/ 123 w 123"/>
                  <a:gd name="T33" fmla="*/ 42 h 123"/>
                  <a:gd name="T34" fmla="*/ 123 w 123"/>
                  <a:gd name="T35" fmla="*/ 81 h 123"/>
                  <a:gd name="T36" fmla="*/ 122 w 123"/>
                  <a:gd name="T37" fmla="*/ 82 h 123"/>
                  <a:gd name="T38" fmla="*/ 121 w 123"/>
                  <a:gd name="T39" fmla="*/ 83 h 123"/>
                  <a:gd name="T40" fmla="*/ 83 w 123"/>
                  <a:gd name="T41" fmla="*/ 121 h 123"/>
                  <a:gd name="T42" fmla="*/ 82 w 123"/>
                  <a:gd name="T43" fmla="*/ 122 h 123"/>
                  <a:gd name="T44" fmla="*/ 81 w 123"/>
                  <a:gd name="T45" fmla="*/ 123 h 123"/>
                  <a:gd name="T46" fmla="*/ 3 w 123"/>
                  <a:gd name="T47" fmla="*/ 80 h 123"/>
                  <a:gd name="T48" fmla="*/ 43 w 123"/>
                  <a:gd name="T49" fmla="*/ 80 h 123"/>
                  <a:gd name="T50" fmla="*/ 43 w 123"/>
                  <a:gd name="T51" fmla="*/ 81 h 123"/>
                  <a:gd name="T52" fmla="*/ 43 w 123"/>
                  <a:gd name="T53" fmla="*/ 120 h 123"/>
                  <a:gd name="T54" fmla="*/ 80 w 123"/>
                  <a:gd name="T55" fmla="*/ 81 h 123"/>
                  <a:gd name="T56" fmla="*/ 80 w 123"/>
                  <a:gd name="T57" fmla="*/ 80 h 123"/>
                  <a:gd name="T58" fmla="*/ 81 w 123"/>
                  <a:gd name="T59" fmla="*/ 80 h 123"/>
                  <a:gd name="T60" fmla="*/ 120 w 123"/>
                  <a:gd name="T61" fmla="*/ 43 h 123"/>
                  <a:gd name="T62" fmla="*/ 80 w 123"/>
                  <a:gd name="T63" fmla="*/ 43 h 123"/>
                  <a:gd name="T64" fmla="*/ 80 w 123"/>
                  <a:gd name="T65" fmla="*/ 42 h 123"/>
                  <a:gd name="T66" fmla="*/ 80 w 123"/>
                  <a:gd name="T67" fmla="*/ 3 h 123"/>
                  <a:gd name="T68" fmla="*/ 43 w 123"/>
                  <a:gd name="T69" fmla="*/ 42 h 123"/>
                  <a:gd name="T70" fmla="*/ 43 w 123"/>
                  <a:gd name="T71" fmla="*/ 43 h 123"/>
                  <a:gd name="T72" fmla="*/ 42 w 123"/>
                  <a:gd name="T73" fmla="*/ 43 h 123"/>
                  <a:gd name="T74" fmla="*/ 3 w 123"/>
                  <a:gd name="T75" fmla="*/ 8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23" h="123">
                    <a:moveTo>
                      <a:pt x="42" y="123"/>
                    </a:moveTo>
                    <a:cubicBezTo>
                      <a:pt x="41" y="123"/>
                      <a:pt x="41" y="123"/>
                      <a:pt x="40" y="122"/>
                    </a:cubicBezTo>
                    <a:cubicBezTo>
                      <a:pt x="40" y="122"/>
                      <a:pt x="40" y="122"/>
                      <a:pt x="40" y="122"/>
                    </a:cubicBezTo>
                    <a:cubicBezTo>
                      <a:pt x="40" y="122"/>
                      <a:pt x="40" y="122"/>
                      <a:pt x="40" y="121"/>
                    </a:cubicBezTo>
                    <a:cubicBezTo>
                      <a:pt x="40" y="121"/>
                      <a:pt x="40" y="121"/>
                      <a:pt x="40" y="121"/>
                    </a:cubicBezTo>
                    <a:cubicBezTo>
                      <a:pt x="40" y="83"/>
                      <a:pt x="40" y="83"/>
                      <a:pt x="40" y="83"/>
                    </a:cubicBezTo>
                    <a:cubicBezTo>
                      <a:pt x="1" y="83"/>
                      <a:pt x="1" y="83"/>
                      <a:pt x="1" y="83"/>
                    </a:cubicBezTo>
                    <a:cubicBezTo>
                      <a:pt x="1" y="83"/>
                      <a:pt x="1" y="83"/>
                      <a:pt x="0" y="82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0" y="82"/>
                      <a:pt x="0" y="82"/>
                      <a:pt x="0" y="81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1"/>
                      <a:pt x="0" y="41"/>
                      <a:pt x="0" y="4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0" y="1"/>
                      <a:pt x="40" y="1"/>
                      <a:pt x="40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1" y="0"/>
                      <a:pt x="41" y="0"/>
                      <a:pt x="42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3" y="1"/>
                      <a:pt x="83" y="1"/>
                      <a:pt x="83" y="1"/>
                    </a:cubicBezTo>
                    <a:cubicBezTo>
                      <a:pt x="83" y="1"/>
                      <a:pt x="83" y="1"/>
                      <a:pt x="83" y="1"/>
                    </a:cubicBezTo>
                    <a:cubicBezTo>
                      <a:pt x="83" y="40"/>
                      <a:pt x="83" y="40"/>
                      <a:pt x="83" y="40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21" y="42"/>
                      <a:pt x="121" y="42"/>
                      <a:pt x="121" y="42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22" y="40"/>
                      <a:pt x="122" y="40"/>
                      <a:pt x="122" y="40"/>
                    </a:cubicBezTo>
                    <a:cubicBezTo>
                      <a:pt x="122" y="40"/>
                      <a:pt x="122" y="40"/>
                      <a:pt x="122" y="40"/>
                    </a:cubicBezTo>
                    <a:cubicBezTo>
                      <a:pt x="123" y="41"/>
                      <a:pt x="123" y="41"/>
                      <a:pt x="123" y="42"/>
                    </a:cubicBezTo>
                    <a:cubicBezTo>
                      <a:pt x="123" y="42"/>
                      <a:pt x="123" y="42"/>
                      <a:pt x="123" y="42"/>
                    </a:cubicBezTo>
                    <a:cubicBezTo>
                      <a:pt x="123" y="81"/>
                      <a:pt x="123" y="81"/>
                      <a:pt x="123" y="81"/>
                    </a:cubicBezTo>
                    <a:cubicBezTo>
                      <a:pt x="123" y="82"/>
                      <a:pt x="123" y="82"/>
                      <a:pt x="122" y="82"/>
                    </a:cubicBezTo>
                    <a:cubicBezTo>
                      <a:pt x="122" y="82"/>
                      <a:pt x="122" y="82"/>
                      <a:pt x="122" y="82"/>
                    </a:cubicBezTo>
                    <a:cubicBezTo>
                      <a:pt x="122" y="83"/>
                      <a:pt x="122" y="83"/>
                      <a:pt x="121" y="83"/>
                    </a:cubicBezTo>
                    <a:cubicBezTo>
                      <a:pt x="121" y="83"/>
                      <a:pt x="121" y="83"/>
                      <a:pt x="121" y="83"/>
                    </a:cubicBezTo>
                    <a:cubicBezTo>
                      <a:pt x="83" y="83"/>
                      <a:pt x="83" y="83"/>
                      <a:pt x="83" y="83"/>
                    </a:cubicBezTo>
                    <a:cubicBezTo>
                      <a:pt x="83" y="121"/>
                      <a:pt x="83" y="121"/>
                      <a:pt x="83" y="121"/>
                    </a:cubicBezTo>
                    <a:cubicBezTo>
                      <a:pt x="83" y="122"/>
                      <a:pt x="83" y="122"/>
                      <a:pt x="82" y="122"/>
                    </a:cubicBezTo>
                    <a:cubicBezTo>
                      <a:pt x="82" y="122"/>
                      <a:pt x="82" y="122"/>
                      <a:pt x="82" y="122"/>
                    </a:cubicBezTo>
                    <a:cubicBezTo>
                      <a:pt x="82" y="123"/>
                      <a:pt x="82" y="123"/>
                      <a:pt x="81" y="123"/>
                    </a:cubicBezTo>
                    <a:cubicBezTo>
                      <a:pt x="81" y="123"/>
                      <a:pt x="81" y="123"/>
                      <a:pt x="81" y="123"/>
                    </a:cubicBezTo>
                    <a:cubicBezTo>
                      <a:pt x="42" y="123"/>
                      <a:pt x="42" y="123"/>
                      <a:pt x="42" y="123"/>
                    </a:cubicBezTo>
                    <a:close/>
                    <a:moveTo>
                      <a:pt x="3" y="80"/>
                    </a:moveTo>
                    <a:cubicBezTo>
                      <a:pt x="42" y="80"/>
                      <a:pt x="42" y="80"/>
                      <a:pt x="42" y="80"/>
                    </a:cubicBezTo>
                    <a:cubicBezTo>
                      <a:pt x="42" y="80"/>
                      <a:pt x="42" y="80"/>
                      <a:pt x="43" y="80"/>
                    </a:cubicBezTo>
                    <a:cubicBezTo>
                      <a:pt x="43" y="80"/>
                      <a:pt x="43" y="80"/>
                      <a:pt x="43" y="80"/>
                    </a:cubicBezTo>
                    <a:cubicBezTo>
                      <a:pt x="43" y="81"/>
                      <a:pt x="43" y="81"/>
                      <a:pt x="43" y="81"/>
                    </a:cubicBezTo>
                    <a:cubicBezTo>
                      <a:pt x="43" y="81"/>
                      <a:pt x="43" y="81"/>
                      <a:pt x="43" y="81"/>
                    </a:cubicBezTo>
                    <a:cubicBezTo>
                      <a:pt x="43" y="120"/>
                      <a:pt x="43" y="120"/>
                      <a:pt x="43" y="120"/>
                    </a:cubicBezTo>
                    <a:cubicBezTo>
                      <a:pt x="80" y="120"/>
                      <a:pt x="80" y="120"/>
                      <a:pt x="80" y="120"/>
                    </a:cubicBezTo>
                    <a:cubicBezTo>
                      <a:pt x="80" y="81"/>
                      <a:pt x="80" y="81"/>
                      <a:pt x="80" y="81"/>
                    </a:cubicBezTo>
                    <a:cubicBezTo>
                      <a:pt x="80" y="81"/>
                      <a:pt x="80" y="81"/>
                      <a:pt x="80" y="80"/>
                    </a:cubicBezTo>
                    <a:cubicBezTo>
                      <a:pt x="80" y="80"/>
                      <a:pt x="80" y="80"/>
                      <a:pt x="80" y="80"/>
                    </a:cubicBezTo>
                    <a:cubicBezTo>
                      <a:pt x="80" y="80"/>
                      <a:pt x="81" y="80"/>
                      <a:pt x="81" y="80"/>
                    </a:cubicBezTo>
                    <a:cubicBezTo>
                      <a:pt x="81" y="80"/>
                      <a:pt x="81" y="80"/>
                      <a:pt x="81" y="80"/>
                    </a:cubicBezTo>
                    <a:cubicBezTo>
                      <a:pt x="120" y="80"/>
                      <a:pt x="120" y="80"/>
                      <a:pt x="120" y="80"/>
                    </a:cubicBezTo>
                    <a:cubicBezTo>
                      <a:pt x="120" y="43"/>
                      <a:pt x="120" y="43"/>
                      <a:pt x="120" y="43"/>
                    </a:cubicBezTo>
                    <a:cubicBezTo>
                      <a:pt x="81" y="43"/>
                      <a:pt x="81" y="43"/>
                      <a:pt x="81" y="43"/>
                    </a:cubicBezTo>
                    <a:cubicBezTo>
                      <a:pt x="81" y="43"/>
                      <a:pt x="80" y="43"/>
                      <a:pt x="80" y="43"/>
                    </a:cubicBezTo>
                    <a:cubicBezTo>
                      <a:pt x="80" y="43"/>
                      <a:pt x="80" y="43"/>
                      <a:pt x="80" y="43"/>
                    </a:cubicBezTo>
                    <a:cubicBezTo>
                      <a:pt x="80" y="42"/>
                      <a:pt x="80" y="42"/>
                      <a:pt x="80" y="42"/>
                    </a:cubicBezTo>
                    <a:cubicBezTo>
                      <a:pt x="80" y="42"/>
                      <a:pt x="80" y="42"/>
                      <a:pt x="80" y="42"/>
                    </a:cubicBezTo>
                    <a:cubicBezTo>
                      <a:pt x="80" y="3"/>
                      <a:pt x="80" y="3"/>
                      <a:pt x="80" y="3"/>
                    </a:cubicBezTo>
                    <a:cubicBezTo>
                      <a:pt x="43" y="3"/>
                      <a:pt x="43" y="3"/>
                      <a:pt x="43" y="3"/>
                    </a:cubicBezTo>
                    <a:cubicBezTo>
                      <a:pt x="43" y="42"/>
                      <a:pt x="43" y="42"/>
                      <a:pt x="43" y="42"/>
                    </a:cubicBezTo>
                    <a:cubicBezTo>
                      <a:pt x="43" y="42"/>
                      <a:pt x="43" y="42"/>
                      <a:pt x="43" y="43"/>
                    </a:cubicBezTo>
                    <a:cubicBezTo>
                      <a:pt x="43" y="43"/>
                      <a:pt x="43" y="43"/>
                      <a:pt x="43" y="43"/>
                    </a:cubicBezTo>
                    <a:cubicBezTo>
                      <a:pt x="42" y="43"/>
                      <a:pt x="42" y="43"/>
                      <a:pt x="42" y="43"/>
                    </a:cubicBezTo>
                    <a:cubicBezTo>
                      <a:pt x="42" y="43"/>
                      <a:pt x="42" y="43"/>
                      <a:pt x="42" y="43"/>
                    </a:cubicBezTo>
                    <a:cubicBezTo>
                      <a:pt x="3" y="43"/>
                      <a:pt x="3" y="43"/>
                      <a:pt x="3" y="43"/>
                    </a:cubicBezTo>
                    <a:cubicBezTo>
                      <a:pt x="3" y="80"/>
                      <a:pt x="3" y="80"/>
                      <a:pt x="3" y="80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1" name="Oval 377"/>
              <p:cNvSpPr>
                <a:spLocks noChangeArrowheads="1"/>
              </p:cNvSpPr>
              <p:nvPr/>
            </p:nvSpPr>
            <p:spPr bwMode="auto">
              <a:xfrm>
                <a:off x="3162" y="2925"/>
                <a:ext cx="251" cy="263"/>
              </a:xfrm>
              <a:prstGeom prst="ellipse">
                <a:avLst/>
              </a:prstGeom>
              <a:solidFill>
                <a:srgbClr val="281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2" name="Freeform 378"/>
              <p:cNvSpPr>
                <a:spLocks noEditPoints="1"/>
              </p:cNvSpPr>
              <p:nvPr/>
            </p:nvSpPr>
            <p:spPr bwMode="auto">
              <a:xfrm>
                <a:off x="3160" y="2923"/>
                <a:ext cx="255" cy="270"/>
              </a:xfrm>
              <a:custGeom>
                <a:avLst/>
                <a:gdLst>
                  <a:gd name="T0" fmla="*/ 0 w 108"/>
                  <a:gd name="T1" fmla="*/ 57 h 114"/>
                  <a:gd name="T2" fmla="*/ 54 w 108"/>
                  <a:gd name="T3" fmla="*/ 0 h 114"/>
                  <a:gd name="T4" fmla="*/ 54 w 108"/>
                  <a:gd name="T5" fmla="*/ 0 h 114"/>
                  <a:gd name="T6" fmla="*/ 108 w 108"/>
                  <a:gd name="T7" fmla="*/ 57 h 114"/>
                  <a:gd name="T8" fmla="*/ 108 w 108"/>
                  <a:gd name="T9" fmla="*/ 57 h 114"/>
                  <a:gd name="T10" fmla="*/ 54 w 108"/>
                  <a:gd name="T11" fmla="*/ 114 h 114"/>
                  <a:gd name="T12" fmla="*/ 54 w 108"/>
                  <a:gd name="T13" fmla="*/ 114 h 114"/>
                  <a:gd name="T14" fmla="*/ 0 w 108"/>
                  <a:gd name="T15" fmla="*/ 57 h 114"/>
                  <a:gd name="T16" fmla="*/ 3 w 108"/>
                  <a:gd name="T17" fmla="*/ 57 h 114"/>
                  <a:gd name="T18" fmla="*/ 54 w 108"/>
                  <a:gd name="T19" fmla="*/ 111 h 114"/>
                  <a:gd name="T20" fmla="*/ 54 w 108"/>
                  <a:gd name="T21" fmla="*/ 111 h 114"/>
                  <a:gd name="T22" fmla="*/ 105 w 108"/>
                  <a:gd name="T23" fmla="*/ 57 h 114"/>
                  <a:gd name="T24" fmla="*/ 105 w 108"/>
                  <a:gd name="T25" fmla="*/ 57 h 114"/>
                  <a:gd name="T26" fmla="*/ 54 w 108"/>
                  <a:gd name="T27" fmla="*/ 3 h 114"/>
                  <a:gd name="T28" fmla="*/ 54 w 108"/>
                  <a:gd name="T29" fmla="*/ 3 h 114"/>
                  <a:gd name="T30" fmla="*/ 3 w 108"/>
                  <a:gd name="T31" fmla="*/ 57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8" h="114">
                    <a:moveTo>
                      <a:pt x="0" y="57"/>
                    </a:moveTo>
                    <a:cubicBezTo>
                      <a:pt x="0" y="25"/>
                      <a:pt x="2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84" y="0"/>
                      <a:pt x="108" y="25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88"/>
                      <a:pt x="84" y="114"/>
                      <a:pt x="54" y="114"/>
                    </a:cubicBezTo>
                    <a:cubicBezTo>
                      <a:pt x="54" y="114"/>
                      <a:pt x="54" y="114"/>
                      <a:pt x="54" y="114"/>
                    </a:cubicBezTo>
                    <a:cubicBezTo>
                      <a:pt x="24" y="114"/>
                      <a:pt x="0" y="88"/>
                      <a:pt x="0" y="57"/>
                    </a:cubicBezTo>
                    <a:close/>
                    <a:moveTo>
                      <a:pt x="3" y="57"/>
                    </a:moveTo>
                    <a:cubicBezTo>
                      <a:pt x="3" y="86"/>
                      <a:pt x="26" y="110"/>
                      <a:pt x="54" y="111"/>
                    </a:cubicBezTo>
                    <a:cubicBezTo>
                      <a:pt x="54" y="111"/>
                      <a:pt x="54" y="111"/>
                      <a:pt x="54" y="111"/>
                    </a:cubicBezTo>
                    <a:cubicBezTo>
                      <a:pt x="82" y="110"/>
                      <a:pt x="105" y="86"/>
                      <a:pt x="105" y="57"/>
                    </a:cubicBezTo>
                    <a:cubicBezTo>
                      <a:pt x="105" y="57"/>
                      <a:pt x="105" y="57"/>
                      <a:pt x="105" y="57"/>
                    </a:cubicBezTo>
                    <a:cubicBezTo>
                      <a:pt x="105" y="27"/>
                      <a:pt x="82" y="3"/>
                      <a:pt x="54" y="3"/>
                    </a:cubicBezTo>
                    <a:cubicBezTo>
                      <a:pt x="54" y="3"/>
                      <a:pt x="54" y="3"/>
                      <a:pt x="54" y="3"/>
                    </a:cubicBezTo>
                    <a:cubicBezTo>
                      <a:pt x="26" y="3"/>
                      <a:pt x="3" y="27"/>
                      <a:pt x="3" y="57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3" name="Oval 379"/>
              <p:cNvSpPr>
                <a:spLocks noChangeArrowheads="1"/>
              </p:cNvSpPr>
              <p:nvPr/>
            </p:nvSpPr>
            <p:spPr bwMode="auto">
              <a:xfrm>
                <a:off x="3214" y="2979"/>
                <a:ext cx="147" cy="154"/>
              </a:xfrm>
              <a:prstGeom prst="ellipse">
                <a:avLst/>
              </a:prstGeom>
              <a:solidFill>
                <a:srgbClr val="8E8C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4" name="Freeform 380"/>
              <p:cNvSpPr>
                <a:spLocks noEditPoints="1"/>
              </p:cNvSpPr>
              <p:nvPr/>
            </p:nvSpPr>
            <p:spPr bwMode="auto">
              <a:xfrm>
                <a:off x="3212" y="2975"/>
                <a:ext cx="154" cy="163"/>
              </a:xfrm>
              <a:custGeom>
                <a:avLst/>
                <a:gdLst>
                  <a:gd name="T0" fmla="*/ 0 w 65"/>
                  <a:gd name="T1" fmla="*/ 35 h 69"/>
                  <a:gd name="T2" fmla="*/ 32 w 65"/>
                  <a:gd name="T3" fmla="*/ 0 h 69"/>
                  <a:gd name="T4" fmla="*/ 32 w 65"/>
                  <a:gd name="T5" fmla="*/ 0 h 69"/>
                  <a:gd name="T6" fmla="*/ 65 w 65"/>
                  <a:gd name="T7" fmla="*/ 35 h 69"/>
                  <a:gd name="T8" fmla="*/ 65 w 65"/>
                  <a:gd name="T9" fmla="*/ 35 h 69"/>
                  <a:gd name="T10" fmla="*/ 32 w 65"/>
                  <a:gd name="T11" fmla="*/ 69 h 69"/>
                  <a:gd name="T12" fmla="*/ 32 w 65"/>
                  <a:gd name="T13" fmla="*/ 69 h 69"/>
                  <a:gd name="T14" fmla="*/ 0 w 65"/>
                  <a:gd name="T15" fmla="*/ 35 h 69"/>
                  <a:gd name="T16" fmla="*/ 3 w 65"/>
                  <a:gd name="T17" fmla="*/ 35 h 69"/>
                  <a:gd name="T18" fmla="*/ 32 w 65"/>
                  <a:gd name="T19" fmla="*/ 66 h 69"/>
                  <a:gd name="T20" fmla="*/ 32 w 65"/>
                  <a:gd name="T21" fmla="*/ 66 h 69"/>
                  <a:gd name="T22" fmla="*/ 62 w 65"/>
                  <a:gd name="T23" fmla="*/ 35 h 69"/>
                  <a:gd name="T24" fmla="*/ 62 w 65"/>
                  <a:gd name="T25" fmla="*/ 35 h 69"/>
                  <a:gd name="T26" fmla="*/ 32 w 65"/>
                  <a:gd name="T27" fmla="*/ 3 h 69"/>
                  <a:gd name="T28" fmla="*/ 32 w 65"/>
                  <a:gd name="T29" fmla="*/ 3 h 69"/>
                  <a:gd name="T30" fmla="*/ 3 w 65"/>
                  <a:gd name="T31" fmla="*/ 35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5" h="69">
                    <a:moveTo>
                      <a:pt x="0" y="35"/>
                    </a:moveTo>
                    <a:cubicBezTo>
                      <a:pt x="0" y="16"/>
                      <a:pt x="14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50" y="0"/>
                      <a:pt x="65" y="16"/>
                      <a:pt x="65" y="35"/>
                    </a:cubicBezTo>
                    <a:cubicBezTo>
                      <a:pt x="65" y="35"/>
                      <a:pt x="65" y="35"/>
                      <a:pt x="65" y="35"/>
                    </a:cubicBezTo>
                    <a:cubicBezTo>
                      <a:pt x="65" y="54"/>
                      <a:pt x="50" y="69"/>
                      <a:pt x="32" y="69"/>
                    </a:cubicBezTo>
                    <a:cubicBezTo>
                      <a:pt x="32" y="69"/>
                      <a:pt x="32" y="69"/>
                      <a:pt x="32" y="69"/>
                    </a:cubicBezTo>
                    <a:cubicBezTo>
                      <a:pt x="14" y="69"/>
                      <a:pt x="0" y="54"/>
                      <a:pt x="0" y="35"/>
                    </a:cubicBezTo>
                    <a:close/>
                    <a:moveTo>
                      <a:pt x="3" y="35"/>
                    </a:moveTo>
                    <a:cubicBezTo>
                      <a:pt x="3" y="52"/>
                      <a:pt x="16" y="66"/>
                      <a:pt x="32" y="66"/>
                    </a:cubicBezTo>
                    <a:cubicBezTo>
                      <a:pt x="32" y="66"/>
                      <a:pt x="32" y="66"/>
                      <a:pt x="32" y="66"/>
                    </a:cubicBezTo>
                    <a:cubicBezTo>
                      <a:pt x="48" y="66"/>
                      <a:pt x="62" y="52"/>
                      <a:pt x="62" y="35"/>
                    </a:cubicBezTo>
                    <a:cubicBezTo>
                      <a:pt x="62" y="35"/>
                      <a:pt x="62" y="35"/>
                      <a:pt x="62" y="35"/>
                    </a:cubicBezTo>
                    <a:cubicBezTo>
                      <a:pt x="62" y="17"/>
                      <a:pt x="48" y="3"/>
                      <a:pt x="32" y="3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16" y="3"/>
                      <a:pt x="3" y="17"/>
                      <a:pt x="3" y="3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5" name="Oval 381"/>
              <p:cNvSpPr>
                <a:spLocks noChangeArrowheads="1"/>
              </p:cNvSpPr>
              <p:nvPr/>
            </p:nvSpPr>
            <p:spPr bwMode="auto">
              <a:xfrm>
                <a:off x="2284" y="2925"/>
                <a:ext cx="249" cy="263"/>
              </a:xfrm>
              <a:prstGeom prst="ellipse">
                <a:avLst/>
              </a:prstGeom>
              <a:solidFill>
                <a:srgbClr val="281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6" name="Freeform 382"/>
              <p:cNvSpPr>
                <a:spLocks noEditPoints="1"/>
              </p:cNvSpPr>
              <p:nvPr/>
            </p:nvSpPr>
            <p:spPr bwMode="auto">
              <a:xfrm>
                <a:off x="2279" y="2923"/>
                <a:ext cx="258" cy="270"/>
              </a:xfrm>
              <a:custGeom>
                <a:avLst/>
                <a:gdLst>
                  <a:gd name="T0" fmla="*/ 0 w 109"/>
                  <a:gd name="T1" fmla="*/ 57 h 114"/>
                  <a:gd name="T2" fmla="*/ 54 w 109"/>
                  <a:gd name="T3" fmla="*/ 0 h 114"/>
                  <a:gd name="T4" fmla="*/ 54 w 109"/>
                  <a:gd name="T5" fmla="*/ 0 h 114"/>
                  <a:gd name="T6" fmla="*/ 109 w 109"/>
                  <a:gd name="T7" fmla="*/ 57 h 114"/>
                  <a:gd name="T8" fmla="*/ 109 w 109"/>
                  <a:gd name="T9" fmla="*/ 57 h 114"/>
                  <a:gd name="T10" fmla="*/ 54 w 109"/>
                  <a:gd name="T11" fmla="*/ 114 h 114"/>
                  <a:gd name="T12" fmla="*/ 54 w 109"/>
                  <a:gd name="T13" fmla="*/ 114 h 114"/>
                  <a:gd name="T14" fmla="*/ 0 w 109"/>
                  <a:gd name="T15" fmla="*/ 57 h 114"/>
                  <a:gd name="T16" fmla="*/ 3 w 109"/>
                  <a:gd name="T17" fmla="*/ 57 h 114"/>
                  <a:gd name="T18" fmla="*/ 54 w 109"/>
                  <a:gd name="T19" fmla="*/ 111 h 114"/>
                  <a:gd name="T20" fmla="*/ 54 w 109"/>
                  <a:gd name="T21" fmla="*/ 111 h 114"/>
                  <a:gd name="T22" fmla="*/ 106 w 109"/>
                  <a:gd name="T23" fmla="*/ 57 h 114"/>
                  <a:gd name="T24" fmla="*/ 106 w 109"/>
                  <a:gd name="T25" fmla="*/ 57 h 114"/>
                  <a:gd name="T26" fmla="*/ 54 w 109"/>
                  <a:gd name="T27" fmla="*/ 3 h 114"/>
                  <a:gd name="T28" fmla="*/ 54 w 109"/>
                  <a:gd name="T29" fmla="*/ 3 h 114"/>
                  <a:gd name="T30" fmla="*/ 3 w 109"/>
                  <a:gd name="T31" fmla="*/ 57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9" h="114">
                    <a:moveTo>
                      <a:pt x="0" y="57"/>
                    </a:moveTo>
                    <a:cubicBezTo>
                      <a:pt x="0" y="25"/>
                      <a:pt x="2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84" y="0"/>
                      <a:pt x="109" y="25"/>
                      <a:pt x="109" y="57"/>
                    </a:cubicBezTo>
                    <a:cubicBezTo>
                      <a:pt x="109" y="57"/>
                      <a:pt x="109" y="57"/>
                      <a:pt x="109" y="57"/>
                    </a:cubicBezTo>
                    <a:cubicBezTo>
                      <a:pt x="109" y="88"/>
                      <a:pt x="84" y="114"/>
                      <a:pt x="54" y="114"/>
                    </a:cubicBezTo>
                    <a:cubicBezTo>
                      <a:pt x="54" y="114"/>
                      <a:pt x="54" y="114"/>
                      <a:pt x="54" y="114"/>
                    </a:cubicBezTo>
                    <a:cubicBezTo>
                      <a:pt x="24" y="114"/>
                      <a:pt x="0" y="88"/>
                      <a:pt x="0" y="57"/>
                    </a:cubicBezTo>
                    <a:close/>
                    <a:moveTo>
                      <a:pt x="3" y="57"/>
                    </a:moveTo>
                    <a:cubicBezTo>
                      <a:pt x="3" y="86"/>
                      <a:pt x="26" y="110"/>
                      <a:pt x="54" y="111"/>
                    </a:cubicBezTo>
                    <a:cubicBezTo>
                      <a:pt x="54" y="111"/>
                      <a:pt x="54" y="111"/>
                      <a:pt x="54" y="111"/>
                    </a:cubicBezTo>
                    <a:cubicBezTo>
                      <a:pt x="83" y="110"/>
                      <a:pt x="106" y="86"/>
                      <a:pt x="106" y="57"/>
                    </a:cubicBezTo>
                    <a:cubicBezTo>
                      <a:pt x="106" y="57"/>
                      <a:pt x="106" y="57"/>
                      <a:pt x="106" y="57"/>
                    </a:cubicBezTo>
                    <a:cubicBezTo>
                      <a:pt x="106" y="27"/>
                      <a:pt x="83" y="3"/>
                      <a:pt x="54" y="3"/>
                    </a:cubicBezTo>
                    <a:cubicBezTo>
                      <a:pt x="54" y="3"/>
                      <a:pt x="54" y="3"/>
                      <a:pt x="54" y="3"/>
                    </a:cubicBezTo>
                    <a:cubicBezTo>
                      <a:pt x="26" y="3"/>
                      <a:pt x="3" y="27"/>
                      <a:pt x="3" y="57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7" name="Freeform 383"/>
              <p:cNvSpPr>
                <a:spLocks/>
              </p:cNvSpPr>
              <p:nvPr/>
            </p:nvSpPr>
            <p:spPr bwMode="auto">
              <a:xfrm>
                <a:off x="2253" y="2894"/>
                <a:ext cx="308" cy="202"/>
              </a:xfrm>
              <a:custGeom>
                <a:avLst/>
                <a:gdLst>
                  <a:gd name="T0" fmla="*/ 16 w 130"/>
                  <a:gd name="T1" fmla="*/ 85 h 85"/>
                  <a:gd name="T2" fmla="*/ 14 w 130"/>
                  <a:gd name="T3" fmla="*/ 69 h 85"/>
                  <a:gd name="T4" fmla="*/ 65 w 130"/>
                  <a:gd name="T5" fmla="*/ 14 h 85"/>
                  <a:gd name="T6" fmla="*/ 117 w 130"/>
                  <a:gd name="T7" fmla="*/ 69 h 85"/>
                  <a:gd name="T8" fmla="*/ 115 w 130"/>
                  <a:gd name="T9" fmla="*/ 85 h 85"/>
                  <a:gd name="T10" fmla="*/ 129 w 130"/>
                  <a:gd name="T11" fmla="*/ 85 h 85"/>
                  <a:gd name="T12" fmla="*/ 130 w 130"/>
                  <a:gd name="T13" fmla="*/ 69 h 85"/>
                  <a:gd name="T14" fmla="*/ 65 w 130"/>
                  <a:gd name="T15" fmla="*/ 0 h 85"/>
                  <a:gd name="T16" fmla="*/ 0 w 130"/>
                  <a:gd name="T17" fmla="*/ 69 h 85"/>
                  <a:gd name="T18" fmla="*/ 2 w 130"/>
                  <a:gd name="T19" fmla="*/ 85 h 85"/>
                  <a:gd name="T20" fmla="*/ 16 w 130"/>
                  <a:gd name="T21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0" h="85">
                    <a:moveTo>
                      <a:pt x="16" y="85"/>
                    </a:moveTo>
                    <a:cubicBezTo>
                      <a:pt x="14" y="80"/>
                      <a:pt x="14" y="74"/>
                      <a:pt x="14" y="69"/>
                    </a:cubicBezTo>
                    <a:cubicBezTo>
                      <a:pt x="14" y="39"/>
                      <a:pt x="37" y="14"/>
                      <a:pt x="65" y="14"/>
                    </a:cubicBezTo>
                    <a:cubicBezTo>
                      <a:pt x="94" y="14"/>
                      <a:pt x="117" y="39"/>
                      <a:pt x="117" y="69"/>
                    </a:cubicBezTo>
                    <a:cubicBezTo>
                      <a:pt x="117" y="74"/>
                      <a:pt x="117" y="80"/>
                      <a:pt x="115" y="85"/>
                    </a:cubicBezTo>
                    <a:cubicBezTo>
                      <a:pt x="129" y="85"/>
                      <a:pt x="129" y="85"/>
                      <a:pt x="129" y="85"/>
                    </a:cubicBezTo>
                    <a:cubicBezTo>
                      <a:pt x="130" y="80"/>
                      <a:pt x="130" y="74"/>
                      <a:pt x="130" y="69"/>
                    </a:cubicBezTo>
                    <a:cubicBezTo>
                      <a:pt x="130" y="31"/>
                      <a:pt x="101" y="0"/>
                      <a:pt x="65" y="0"/>
                    </a:cubicBezTo>
                    <a:cubicBezTo>
                      <a:pt x="30" y="0"/>
                      <a:pt x="0" y="31"/>
                      <a:pt x="0" y="69"/>
                    </a:cubicBezTo>
                    <a:cubicBezTo>
                      <a:pt x="0" y="74"/>
                      <a:pt x="1" y="80"/>
                      <a:pt x="2" y="85"/>
                    </a:cubicBezTo>
                    <a:lnTo>
                      <a:pt x="16" y="85"/>
                    </a:lnTo>
                    <a:close/>
                  </a:path>
                </a:pathLst>
              </a:custGeom>
              <a:solidFill>
                <a:srgbClr val="C3CE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8" name="Freeform 384"/>
              <p:cNvSpPr>
                <a:spLocks noEditPoints="1"/>
              </p:cNvSpPr>
              <p:nvPr/>
            </p:nvSpPr>
            <p:spPr bwMode="auto">
              <a:xfrm>
                <a:off x="2251" y="2892"/>
                <a:ext cx="315" cy="208"/>
              </a:xfrm>
              <a:custGeom>
                <a:avLst/>
                <a:gdLst>
                  <a:gd name="T0" fmla="*/ 116 w 133"/>
                  <a:gd name="T1" fmla="*/ 88 h 88"/>
                  <a:gd name="T2" fmla="*/ 115 w 133"/>
                  <a:gd name="T3" fmla="*/ 87 h 88"/>
                  <a:gd name="T4" fmla="*/ 115 w 133"/>
                  <a:gd name="T5" fmla="*/ 87 h 88"/>
                  <a:gd name="T6" fmla="*/ 115 w 133"/>
                  <a:gd name="T7" fmla="*/ 86 h 88"/>
                  <a:gd name="T8" fmla="*/ 115 w 133"/>
                  <a:gd name="T9" fmla="*/ 86 h 88"/>
                  <a:gd name="T10" fmla="*/ 117 w 133"/>
                  <a:gd name="T11" fmla="*/ 70 h 88"/>
                  <a:gd name="T12" fmla="*/ 117 w 133"/>
                  <a:gd name="T13" fmla="*/ 70 h 88"/>
                  <a:gd name="T14" fmla="*/ 66 w 133"/>
                  <a:gd name="T15" fmla="*/ 17 h 88"/>
                  <a:gd name="T16" fmla="*/ 66 w 133"/>
                  <a:gd name="T17" fmla="*/ 17 h 88"/>
                  <a:gd name="T18" fmla="*/ 16 w 133"/>
                  <a:gd name="T19" fmla="*/ 70 h 88"/>
                  <a:gd name="T20" fmla="*/ 16 w 133"/>
                  <a:gd name="T21" fmla="*/ 70 h 88"/>
                  <a:gd name="T22" fmla="*/ 18 w 133"/>
                  <a:gd name="T23" fmla="*/ 86 h 88"/>
                  <a:gd name="T24" fmla="*/ 18 w 133"/>
                  <a:gd name="T25" fmla="*/ 86 h 88"/>
                  <a:gd name="T26" fmla="*/ 17 w 133"/>
                  <a:gd name="T27" fmla="*/ 86 h 88"/>
                  <a:gd name="T28" fmla="*/ 17 w 133"/>
                  <a:gd name="T29" fmla="*/ 85 h 88"/>
                  <a:gd name="T30" fmla="*/ 17 w 133"/>
                  <a:gd name="T31" fmla="*/ 86 h 88"/>
                  <a:gd name="T32" fmla="*/ 18 w 133"/>
                  <a:gd name="T33" fmla="*/ 86 h 88"/>
                  <a:gd name="T34" fmla="*/ 18 w 133"/>
                  <a:gd name="T35" fmla="*/ 87 h 88"/>
                  <a:gd name="T36" fmla="*/ 18 w 133"/>
                  <a:gd name="T37" fmla="*/ 87 h 88"/>
                  <a:gd name="T38" fmla="*/ 17 w 133"/>
                  <a:gd name="T39" fmla="*/ 88 h 88"/>
                  <a:gd name="T40" fmla="*/ 17 w 133"/>
                  <a:gd name="T41" fmla="*/ 88 h 88"/>
                  <a:gd name="T42" fmla="*/ 3 w 133"/>
                  <a:gd name="T43" fmla="*/ 88 h 88"/>
                  <a:gd name="T44" fmla="*/ 2 w 133"/>
                  <a:gd name="T45" fmla="*/ 86 h 88"/>
                  <a:gd name="T46" fmla="*/ 2 w 133"/>
                  <a:gd name="T47" fmla="*/ 86 h 88"/>
                  <a:gd name="T48" fmla="*/ 0 w 133"/>
                  <a:gd name="T49" fmla="*/ 70 h 88"/>
                  <a:gd name="T50" fmla="*/ 0 w 133"/>
                  <a:gd name="T51" fmla="*/ 70 h 88"/>
                  <a:gd name="T52" fmla="*/ 66 w 133"/>
                  <a:gd name="T53" fmla="*/ 0 h 88"/>
                  <a:gd name="T54" fmla="*/ 66 w 133"/>
                  <a:gd name="T55" fmla="*/ 0 h 88"/>
                  <a:gd name="T56" fmla="*/ 133 w 133"/>
                  <a:gd name="T57" fmla="*/ 70 h 88"/>
                  <a:gd name="T58" fmla="*/ 133 w 133"/>
                  <a:gd name="T59" fmla="*/ 70 h 88"/>
                  <a:gd name="T60" fmla="*/ 131 w 133"/>
                  <a:gd name="T61" fmla="*/ 86 h 88"/>
                  <a:gd name="T62" fmla="*/ 131 w 133"/>
                  <a:gd name="T63" fmla="*/ 86 h 88"/>
                  <a:gd name="T64" fmla="*/ 130 w 133"/>
                  <a:gd name="T65" fmla="*/ 88 h 88"/>
                  <a:gd name="T66" fmla="*/ 130 w 133"/>
                  <a:gd name="T67" fmla="*/ 88 h 88"/>
                  <a:gd name="T68" fmla="*/ 116 w 133"/>
                  <a:gd name="T69" fmla="*/ 88 h 88"/>
                  <a:gd name="T70" fmla="*/ 128 w 133"/>
                  <a:gd name="T71" fmla="*/ 85 h 88"/>
                  <a:gd name="T72" fmla="*/ 130 w 133"/>
                  <a:gd name="T73" fmla="*/ 70 h 88"/>
                  <a:gd name="T74" fmla="*/ 130 w 133"/>
                  <a:gd name="T75" fmla="*/ 70 h 88"/>
                  <a:gd name="T76" fmla="*/ 66 w 133"/>
                  <a:gd name="T77" fmla="*/ 3 h 88"/>
                  <a:gd name="T78" fmla="*/ 66 w 133"/>
                  <a:gd name="T79" fmla="*/ 3 h 88"/>
                  <a:gd name="T80" fmla="*/ 3 w 133"/>
                  <a:gd name="T81" fmla="*/ 70 h 88"/>
                  <a:gd name="T82" fmla="*/ 3 w 133"/>
                  <a:gd name="T83" fmla="*/ 70 h 88"/>
                  <a:gd name="T84" fmla="*/ 5 w 133"/>
                  <a:gd name="T85" fmla="*/ 85 h 88"/>
                  <a:gd name="T86" fmla="*/ 5 w 133"/>
                  <a:gd name="T87" fmla="*/ 85 h 88"/>
                  <a:gd name="T88" fmla="*/ 15 w 133"/>
                  <a:gd name="T89" fmla="*/ 85 h 88"/>
                  <a:gd name="T90" fmla="*/ 13 w 133"/>
                  <a:gd name="T91" fmla="*/ 70 h 88"/>
                  <a:gd name="T92" fmla="*/ 13 w 133"/>
                  <a:gd name="T93" fmla="*/ 70 h 88"/>
                  <a:gd name="T94" fmla="*/ 66 w 133"/>
                  <a:gd name="T95" fmla="*/ 14 h 88"/>
                  <a:gd name="T96" fmla="*/ 66 w 133"/>
                  <a:gd name="T97" fmla="*/ 14 h 88"/>
                  <a:gd name="T98" fmla="*/ 120 w 133"/>
                  <a:gd name="T99" fmla="*/ 70 h 88"/>
                  <a:gd name="T100" fmla="*/ 120 w 133"/>
                  <a:gd name="T101" fmla="*/ 70 h 88"/>
                  <a:gd name="T102" fmla="*/ 118 w 133"/>
                  <a:gd name="T103" fmla="*/ 85 h 88"/>
                  <a:gd name="T104" fmla="*/ 118 w 133"/>
                  <a:gd name="T105" fmla="*/ 85 h 88"/>
                  <a:gd name="T106" fmla="*/ 128 w 133"/>
                  <a:gd name="T107" fmla="*/ 85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3" h="88">
                    <a:moveTo>
                      <a:pt x="116" y="88"/>
                    </a:moveTo>
                    <a:cubicBezTo>
                      <a:pt x="115" y="88"/>
                      <a:pt x="115" y="87"/>
                      <a:pt x="115" y="87"/>
                    </a:cubicBezTo>
                    <a:cubicBezTo>
                      <a:pt x="115" y="87"/>
                      <a:pt x="115" y="87"/>
                      <a:pt x="115" y="87"/>
                    </a:cubicBezTo>
                    <a:cubicBezTo>
                      <a:pt x="114" y="87"/>
                      <a:pt x="114" y="86"/>
                      <a:pt x="115" y="86"/>
                    </a:cubicBezTo>
                    <a:cubicBezTo>
                      <a:pt x="115" y="86"/>
                      <a:pt x="115" y="86"/>
                      <a:pt x="115" y="86"/>
                    </a:cubicBezTo>
                    <a:cubicBezTo>
                      <a:pt x="116" y="81"/>
                      <a:pt x="117" y="75"/>
                      <a:pt x="117" y="70"/>
                    </a:cubicBezTo>
                    <a:cubicBezTo>
                      <a:pt x="117" y="70"/>
                      <a:pt x="117" y="70"/>
                      <a:pt x="117" y="70"/>
                    </a:cubicBezTo>
                    <a:cubicBezTo>
                      <a:pt x="117" y="40"/>
                      <a:pt x="94" y="17"/>
                      <a:pt x="66" y="17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39" y="17"/>
                      <a:pt x="16" y="40"/>
                      <a:pt x="16" y="70"/>
                    </a:cubicBezTo>
                    <a:cubicBezTo>
                      <a:pt x="16" y="70"/>
                      <a:pt x="16" y="70"/>
                      <a:pt x="16" y="70"/>
                    </a:cubicBezTo>
                    <a:cubicBezTo>
                      <a:pt x="16" y="75"/>
                      <a:pt x="17" y="81"/>
                      <a:pt x="18" y="86"/>
                    </a:cubicBezTo>
                    <a:cubicBezTo>
                      <a:pt x="18" y="86"/>
                      <a:pt x="18" y="86"/>
                      <a:pt x="18" y="86"/>
                    </a:cubicBezTo>
                    <a:cubicBezTo>
                      <a:pt x="17" y="86"/>
                      <a:pt x="17" y="86"/>
                      <a:pt x="17" y="86"/>
                    </a:cubicBezTo>
                    <a:cubicBezTo>
                      <a:pt x="17" y="85"/>
                      <a:pt x="17" y="85"/>
                      <a:pt x="17" y="85"/>
                    </a:cubicBezTo>
                    <a:cubicBezTo>
                      <a:pt x="17" y="86"/>
                      <a:pt x="17" y="86"/>
                      <a:pt x="17" y="86"/>
                    </a:cubicBezTo>
                    <a:cubicBezTo>
                      <a:pt x="18" y="86"/>
                      <a:pt x="18" y="86"/>
                      <a:pt x="18" y="86"/>
                    </a:cubicBezTo>
                    <a:cubicBezTo>
                      <a:pt x="19" y="86"/>
                      <a:pt x="18" y="87"/>
                      <a:pt x="18" y="87"/>
                    </a:cubicBezTo>
                    <a:cubicBezTo>
                      <a:pt x="18" y="87"/>
                      <a:pt x="18" y="87"/>
                      <a:pt x="18" y="87"/>
                    </a:cubicBezTo>
                    <a:cubicBezTo>
                      <a:pt x="18" y="87"/>
                      <a:pt x="17" y="88"/>
                      <a:pt x="17" y="88"/>
                    </a:cubicBezTo>
                    <a:cubicBezTo>
                      <a:pt x="17" y="88"/>
                      <a:pt x="17" y="88"/>
                      <a:pt x="17" y="88"/>
                    </a:cubicBezTo>
                    <a:cubicBezTo>
                      <a:pt x="3" y="88"/>
                      <a:pt x="3" y="88"/>
                      <a:pt x="3" y="88"/>
                    </a:cubicBezTo>
                    <a:cubicBezTo>
                      <a:pt x="3" y="88"/>
                      <a:pt x="2" y="87"/>
                      <a:pt x="2" y="86"/>
                    </a:cubicBezTo>
                    <a:cubicBezTo>
                      <a:pt x="2" y="86"/>
                      <a:pt x="2" y="86"/>
                      <a:pt x="2" y="86"/>
                    </a:cubicBezTo>
                    <a:cubicBezTo>
                      <a:pt x="1" y="81"/>
                      <a:pt x="0" y="75"/>
                      <a:pt x="0" y="7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31"/>
                      <a:pt x="30" y="0"/>
                      <a:pt x="66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103" y="0"/>
                      <a:pt x="133" y="31"/>
                      <a:pt x="133" y="70"/>
                    </a:cubicBezTo>
                    <a:cubicBezTo>
                      <a:pt x="133" y="70"/>
                      <a:pt x="133" y="70"/>
                      <a:pt x="133" y="70"/>
                    </a:cubicBezTo>
                    <a:cubicBezTo>
                      <a:pt x="133" y="75"/>
                      <a:pt x="132" y="81"/>
                      <a:pt x="131" y="86"/>
                    </a:cubicBezTo>
                    <a:cubicBezTo>
                      <a:pt x="131" y="86"/>
                      <a:pt x="131" y="86"/>
                      <a:pt x="131" y="86"/>
                    </a:cubicBezTo>
                    <a:cubicBezTo>
                      <a:pt x="131" y="87"/>
                      <a:pt x="130" y="88"/>
                      <a:pt x="130" y="88"/>
                    </a:cubicBezTo>
                    <a:cubicBezTo>
                      <a:pt x="130" y="88"/>
                      <a:pt x="130" y="88"/>
                      <a:pt x="130" y="88"/>
                    </a:cubicBezTo>
                    <a:cubicBezTo>
                      <a:pt x="116" y="88"/>
                      <a:pt x="116" y="88"/>
                      <a:pt x="116" y="88"/>
                    </a:cubicBezTo>
                    <a:close/>
                    <a:moveTo>
                      <a:pt x="128" y="85"/>
                    </a:moveTo>
                    <a:cubicBezTo>
                      <a:pt x="129" y="80"/>
                      <a:pt x="130" y="75"/>
                      <a:pt x="130" y="70"/>
                    </a:cubicBezTo>
                    <a:cubicBezTo>
                      <a:pt x="130" y="70"/>
                      <a:pt x="130" y="70"/>
                      <a:pt x="130" y="70"/>
                    </a:cubicBezTo>
                    <a:cubicBezTo>
                      <a:pt x="130" y="33"/>
                      <a:pt x="101" y="3"/>
                      <a:pt x="66" y="3"/>
                    </a:cubicBezTo>
                    <a:cubicBezTo>
                      <a:pt x="66" y="3"/>
                      <a:pt x="66" y="3"/>
                      <a:pt x="66" y="3"/>
                    </a:cubicBezTo>
                    <a:cubicBezTo>
                      <a:pt x="31" y="3"/>
                      <a:pt x="3" y="33"/>
                      <a:pt x="3" y="70"/>
                    </a:cubicBezTo>
                    <a:cubicBezTo>
                      <a:pt x="3" y="70"/>
                      <a:pt x="3" y="70"/>
                      <a:pt x="3" y="70"/>
                    </a:cubicBezTo>
                    <a:cubicBezTo>
                      <a:pt x="3" y="75"/>
                      <a:pt x="4" y="80"/>
                      <a:pt x="5" y="85"/>
                    </a:cubicBezTo>
                    <a:cubicBezTo>
                      <a:pt x="5" y="85"/>
                      <a:pt x="5" y="85"/>
                      <a:pt x="5" y="85"/>
                    </a:cubicBezTo>
                    <a:cubicBezTo>
                      <a:pt x="15" y="85"/>
                      <a:pt x="15" y="85"/>
                      <a:pt x="15" y="85"/>
                    </a:cubicBezTo>
                    <a:cubicBezTo>
                      <a:pt x="14" y="80"/>
                      <a:pt x="13" y="75"/>
                      <a:pt x="13" y="70"/>
                    </a:cubicBezTo>
                    <a:cubicBezTo>
                      <a:pt x="13" y="70"/>
                      <a:pt x="13" y="70"/>
                      <a:pt x="13" y="70"/>
                    </a:cubicBezTo>
                    <a:cubicBezTo>
                      <a:pt x="13" y="39"/>
                      <a:pt x="37" y="14"/>
                      <a:pt x="66" y="14"/>
                    </a:cubicBezTo>
                    <a:cubicBezTo>
                      <a:pt x="66" y="14"/>
                      <a:pt x="66" y="14"/>
                      <a:pt x="66" y="14"/>
                    </a:cubicBezTo>
                    <a:cubicBezTo>
                      <a:pt x="96" y="14"/>
                      <a:pt x="120" y="39"/>
                      <a:pt x="120" y="70"/>
                    </a:cubicBezTo>
                    <a:cubicBezTo>
                      <a:pt x="120" y="70"/>
                      <a:pt x="120" y="70"/>
                      <a:pt x="120" y="70"/>
                    </a:cubicBezTo>
                    <a:cubicBezTo>
                      <a:pt x="120" y="75"/>
                      <a:pt x="119" y="80"/>
                      <a:pt x="118" y="85"/>
                    </a:cubicBezTo>
                    <a:cubicBezTo>
                      <a:pt x="118" y="85"/>
                      <a:pt x="118" y="85"/>
                      <a:pt x="118" y="85"/>
                    </a:cubicBezTo>
                    <a:cubicBezTo>
                      <a:pt x="128" y="85"/>
                      <a:pt x="128" y="85"/>
                      <a:pt x="128" y="8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9" name="Freeform 385"/>
              <p:cNvSpPr>
                <a:spLocks/>
              </p:cNvSpPr>
              <p:nvPr/>
            </p:nvSpPr>
            <p:spPr bwMode="auto">
              <a:xfrm>
                <a:off x="3134" y="2894"/>
                <a:ext cx="307" cy="202"/>
              </a:xfrm>
              <a:custGeom>
                <a:avLst/>
                <a:gdLst>
                  <a:gd name="T0" fmla="*/ 16 w 130"/>
                  <a:gd name="T1" fmla="*/ 85 h 85"/>
                  <a:gd name="T2" fmla="*/ 13 w 130"/>
                  <a:gd name="T3" fmla="*/ 69 h 85"/>
                  <a:gd name="T4" fmla="*/ 65 w 130"/>
                  <a:gd name="T5" fmla="*/ 14 h 85"/>
                  <a:gd name="T6" fmla="*/ 117 w 130"/>
                  <a:gd name="T7" fmla="*/ 69 h 85"/>
                  <a:gd name="T8" fmla="*/ 115 w 130"/>
                  <a:gd name="T9" fmla="*/ 85 h 85"/>
                  <a:gd name="T10" fmla="*/ 128 w 130"/>
                  <a:gd name="T11" fmla="*/ 85 h 85"/>
                  <a:gd name="T12" fmla="*/ 130 w 130"/>
                  <a:gd name="T13" fmla="*/ 69 h 85"/>
                  <a:gd name="T14" fmla="*/ 65 w 130"/>
                  <a:gd name="T15" fmla="*/ 0 h 85"/>
                  <a:gd name="T16" fmla="*/ 0 w 130"/>
                  <a:gd name="T17" fmla="*/ 69 h 85"/>
                  <a:gd name="T18" fmla="*/ 2 w 130"/>
                  <a:gd name="T19" fmla="*/ 85 h 85"/>
                  <a:gd name="T20" fmla="*/ 16 w 130"/>
                  <a:gd name="T21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0" h="85">
                    <a:moveTo>
                      <a:pt x="16" y="85"/>
                    </a:moveTo>
                    <a:cubicBezTo>
                      <a:pt x="14" y="80"/>
                      <a:pt x="13" y="74"/>
                      <a:pt x="13" y="69"/>
                    </a:cubicBezTo>
                    <a:cubicBezTo>
                      <a:pt x="13" y="39"/>
                      <a:pt x="36" y="14"/>
                      <a:pt x="65" y="14"/>
                    </a:cubicBezTo>
                    <a:cubicBezTo>
                      <a:pt x="94" y="14"/>
                      <a:pt x="117" y="39"/>
                      <a:pt x="117" y="69"/>
                    </a:cubicBezTo>
                    <a:cubicBezTo>
                      <a:pt x="117" y="74"/>
                      <a:pt x="116" y="80"/>
                      <a:pt x="115" y="85"/>
                    </a:cubicBezTo>
                    <a:cubicBezTo>
                      <a:pt x="128" y="85"/>
                      <a:pt x="128" y="85"/>
                      <a:pt x="128" y="85"/>
                    </a:cubicBezTo>
                    <a:cubicBezTo>
                      <a:pt x="129" y="80"/>
                      <a:pt x="130" y="74"/>
                      <a:pt x="130" y="69"/>
                    </a:cubicBezTo>
                    <a:cubicBezTo>
                      <a:pt x="130" y="31"/>
                      <a:pt x="101" y="0"/>
                      <a:pt x="65" y="0"/>
                    </a:cubicBezTo>
                    <a:cubicBezTo>
                      <a:pt x="29" y="0"/>
                      <a:pt x="0" y="31"/>
                      <a:pt x="0" y="69"/>
                    </a:cubicBezTo>
                    <a:cubicBezTo>
                      <a:pt x="0" y="74"/>
                      <a:pt x="1" y="80"/>
                      <a:pt x="2" y="85"/>
                    </a:cubicBezTo>
                    <a:lnTo>
                      <a:pt x="16" y="85"/>
                    </a:lnTo>
                    <a:close/>
                  </a:path>
                </a:pathLst>
              </a:custGeom>
              <a:solidFill>
                <a:srgbClr val="C3CE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0" name="Freeform 386"/>
              <p:cNvSpPr>
                <a:spLocks noEditPoints="1"/>
              </p:cNvSpPr>
              <p:nvPr/>
            </p:nvSpPr>
            <p:spPr bwMode="auto">
              <a:xfrm>
                <a:off x="3131" y="2892"/>
                <a:ext cx="315" cy="208"/>
              </a:xfrm>
              <a:custGeom>
                <a:avLst/>
                <a:gdLst>
                  <a:gd name="T0" fmla="*/ 116 w 133"/>
                  <a:gd name="T1" fmla="*/ 88 h 88"/>
                  <a:gd name="T2" fmla="*/ 114 w 133"/>
                  <a:gd name="T3" fmla="*/ 87 h 88"/>
                  <a:gd name="T4" fmla="*/ 114 w 133"/>
                  <a:gd name="T5" fmla="*/ 87 h 88"/>
                  <a:gd name="T6" fmla="*/ 114 w 133"/>
                  <a:gd name="T7" fmla="*/ 86 h 88"/>
                  <a:gd name="T8" fmla="*/ 114 w 133"/>
                  <a:gd name="T9" fmla="*/ 86 h 88"/>
                  <a:gd name="T10" fmla="*/ 117 w 133"/>
                  <a:gd name="T11" fmla="*/ 70 h 88"/>
                  <a:gd name="T12" fmla="*/ 117 w 133"/>
                  <a:gd name="T13" fmla="*/ 70 h 88"/>
                  <a:gd name="T14" fmla="*/ 66 w 133"/>
                  <a:gd name="T15" fmla="*/ 17 h 88"/>
                  <a:gd name="T16" fmla="*/ 66 w 133"/>
                  <a:gd name="T17" fmla="*/ 17 h 88"/>
                  <a:gd name="T18" fmla="*/ 16 w 133"/>
                  <a:gd name="T19" fmla="*/ 70 h 88"/>
                  <a:gd name="T20" fmla="*/ 16 w 133"/>
                  <a:gd name="T21" fmla="*/ 70 h 88"/>
                  <a:gd name="T22" fmla="*/ 18 w 133"/>
                  <a:gd name="T23" fmla="*/ 86 h 88"/>
                  <a:gd name="T24" fmla="*/ 18 w 133"/>
                  <a:gd name="T25" fmla="*/ 86 h 88"/>
                  <a:gd name="T26" fmla="*/ 17 w 133"/>
                  <a:gd name="T27" fmla="*/ 86 h 88"/>
                  <a:gd name="T28" fmla="*/ 17 w 133"/>
                  <a:gd name="T29" fmla="*/ 85 h 88"/>
                  <a:gd name="T30" fmla="*/ 17 w 133"/>
                  <a:gd name="T31" fmla="*/ 86 h 88"/>
                  <a:gd name="T32" fmla="*/ 18 w 133"/>
                  <a:gd name="T33" fmla="*/ 86 h 88"/>
                  <a:gd name="T34" fmla="*/ 18 w 133"/>
                  <a:gd name="T35" fmla="*/ 87 h 88"/>
                  <a:gd name="T36" fmla="*/ 18 w 133"/>
                  <a:gd name="T37" fmla="*/ 87 h 88"/>
                  <a:gd name="T38" fmla="*/ 17 w 133"/>
                  <a:gd name="T39" fmla="*/ 88 h 88"/>
                  <a:gd name="T40" fmla="*/ 17 w 133"/>
                  <a:gd name="T41" fmla="*/ 88 h 88"/>
                  <a:gd name="T42" fmla="*/ 3 w 133"/>
                  <a:gd name="T43" fmla="*/ 88 h 88"/>
                  <a:gd name="T44" fmla="*/ 2 w 133"/>
                  <a:gd name="T45" fmla="*/ 86 h 88"/>
                  <a:gd name="T46" fmla="*/ 2 w 133"/>
                  <a:gd name="T47" fmla="*/ 86 h 88"/>
                  <a:gd name="T48" fmla="*/ 0 w 133"/>
                  <a:gd name="T49" fmla="*/ 70 h 88"/>
                  <a:gd name="T50" fmla="*/ 0 w 133"/>
                  <a:gd name="T51" fmla="*/ 70 h 88"/>
                  <a:gd name="T52" fmla="*/ 66 w 133"/>
                  <a:gd name="T53" fmla="*/ 0 h 88"/>
                  <a:gd name="T54" fmla="*/ 66 w 133"/>
                  <a:gd name="T55" fmla="*/ 0 h 88"/>
                  <a:gd name="T56" fmla="*/ 133 w 133"/>
                  <a:gd name="T57" fmla="*/ 70 h 88"/>
                  <a:gd name="T58" fmla="*/ 133 w 133"/>
                  <a:gd name="T59" fmla="*/ 70 h 88"/>
                  <a:gd name="T60" fmla="*/ 131 w 133"/>
                  <a:gd name="T61" fmla="*/ 86 h 88"/>
                  <a:gd name="T62" fmla="*/ 131 w 133"/>
                  <a:gd name="T63" fmla="*/ 86 h 88"/>
                  <a:gd name="T64" fmla="*/ 129 w 133"/>
                  <a:gd name="T65" fmla="*/ 88 h 88"/>
                  <a:gd name="T66" fmla="*/ 129 w 133"/>
                  <a:gd name="T67" fmla="*/ 88 h 88"/>
                  <a:gd name="T68" fmla="*/ 116 w 133"/>
                  <a:gd name="T69" fmla="*/ 88 h 88"/>
                  <a:gd name="T70" fmla="*/ 128 w 133"/>
                  <a:gd name="T71" fmla="*/ 85 h 88"/>
                  <a:gd name="T72" fmla="*/ 130 w 133"/>
                  <a:gd name="T73" fmla="*/ 70 h 88"/>
                  <a:gd name="T74" fmla="*/ 130 w 133"/>
                  <a:gd name="T75" fmla="*/ 70 h 88"/>
                  <a:gd name="T76" fmla="*/ 66 w 133"/>
                  <a:gd name="T77" fmla="*/ 3 h 88"/>
                  <a:gd name="T78" fmla="*/ 66 w 133"/>
                  <a:gd name="T79" fmla="*/ 3 h 88"/>
                  <a:gd name="T80" fmla="*/ 3 w 133"/>
                  <a:gd name="T81" fmla="*/ 70 h 88"/>
                  <a:gd name="T82" fmla="*/ 3 w 133"/>
                  <a:gd name="T83" fmla="*/ 70 h 88"/>
                  <a:gd name="T84" fmla="*/ 4 w 133"/>
                  <a:gd name="T85" fmla="*/ 85 h 88"/>
                  <a:gd name="T86" fmla="*/ 4 w 133"/>
                  <a:gd name="T87" fmla="*/ 85 h 88"/>
                  <a:gd name="T88" fmla="*/ 15 w 133"/>
                  <a:gd name="T89" fmla="*/ 85 h 88"/>
                  <a:gd name="T90" fmla="*/ 13 w 133"/>
                  <a:gd name="T91" fmla="*/ 70 h 88"/>
                  <a:gd name="T92" fmla="*/ 13 w 133"/>
                  <a:gd name="T93" fmla="*/ 70 h 88"/>
                  <a:gd name="T94" fmla="*/ 66 w 133"/>
                  <a:gd name="T95" fmla="*/ 14 h 88"/>
                  <a:gd name="T96" fmla="*/ 66 w 133"/>
                  <a:gd name="T97" fmla="*/ 14 h 88"/>
                  <a:gd name="T98" fmla="*/ 120 w 133"/>
                  <a:gd name="T99" fmla="*/ 70 h 88"/>
                  <a:gd name="T100" fmla="*/ 120 w 133"/>
                  <a:gd name="T101" fmla="*/ 70 h 88"/>
                  <a:gd name="T102" fmla="*/ 118 w 133"/>
                  <a:gd name="T103" fmla="*/ 85 h 88"/>
                  <a:gd name="T104" fmla="*/ 118 w 133"/>
                  <a:gd name="T105" fmla="*/ 85 h 88"/>
                  <a:gd name="T106" fmla="*/ 128 w 133"/>
                  <a:gd name="T107" fmla="*/ 85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3" h="88">
                    <a:moveTo>
                      <a:pt x="116" y="88"/>
                    </a:moveTo>
                    <a:cubicBezTo>
                      <a:pt x="115" y="88"/>
                      <a:pt x="115" y="87"/>
                      <a:pt x="114" y="87"/>
                    </a:cubicBezTo>
                    <a:cubicBezTo>
                      <a:pt x="114" y="87"/>
                      <a:pt x="114" y="87"/>
                      <a:pt x="114" y="87"/>
                    </a:cubicBezTo>
                    <a:cubicBezTo>
                      <a:pt x="114" y="87"/>
                      <a:pt x="114" y="86"/>
                      <a:pt x="114" y="86"/>
                    </a:cubicBezTo>
                    <a:cubicBezTo>
                      <a:pt x="114" y="86"/>
                      <a:pt x="114" y="86"/>
                      <a:pt x="114" y="86"/>
                    </a:cubicBezTo>
                    <a:cubicBezTo>
                      <a:pt x="116" y="81"/>
                      <a:pt x="117" y="75"/>
                      <a:pt x="117" y="70"/>
                    </a:cubicBezTo>
                    <a:cubicBezTo>
                      <a:pt x="117" y="70"/>
                      <a:pt x="117" y="70"/>
                      <a:pt x="117" y="70"/>
                    </a:cubicBezTo>
                    <a:cubicBezTo>
                      <a:pt x="116" y="40"/>
                      <a:pt x="94" y="17"/>
                      <a:pt x="66" y="17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38" y="17"/>
                      <a:pt x="16" y="40"/>
                      <a:pt x="16" y="70"/>
                    </a:cubicBezTo>
                    <a:cubicBezTo>
                      <a:pt x="16" y="70"/>
                      <a:pt x="16" y="70"/>
                      <a:pt x="16" y="70"/>
                    </a:cubicBezTo>
                    <a:cubicBezTo>
                      <a:pt x="16" y="75"/>
                      <a:pt x="17" y="81"/>
                      <a:pt x="18" y="86"/>
                    </a:cubicBezTo>
                    <a:cubicBezTo>
                      <a:pt x="18" y="86"/>
                      <a:pt x="18" y="86"/>
                      <a:pt x="18" y="86"/>
                    </a:cubicBezTo>
                    <a:cubicBezTo>
                      <a:pt x="17" y="86"/>
                      <a:pt x="17" y="86"/>
                      <a:pt x="17" y="86"/>
                    </a:cubicBezTo>
                    <a:cubicBezTo>
                      <a:pt x="17" y="85"/>
                      <a:pt x="17" y="85"/>
                      <a:pt x="17" y="85"/>
                    </a:cubicBezTo>
                    <a:cubicBezTo>
                      <a:pt x="17" y="86"/>
                      <a:pt x="17" y="86"/>
                      <a:pt x="17" y="86"/>
                    </a:cubicBezTo>
                    <a:cubicBezTo>
                      <a:pt x="18" y="86"/>
                      <a:pt x="18" y="86"/>
                      <a:pt x="18" y="86"/>
                    </a:cubicBezTo>
                    <a:cubicBezTo>
                      <a:pt x="18" y="86"/>
                      <a:pt x="18" y="87"/>
                      <a:pt x="18" y="87"/>
                    </a:cubicBezTo>
                    <a:cubicBezTo>
                      <a:pt x="18" y="87"/>
                      <a:pt x="18" y="87"/>
                      <a:pt x="18" y="87"/>
                    </a:cubicBezTo>
                    <a:cubicBezTo>
                      <a:pt x="18" y="87"/>
                      <a:pt x="17" y="88"/>
                      <a:pt x="17" y="88"/>
                    </a:cubicBezTo>
                    <a:cubicBezTo>
                      <a:pt x="17" y="88"/>
                      <a:pt x="17" y="88"/>
                      <a:pt x="17" y="88"/>
                    </a:cubicBezTo>
                    <a:cubicBezTo>
                      <a:pt x="3" y="88"/>
                      <a:pt x="3" y="88"/>
                      <a:pt x="3" y="88"/>
                    </a:cubicBezTo>
                    <a:cubicBezTo>
                      <a:pt x="2" y="88"/>
                      <a:pt x="2" y="87"/>
                      <a:pt x="2" y="86"/>
                    </a:cubicBezTo>
                    <a:cubicBezTo>
                      <a:pt x="2" y="86"/>
                      <a:pt x="2" y="86"/>
                      <a:pt x="2" y="86"/>
                    </a:cubicBezTo>
                    <a:cubicBezTo>
                      <a:pt x="0" y="81"/>
                      <a:pt x="0" y="75"/>
                      <a:pt x="0" y="7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31"/>
                      <a:pt x="29" y="0"/>
                      <a:pt x="66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103" y="0"/>
                      <a:pt x="133" y="31"/>
                      <a:pt x="133" y="70"/>
                    </a:cubicBezTo>
                    <a:cubicBezTo>
                      <a:pt x="133" y="70"/>
                      <a:pt x="133" y="70"/>
                      <a:pt x="133" y="70"/>
                    </a:cubicBezTo>
                    <a:cubicBezTo>
                      <a:pt x="133" y="75"/>
                      <a:pt x="132" y="81"/>
                      <a:pt x="131" y="86"/>
                    </a:cubicBezTo>
                    <a:cubicBezTo>
                      <a:pt x="131" y="86"/>
                      <a:pt x="131" y="86"/>
                      <a:pt x="131" y="86"/>
                    </a:cubicBezTo>
                    <a:cubicBezTo>
                      <a:pt x="131" y="87"/>
                      <a:pt x="130" y="88"/>
                      <a:pt x="129" y="88"/>
                    </a:cubicBezTo>
                    <a:cubicBezTo>
                      <a:pt x="129" y="88"/>
                      <a:pt x="129" y="88"/>
                      <a:pt x="129" y="88"/>
                    </a:cubicBezTo>
                    <a:cubicBezTo>
                      <a:pt x="116" y="88"/>
                      <a:pt x="116" y="88"/>
                      <a:pt x="116" y="88"/>
                    </a:cubicBezTo>
                    <a:close/>
                    <a:moveTo>
                      <a:pt x="128" y="85"/>
                    </a:moveTo>
                    <a:cubicBezTo>
                      <a:pt x="129" y="80"/>
                      <a:pt x="130" y="75"/>
                      <a:pt x="130" y="70"/>
                    </a:cubicBezTo>
                    <a:cubicBezTo>
                      <a:pt x="130" y="70"/>
                      <a:pt x="130" y="70"/>
                      <a:pt x="130" y="70"/>
                    </a:cubicBezTo>
                    <a:cubicBezTo>
                      <a:pt x="130" y="33"/>
                      <a:pt x="101" y="3"/>
                      <a:pt x="66" y="3"/>
                    </a:cubicBezTo>
                    <a:cubicBezTo>
                      <a:pt x="66" y="3"/>
                      <a:pt x="66" y="3"/>
                      <a:pt x="66" y="3"/>
                    </a:cubicBezTo>
                    <a:cubicBezTo>
                      <a:pt x="31" y="3"/>
                      <a:pt x="3" y="33"/>
                      <a:pt x="3" y="70"/>
                    </a:cubicBezTo>
                    <a:cubicBezTo>
                      <a:pt x="3" y="70"/>
                      <a:pt x="3" y="70"/>
                      <a:pt x="3" y="70"/>
                    </a:cubicBezTo>
                    <a:cubicBezTo>
                      <a:pt x="3" y="75"/>
                      <a:pt x="3" y="80"/>
                      <a:pt x="4" y="85"/>
                    </a:cubicBezTo>
                    <a:cubicBezTo>
                      <a:pt x="4" y="85"/>
                      <a:pt x="4" y="85"/>
                      <a:pt x="4" y="85"/>
                    </a:cubicBezTo>
                    <a:cubicBezTo>
                      <a:pt x="15" y="85"/>
                      <a:pt x="15" y="85"/>
                      <a:pt x="15" y="85"/>
                    </a:cubicBezTo>
                    <a:cubicBezTo>
                      <a:pt x="13" y="80"/>
                      <a:pt x="13" y="75"/>
                      <a:pt x="13" y="70"/>
                    </a:cubicBezTo>
                    <a:cubicBezTo>
                      <a:pt x="13" y="70"/>
                      <a:pt x="13" y="70"/>
                      <a:pt x="13" y="70"/>
                    </a:cubicBezTo>
                    <a:cubicBezTo>
                      <a:pt x="13" y="39"/>
                      <a:pt x="37" y="14"/>
                      <a:pt x="66" y="14"/>
                    </a:cubicBezTo>
                    <a:cubicBezTo>
                      <a:pt x="66" y="14"/>
                      <a:pt x="66" y="14"/>
                      <a:pt x="66" y="14"/>
                    </a:cubicBezTo>
                    <a:cubicBezTo>
                      <a:pt x="96" y="14"/>
                      <a:pt x="119" y="39"/>
                      <a:pt x="120" y="70"/>
                    </a:cubicBezTo>
                    <a:cubicBezTo>
                      <a:pt x="120" y="70"/>
                      <a:pt x="120" y="70"/>
                      <a:pt x="120" y="70"/>
                    </a:cubicBezTo>
                    <a:cubicBezTo>
                      <a:pt x="120" y="75"/>
                      <a:pt x="119" y="80"/>
                      <a:pt x="118" y="85"/>
                    </a:cubicBezTo>
                    <a:cubicBezTo>
                      <a:pt x="118" y="85"/>
                      <a:pt x="118" y="85"/>
                      <a:pt x="118" y="85"/>
                    </a:cubicBezTo>
                    <a:cubicBezTo>
                      <a:pt x="128" y="85"/>
                      <a:pt x="128" y="85"/>
                      <a:pt x="128" y="8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1" name="Oval 387"/>
              <p:cNvSpPr>
                <a:spLocks noChangeArrowheads="1"/>
              </p:cNvSpPr>
              <p:nvPr/>
            </p:nvSpPr>
            <p:spPr bwMode="auto">
              <a:xfrm>
                <a:off x="2334" y="2979"/>
                <a:ext cx="149" cy="154"/>
              </a:xfrm>
              <a:prstGeom prst="ellipse">
                <a:avLst/>
              </a:prstGeom>
              <a:solidFill>
                <a:srgbClr val="8E8C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2" name="Freeform 388"/>
              <p:cNvSpPr>
                <a:spLocks noEditPoints="1"/>
              </p:cNvSpPr>
              <p:nvPr/>
            </p:nvSpPr>
            <p:spPr bwMode="auto">
              <a:xfrm>
                <a:off x="2332" y="2975"/>
                <a:ext cx="153" cy="163"/>
              </a:xfrm>
              <a:custGeom>
                <a:avLst/>
                <a:gdLst>
                  <a:gd name="T0" fmla="*/ 0 w 65"/>
                  <a:gd name="T1" fmla="*/ 35 h 69"/>
                  <a:gd name="T2" fmla="*/ 32 w 65"/>
                  <a:gd name="T3" fmla="*/ 0 h 69"/>
                  <a:gd name="T4" fmla="*/ 32 w 65"/>
                  <a:gd name="T5" fmla="*/ 0 h 69"/>
                  <a:gd name="T6" fmla="*/ 65 w 65"/>
                  <a:gd name="T7" fmla="*/ 35 h 69"/>
                  <a:gd name="T8" fmla="*/ 65 w 65"/>
                  <a:gd name="T9" fmla="*/ 35 h 69"/>
                  <a:gd name="T10" fmla="*/ 32 w 65"/>
                  <a:gd name="T11" fmla="*/ 69 h 69"/>
                  <a:gd name="T12" fmla="*/ 32 w 65"/>
                  <a:gd name="T13" fmla="*/ 69 h 69"/>
                  <a:gd name="T14" fmla="*/ 0 w 65"/>
                  <a:gd name="T15" fmla="*/ 35 h 69"/>
                  <a:gd name="T16" fmla="*/ 3 w 65"/>
                  <a:gd name="T17" fmla="*/ 35 h 69"/>
                  <a:gd name="T18" fmla="*/ 32 w 65"/>
                  <a:gd name="T19" fmla="*/ 66 h 69"/>
                  <a:gd name="T20" fmla="*/ 32 w 65"/>
                  <a:gd name="T21" fmla="*/ 66 h 69"/>
                  <a:gd name="T22" fmla="*/ 62 w 65"/>
                  <a:gd name="T23" fmla="*/ 35 h 69"/>
                  <a:gd name="T24" fmla="*/ 62 w 65"/>
                  <a:gd name="T25" fmla="*/ 35 h 69"/>
                  <a:gd name="T26" fmla="*/ 32 w 65"/>
                  <a:gd name="T27" fmla="*/ 3 h 69"/>
                  <a:gd name="T28" fmla="*/ 32 w 65"/>
                  <a:gd name="T29" fmla="*/ 3 h 69"/>
                  <a:gd name="T30" fmla="*/ 3 w 65"/>
                  <a:gd name="T31" fmla="*/ 35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5" h="69">
                    <a:moveTo>
                      <a:pt x="0" y="35"/>
                    </a:moveTo>
                    <a:cubicBezTo>
                      <a:pt x="0" y="16"/>
                      <a:pt x="14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51" y="0"/>
                      <a:pt x="65" y="16"/>
                      <a:pt x="65" y="35"/>
                    </a:cubicBezTo>
                    <a:cubicBezTo>
                      <a:pt x="65" y="35"/>
                      <a:pt x="65" y="35"/>
                      <a:pt x="65" y="35"/>
                    </a:cubicBezTo>
                    <a:cubicBezTo>
                      <a:pt x="65" y="53"/>
                      <a:pt x="51" y="69"/>
                      <a:pt x="32" y="69"/>
                    </a:cubicBezTo>
                    <a:cubicBezTo>
                      <a:pt x="32" y="69"/>
                      <a:pt x="32" y="69"/>
                      <a:pt x="32" y="69"/>
                    </a:cubicBezTo>
                    <a:cubicBezTo>
                      <a:pt x="14" y="69"/>
                      <a:pt x="0" y="53"/>
                      <a:pt x="0" y="35"/>
                    </a:cubicBezTo>
                    <a:close/>
                    <a:moveTo>
                      <a:pt x="3" y="35"/>
                    </a:moveTo>
                    <a:cubicBezTo>
                      <a:pt x="3" y="52"/>
                      <a:pt x="16" y="66"/>
                      <a:pt x="32" y="66"/>
                    </a:cubicBezTo>
                    <a:cubicBezTo>
                      <a:pt x="32" y="66"/>
                      <a:pt x="32" y="66"/>
                      <a:pt x="32" y="66"/>
                    </a:cubicBezTo>
                    <a:cubicBezTo>
                      <a:pt x="49" y="66"/>
                      <a:pt x="62" y="52"/>
                      <a:pt x="62" y="35"/>
                    </a:cubicBezTo>
                    <a:cubicBezTo>
                      <a:pt x="62" y="35"/>
                      <a:pt x="62" y="35"/>
                      <a:pt x="62" y="35"/>
                    </a:cubicBezTo>
                    <a:cubicBezTo>
                      <a:pt x="62" y="17"/>
                      <a:pt x="49" y="3"/>
                      <a:pt x="32" y="3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16" y="3"/>
                      <a:pt x="3" y="17"/>
                      <a:pt x="3" y="3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3" name="Freeform 389"/>
              <p:cNvSpPr>
                <a:spLocks/>
              </p:cNvSpPr>
              <p:nvPr/>
            </p:nvSpPr>
            <p:spPr bwMode="auto">
              <a:xfrm>
                <a:off x="3588" y="2894"/>
                <a:ext cx="43" cy="121"/>
              </a:xfrm>
              <a:custGeom>
                <a:avLst/>
                <a:gdLst>
                  <a:gd name="T0" fmla="*/ 0 w 18"/>
                  <a:gd name="T1" fmla="*/ 0 h 51"/>
                  <a:gd name="T2" fmla="*/ 0 w 18"/>
                  <a:gd name="T3" fmla="*/ 51 h 51"/>
                  <a:gd name="T4" fmla="*/ 18 w 18"/>
                  <a:gd name="T5" fmla="*/ 25 h 51"/>
                  <a:gd name="T6" fmla="*/ 0 w 18"/>
                  <a:gd name="T7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51">
                    <a:moveTo>
                      <a:pt x="0" y="0"/>
                    </a:moveTo>
                    <a:cubicBezTo>
                      <a:pt x="0" y="51"/>
                      <a:pt x="0" y="51"/>
                      <a:pt x="0" y="51"/>
                    </a:cubicBezTo>
                    <a:cubicBezTo>
                      <a:pt x="0" y="51"/>
                      <a:pt x="18" y="45"/>
                      <a:pt x="18" y="25"/>
                    </a:cubicBezTo>
                    <a:cubicBezTo>
                      <a:pt x="18" y="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E5A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4" name="Freeform 390"/>
              <p:cNvSpPr>
                <a:spLocks noEditPoints="1"/>
              </p:cNvSpPr>
              <p:nvPr/>
            </p:nvSpPr>
            <p:spPr bwMode="auto">
              <a:xfrm>
                <a:off x="3586" y="2892"/>
                <a:ext cx="47" cy="125"/>
              </a:xfrm>
              <a:custGeom>
                <a:avLst/>
                <a:gdLst>
                  <a:gd name="T0" fmla="*/ 1 w 20"/>
                  <a:gd name="T1" fmla="*/ 53 h 53"/>
                  <a:gd name="T2" fmla="*/ 0 w 20"/>
                  <a:gd name="T3" fmla="*/ 52 h 53"/>
                  <a:gd name="T4" fmla="*/ 0 w 20"/>
                  <a:gd name="T5" fmla="*/ 52 h 53"/>
                  <a:gd name="T6" fmla="*/ 0 w 20"/>
                  <a:gd name="T7" fmla="*/ 1 h 53"/>
                  <a:gd name="T8" fmla="*/ 1 w 20"/>
                  <a:gd name="T9" fmla="*/ 0 h 53"/>
                  <a:gd name="T10" fmla="*/ 1 w 20"/>
                  <a:gd name="T11" fmla="*/ 0 h 53"/>
                  <a:gd name="T12" fmla="*/ 2 w 20"/>
                  <a:gd name="T13" fmla="*/ 0 h 53"/>
                  <a:gd name="T14" fmla="*/ 2 w 20"/>
                  <a:gd name="T15" fmla="*/ 0 h 53"/>
                  <a:gd name="T16" fmla="*/ 20 w 20"/>
                  <a:gd name="T17" fmla="*/ 26 h 53"/>
                  <a:gd name="T18" fmla="*/ 20 w 20"/>
                  <a:gd name="T19" fmla="*/ 26 h 53"/>
                  <a:gd name="T20" fmla="*/ 2 w 20"/>
                  <a:gd name="T21" fmla="*/ 53 h 53"/>
                  <a:gd name="T22" fmla="*/ 2 w 20"/>
                  <a:gd name="T23" fmla="*/ 53 h 53"/>
                  <a:gd name="T24" fmla="*/ 1 w 20"/>
                  <a:gd name="T25" fmla="*/ 53 h 53"/>
                  <a:gd name="T26" fmla="*/ 1 w 20"/>
                  <a:gd name="T27" fmla="*/ 53 h 53"/>
                  <a:gd name="T28" fmla="*/ 1 w 20"/>
                  <a:gd name="T29" fmla="*/ 53 h 53"/>
                  <a:gd name="T30" fmla="*/ 3 w 20"/>
                  <a:gd name="T31" fmla="*/ 49 h 53"/>
                  <a:gd name="T32" fmla="*/ 9 w 20"/>
                  <a:gd name="T33" fmla="*/ 45 h 53"/>
                  <a:gd name="T34" fmla="*/ 9 w 20"/>
                  <a:gd name="T35" fmla="*/ 45 h 53"/>
                  <a:gd name="T36" fmla="*/ 17 w 20"/>
                  <a:gd name="T37" fmla="*/ 26 h 53"/>
                  <a:gd name="T38" fmla="*/ 17 w 20"/>
                  <a:gd name="T39" fmla="*/ 26 h 53"/>
                  <a:gd name="T40" fmla="*/ 9 w 20"/>
                  <a:gd name="T41" fmla="*/ 7 h 53"/>
                  <a:gd name="T42" fmla="*/ 9 w 20"/>
                  <a:gd name="T43" fmla="*/ 7 h 53"/>
                  <a:gd name="T44" fmla="*/ 3 w 20"/>
                  <a:gd name="T45" fmla="*/ 3 h 53"/>
                  <a:gd name="T46" fmla="*/ 3 w 20"/>
                  <a:gd name="T47" fmla="*/ 3 h 53"/>
                  <a:gd name="T48" fmla="*/ 3 w 20"/>
                  <a:gd name="T49" fmla="*/ 49 h 53"/>
                  <a:gd name="T50" fmla="*/ 1 w 20"/>
                  <a:gd name="T51" fmla="*/ 3 h 53"/>
                  <a:gd name="T52" fmla="*/ 1 w 20"/>
                  <a:gd name="T53" fmla="*/ 1 h 53"/>
                  <a:gd name="T54" fmla="*/ 1 w 20"/>
                  <a:gd name="T55" fmla="*/ 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0" h="53">
                    <a:moveTo>
                      <a:pt x="1" y="53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0" y="5"/>
                      <a:pt x="20" y="26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0" y="47"/>
                      <a:pt x="2" y="53"/>
                      <a:pt x="2" y="53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3"/>
                      <a:pt x="1" y="53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1" y="53"/>
                      <a:pt x="1" y="53"/>
                      <a:pt x="1" y="53"/>
                    </a:cubicBezTo>
                    <a:close/>
                    <a:moveTo>
                      <a:pt x="3" y="49"/>
                    </a:moveTo>
                    <a:cubicBezTo>
                      <a:pt x="5" y="49"/>
                      <a:pt x="7" y="47"/>
                      <a:pt x="9" y="45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13" y="42"/>
                      <a:pt x="17" y="3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17"/>
                      <a:pt x="13" y="11"/>
                      <a:pt x="9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7" y="5"/>
                      <a:pt x="5" y="4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9"/>
                      <a:pt x="3" y="49"/>
                      <a:pt x="3" y="49"/>
                    </a:cubicBezTo>
                    <a:close/>
                    <a:moveTo>
                      <a:pt x="1" y="3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3"/>
                      <a:pt x="1" y="3"/>
                      <a:pt x="1" y="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5" name="Freeform 391"/>
              <p:cNvSpPr>
                <a:spLocks/>
              </p:cNvSpPr>
              <p:nvPr/>
            </p:nvSpPr>
            <p:spPr bwMode="auto">
              <a:xfrm>
                <a:off x="3205" y="2598"/>
                <a:ext cx="241" cy="130"/>
              </a:xfrm>
              <a:custGeom>
                <a:avLst/>
                <a:gdLst>
                  <a:gd name="T0" fmla="*/ 102 w 102"/>
                  <a:gd name="T1" fmla="*/ 43 h 55"/>
                  <a:gd name="T2" fmla="*/ 4 w 102"/>
                  <a:gd name="T3" fmla="*/ 13 h 55"/>
                  <a:gd name="T4" fmla="*/ 1 w 102"/>
                  <a:gd name="T5" fmla="*/ 6 h 55"/>
                  <a:gd name="T6" fmla="*/ 9 w 102"/>
                  <a:gd name="T7" fmla="*/ 2 h 55"/>
                  <a:gd name="T8" fmla="*/ 93 w 102"/>
                  <a:gd name="T9" fmla="*/ 31 h 55"/>
                  <a:gd name="T10" fmla="*/ 102 w 102"/>
                  <a:gd name="T11" fmla="*/ 43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" h="55">
                    <a:moveTo>
                      <a:pt x="102" y="43"/>
                    </a:moveTo>
                    <a:cubicBezTo>
                      <a:pt x="83" y="48"/>
                      <a:pt x="39" y="55"/>
                      <a:pt x="4" y="13"/>
                    </a:cubicBezTo>
                    <a:cubicBezTo>
                      <a:pt x="4" y="13"/>
                      <a:pt x="0" y="10"/>
                      <a:pt x="1" y="6"/>
                    </a:cubicBezTo>
                    <a:cubicBezTo>
                      <a:pt x="1" y="6"/>
                      <a:pt x="3" y="0"/>
                      <a:pt x="9" y="2"/>
                    </a:cubicBezTo>
                    <a:cubicBezTo>
                      <a:pt x="9" y="2"/>
                      <a:pt x="38" y="47"/>
                      <a:pt x="93" y="31"/>
                    </a:cubicBezTo>
                    <a:lnTo>
                      <a:pt x="102" y="4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6" name="Freeform 392"/>
              <p:cNvSpPr>
                <a:spLocks noEditPoints="1"/>
              </p:cNvSpPr>
              <p:nvPr/>
            </p:nvSpPr>
            <p:spPr bwMode="auto">
              <a:xfrm>
                <a:off x="3202" y="2598"/>
                <a:ext cx="246" cy="114"/>
              </a:xfrm>
              <a:custGeom>
                <a:avLst/>
                <a:gdLst>
                  <a:gd name="T0" fmla="*/ 4 w 104"/>
                  <a:gd name="T1" fmla="*/ 14 h 48"/>
                  <a:gd name="T2" fmla="*/ 0 w 104"/>
                  <a:gd name="T3" fmla="*/ 7 h 48"/>
                  <a:gd name="T4" fmla="*/ 0 w 104"/>
                  <a:gd name="T5" fmla="*/ 7 h 48"/>
                  <a:gd name="T6" fmla="*/ 0 w 104"/>
                  <a:gd name="T7" fmla="*/ 6 h 48"/>
                  <a:gd name="T8" fmla="*/ 0 w 104"/>
                  <a:gd name="T9" fmla="*/ 6 h 48"/>
                  <a:gd name="T10" fmla="*/ 8 w 104"/>
                  <a:gd name="T11" fmla="*/ 0 h 48"/>
                  <a:gd name="T12" fmla="*/ 8 w 104"/>
                  <a:gd name="T13" fmla="*/ 0 h 48"/>
                  <a:gd name="T14" fmla="*/ 11 w 104"/>
                  <a:gd name="T15" fmla="*/ 1 h 48"/>
                  <a:gd name="T16" fmla="*/ 11 w 104"/>
                  <a:gd name="T17" fmla="*/ 1 h 48"/>
                  <a:gd name="T18" fmla="*/ 12 w 104"/>
                  <a:gd name="T19" fmla="*/ 1 h 48"/>
                  <a:gd name="T20" fmla="*/ 27 w 104"/>
                  <a:gd name="T21" fmla="*/ 17 h 48"/>
                  <a:gd name="T22" fmla="*/ 27 w 104"/>
                  <a:gd name="T23" fmla="*/ 17 h 48"/>
                  <a:gd name="T24" fmla="*/ 71 w 104"/>
                  <a:gd name="T25" fmla="*/ 33 h 48"/>
                  <a:gd name="T26" fmla="*/ 71 w 104"/>
                  <a:gd name="T27" fmla="*/ 33 h 48"/>
                  <a:gd name="T28" fmla="*/ 94 w 104"/>
                  <a:gd name="T29" fmla="*/ 29 h 48"/>
                  <a:gd name="T30" fmla="*/ 94 w 104"/>
                  <a:gd name="T31" fmla="*/ 29 h 48"/>
                  <a:gd name="T32" fmla="*/ 96 w 104"/>
                  <a:gd name="T33" fmla="*/ 30 h 48"/>
                  <a:gd name="T34" fmla="*/ 96 w 104"/>
                  <a:gd name="T35" fmla="*/ 30 h 48"/>
                  <a:gd name="T36" fmla="*/ 104 w 104"/>
                  <a:gd name="T37" fmla="*/ 42 h 48"/>
                  <a:gd name="T38" fmla="*/ 103 w 104"/>
                  <a:gd name="T39" fmla="*/ 43 h 48"/>
                  <a:gd name="T40" fmla="*/ 104 w 104"/>
                  <a:gd name="T41" fmla="*/ 42 h 48"/>
                  <a:gd name="T42" fmla="*/ 104 w 104"/>
                  <a:gd name="T43" fmla="*/ 43 h 48"/>
                  <a:gd name="T44" fmla="*/ 104 w 104"/>
                  <a:gd name="T45" fmla="*/ 43 h 48"/>
                  <a:gd name="T46" fmla="*/ 103 w 104"/>
                  <a:gd name="T47" fmla="*/ 44 h 48"/>
                  <a:gd name="T48" fmla="*/ 103 w 104"/>
                  <a:gd name="T49" fmla="*/ 44 h 48"/>
                  <a:gd name="T50" fmla="*/ 74 w 104"/>
                  <a:gd name="T51" fmla="*/ 48 h 48"/>
                  <a:gd name="T52" fmla="*/ 74 w 104"/>
                  <a:gd name="T53" fmla="*/ 48 h 48"/>
                  <a:gd name="T54" fmla="*/ 74 w 104"/>
                  <a:gd name="T55" fmla="*/ 48 h 48"/>
                  <a:gd name="T56" fmla="*/ 74 w 104"/>
                  <a:gd name="T57" fmla="*/ 48 h 48"/>
                  <a:gd name="T58" fmla="*/ 4 w 104"/>
                  <a:gd name="T59" fmla="*/ 14 h 48"/>
                  <a:gd name="T60" fmla="*/ 3 w 104"/>
                  <a:gd name="T61" fmla="*/ 7 h 48"/>
                  <a:gd name="T62" fmla="*/ 4 w 104"/>
                  <a:gd name="T63" fmla="*/ 11 h 48"/>
                  <a:gd name="T64" fmla="*/ 4 w 104"/>
                  <a:gd name="T65" fmla="*/ 11 h 48"/>
                  <a:gd name="T66" fmla="*/ 6 w 104"/>
                  <a:gd name="T67" fmla="*/ 12 h 48"/>
                  <a:gd name="T68" fmla="*/ 6 w 104"/>
                  <a:gd name="T69" fmla="*/ 12 h 48"/>
                  <a:gd name="T70" fmla="*/ 74 w 104"/>
                  <a:gd name="T71" fmla="*/ 45 h 48"/>
                  <a:gd name="T72" fmla="*/ 74 w 104"/>
                  <a:gd name="T73" fmla="*/ 45 h 48"/>
                  <a:gd name="T74" fmla="*/ 100 w 104"/>
                  <a:gd name="T75" fmla="*/ 42 h 48"/>
                  <a:gd name="T76" fmla="*/ 100 w 104"/>
                  <a:gd name="T77" fmla="*/ 42 h 48"/>
                  <a:gd name="T78" fmla="*/ 94 w 104"/>
                  <a:gd name="T79" fmla="*/ 33 h 48"/>
                  <a:gd name="T80" fmla="*/ 71 w 104"/>
                  <a:gd name="T81" fmla="*/ 36 h 48"/>
                  <a:gd name="T82" fmla="*/ 71 w 104"/>
                  <a:gd name="T83" fmla="*/ 36 h 48"/>
                  <a:gd name="T84" fmla="*/ 9 w 104"/>
                  <a:gd name="T85" fmla="*/ 3 h 48"/>
                  <a:gd name="T86" fmla="*/ 9 w 104"/>
                  <a:gd name="T87" fmla="*/ 3 h 48"/>
                  <a:gd name="T88" fmla="*/ 8 w 104"/>
                  <a:gd name="T89" fmla="*/ 3 h 48"/>
                  <a:gd name="T90" fmla="*/ 8 w 104"/>
                  <a:gd name="T91" fmla="*/ 3 h 48"/>
                  <a:gd name="T92" fmla="*/ 4 w 104"/>
                  <a:gd name="T93" fmla="*/ 5 h 48"/>
                  <a:gd name="T94" fmla="*/ 4 w 104"/>
                  <a:gd name="T95" fmla="*/ 5 h 48"/>
                  <a:gd name="T96" fmla="*/ 3 w 104"/>
                  <a:gd name="T97" fmla="*/ 7 h 48"/>
                  <a:gd name="T98" fmla="*/ 3 w 104"/>
                  <a:gd name="T99" fmla="*/ 7 h 48"/>
                  <a:gd name="T100" fmla="*/ 3 w 104"/>
                  <a:gd name="T101" fmla="*/ 7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04" h="48">
                    <a:moveTo>
                      <a:pt x="4" y="14"/>
                    </a:moveTo>
                    <a:cubicBezTo>
                      <a:pt x="4" y="14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2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9" y="0"/>
                      <a:pt x="10" y="0"/>
                      <a:pt x="11" y="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7" y="9"/>
                      <a:pt x="27" y="17"/>
                    </a:cubicBezTo>
                    <a:cubicBezTo>
                      <a:pt x="27" y="17"/>
                      <a:pt x="27" y="17"/>
                      <a:pt x="27" y="17"/>
                    </a:cubicBezTo>
                    <a:cubicBezTo>
                      <a:pt x="37" y="25"/>
                      <a:pt x="51" y="33"/>
                      <a:pt x="71" y="33"/>
                    </a:cubicBezTo>
                    <a:cubicBezTo>
                      <a:pt x="71" y="33"/>
                      <a:pt x="71" y="33"/>
                      <a:pt x="71" y="33"/>
                    </a:cubicBezTo>
                    <a:cubicBezTo>
                      <a:pt x="78" y="33"/>
                      <a:pt x="86" y="32"/>
                      <a:pt x="94" y="29"/>
                    </a:cubicBezTo>
                    <a:cubicBezTo>
                      <a:pt x="94" y="29"/>
                      <a:pt x="94" y="29"/>
                      <a:pt x="94" y="29"/>
                    </a:cubicBezTo>
                    <a:cubicBezTo>
                      <a:pt x="94" y="29"/>
                      <a:pt x="95" y="29"/>
                      <a:pt x="96" y="30"/>
                    </a:cubicBezTo>
                    <a:cubicBezTo>
                      <a:pt x="96" y="30"/>
                      <a:pt x="96" y="30"/>
                      <a:pt x="96" y="30"/>
                    </a:cubicBezTo>
                    <a:cubicBezTo>
                      <a:pt x="104" y="42"/>
                      <a:pt x="104" y="42"/>
                      <a:pt x="104" y="42"/>
                    </a:cubicBezTo>
                    <a:cubicBezTo>
                      <a:pt x="103" y="43"/>
                      <a:pt x="103" y="43"/>
                      <a:pt x="103" y="43"/>
                    </a:cubicBezTo>
                    <a:cubicBezTo>
                      <a:pt x="104" y="42"/>
                      <a:pt x="104" y="42"/>
                      <a:pt x="104" y="42"/>
                    </a:cubicBezTo>
                    <a:cubicBezTo>
                      <a:pt x="104" y="42"/>
                      <a:pt x="104" y="43"/>
                      <a:pt x="104" y="43"/>
                    </a:cubicBezTo>
                    <a:cubicBezTo>
                      <a:pt x="104" y="43"/>
                      <a:pt x="104" y="43"/>
                      <a:pt x="104" y="43"/>
                    </a:cubicBezTo>
                    <a:cubicBezTo>
                      <a:pt x="104" y="44"/>
                      <a:pt x="104" y="44"/>
                      <a:pt x="103" y="44"/>
                    </a:cubicBezTo>
                    <a:cubicBezTo>
                      <a:pt x="103" y="44"/>
                      <a:pt x="103" y="44"/>
                      <a:pt x="103" y="44"/>
                    </a:cubicBezTo>
                    <a:cubicBezTo>
                      <a:pt x="96" y="46"/>
                      <a:pt x="86" y="48"/>
                      <a:pt x="74" y="48"/>
                    </a:cubicBezTo>
                    <a:cubicBezTo>
                      <a:pt x="74" y="48"/>
                      <a:pt x="74" y="48"/>
                      <a:pt x="74" y="48"/>
                    </a:cubicBezTo>
                    <a:cubicBezTo>
                      <a:pt x="74" y="48"/>
                      <a:pt x="74" y="48"/>
                      <a:pt x="74" y="48"/>
                    </a:cubicBezTo>
                    <a:cubicBezTo>
                      <a:pt x="74" y="48"/>
                      <a:pt x="74" y="48"/>
                      <a:pt x="74" y="48"/>
                    </a:cubicBezTo>
                    <a:cubicBezTo>
                      <a:pt x="53" y="48"/>
                      <a:pt x="26" y="41"/>
                      <a:pt x="4" y="14"/>
                    </a:cubicBezTo>
                    <a:close/>
                    <a:moveTo>
                      <a:pt x="3" y="7"/>
                    </a:moveTo>
                    <a:cubicBezTo>
                      <a:pt x="3" y="8"/>
                      <a:pt x="4" y="10"/>
                      <a:pt x="4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" y="11"/>
                      <a:pt x="6" y="12"/>
                      <a:pt x="6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28" y="39"/>
                      <a:pt x="53" y="45"/>
                      <a:pt x="74" y="45"/>
                    </a:cubicBezTo>
                    <a:cubicBezTo>
                      <a:pt x="74" y="45"/>
                      <a:pt x="74" y="45"/>
                      <a:pt x="74" y="45"/>
                    </a:cubicBezTo>
                    <a:cubicBezTo>
                      <a:pt x="84" y="45"/>
                      <a:pt x="94" y="43"/>
                      <a:pt x="100" y="42"/>
                    </a:cubicBezTo>
                    <a:cubicBezTo>
                      <a:pt x="100" y="42"/>
                      <a:pt x="100" y="42"/>
                      <a:pt x="100" y="42"/>
                    </a:cubicBezTo>
                    <a:cubicBezTo>
                      <a:pt x="94" y="33"/>
                      <a:pt x="94" y="33"/>
                      <a:pt x="94" y="33"/>
                    </a:cubicBezTo>
                    <a:cubicBezTo>
                      <a:pt x="86" y="35"/>
                      <a:pt x="78" y="36"/>
                      <a:pt x="71" y="36"/>
                    </a:cubicBezTo>
                    <a:cubicBezTo>
                      <a:pt x="71" y="36"/>
                      <a:pt x="71" y="36"/>
                      <a:pt x="71" y="36"/>
                    </a:cubicBezTo>
                    <a:cubicBezTo>
                      <a:pt x="33" y="36"/>
                      <a:pt x="12" y="7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8" y="3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3"/>
                      <a:pt x="5" y="4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6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7" name="Freeform 393"/>
              <p:cNvSpPr>
                <a:spLocks/>
              </p:cNvSpPr>
              <p:nvPr/>
            </p:nvSpPr>
            <p:spPr bwMode="auto">
              <a:xfrm>
                <a:off x="3093" y="2574"/>
                <a:ext cx="159" cy="207"/>
              </a:xfrm>
              <a:custGeom>
                <a:avLst/>
                <a:gdLst>
                  <a:gd name="T0" fmla="*/ 0 w 67"/>
                  <a:gd name="T1" fmla="*/ 87 h 87"/>
                  <a:gd name="T2" fmla="*/ 5 w 67"/>
                  <a:gd name="T3" fmla="*/ 19 h 87"/>
                  <a:gd name="T4" fmla="*/ 11 w 67"/>
                  <a:gd name="T5" fmla="*/ 10 h 87"/>
                  <a:gd name="T6" fmla="*/ 53 w 67"/>
                  <a:gd name="T7" fmla="*/ 9 h 87"/>
                  <a:gd name="T8" fmla="*/ 67 w 67"/>
                  <a:gd name="T9" fmla="*/ 87 h 87"/>
                  <a:gd name="T10" fmla="*/ 0 w 67"/>
                  <a:gd name="T11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" h="87">
                    <a:moveTo>
                      <a:pt x="0" y="87"/>
                    </a:moveTo>
                    <a:cubicBezTo>
                      <a:pt x="5" y="19"/>
                      <a:pt x="5" y="19"/>
                      <a:pt x="5" y="19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1" y="10"/>
                      <a:pt x="44" y="0"/>
                      <a:pt x="53" y="9"/>
                    </a:cubicBezTo>
                    <a:cubicBezTo>
                      <a:pt x="53" y="9"/>
                      <a:pt x="66" y="40"/>
                      <a:pt x="67" y="87"/>
                    </a:cubicBez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8" name="Freeform 394"/>
              <p:cNvSpPr>
                <a:spLocks noEditPoints="1"/>
              </p:cNvSpPr>
              <p:nvPr/>
            </p:nvSpPr>
            <p:spPr bwMode="auto">
              <a:xfrm>
                <a:off x="3091" y="2584"/>
                <a:ext cx="163" cy="201"/>
              </a:xfrm>
              <a:custGeom>
                <a:avLst/>
                <a:gdLst>
                  <a:gd name="T0" fmla="*/ 1 w 69"/>
                  <a:gd name="T1" fmla="*/ 85 h 85"/>
                  <a:gd name="T2" fmla="*/ 1 w 69"/>
                  <a:gd name="T3" fmla="*/ 83 h 85"/>
                  <a:gd name="T4" fmla="*/ 3 w 69"/>
                  <a:gd name="T5" fmla="*/ 83 h 85"/>
                  <a:gd name="T6" fmla="*/ 1 w 69"/>
                  <a:gd name="T7" fmla="*/ 83 h 85"/>
                  <a:gd name="T8" fmla="*/ 1 w 69"/>
                  <a:gd name="T9" fmla="*/ 85 h 85"/>
                  <a:gd name="T10" fmla="*/ 0 w 69"/>
                  <a:gd name="T11" fmla="*/ 84 h 85"/>
                  <a:gd name="T12" fmla="*/ 0 w 69"/>
                  <a:gd name="T13" fmla="*/ 84 h 85"/>
                  <a:gd name="T14" fmla="*/ 0 w 69"/>
                  <a:gd name="T15" fmla="*/ 83 h 85"/>
                  <a:gd name="T16" fmla="*/ 0 w 69"/>
                  <a:gd name="T17" fmla="*/ 83 h 85"/>
                  <a:gd name="T18" fmla="*/ 4 w 69"/>
                  <a:gd name="T19" fmla="*/ 15 h 85"/>
                  <a:gd name="T20" fmla="*/ 5 w 69"/>
                  <a:gd name="T21" fmla="*/ 14 h 85"/>
                  <a:gd name="T22" fmla="*/ 10 w 69"/>
                  <a:gd name="T23" fmla="*/ 5 h 85"/>
                  <a:gd name="T24" fmla="*/ 11 w 69"/>
                  <a:gd name="T25" fmla="*/ 4 h 85"/>
                  <a:gd name="T26" fmla="*/ 11 w 69"/>
                  <a:gd name="T27" fmla="*/ 4 h 85"/>
                  <a:gd name="T28" fmla="*/ 40 w 69"/>
                  <a:gd name="T29" fmla="*/ 0 h 85"/>
                  <a:gd name="T30" fmla="*/ 40 w 69"/>
                  <a:gd name="T31" fmla="*/ 0 h 85"/>
                  <a:gd name="T32" fmla="*/ 55 w 69"/>
                  <a:gd name="T33" fmla="*/ 4 h 85"/>
                  <a:gd name="T34" fmla="*/ 55 w 69"/>
                  <a:gd name="T35" fmla="*/ 4 h 85"/>
                  <a:gd name="T36" fmla="*/ 55 w 69"/>
                  <a:gd name="T37" fmla="*/ 5 h 85"/>
                  <a:gd name="T38" fmla="*/ 69 w 69"/>
                  <a:gd name="T39" fmla="*/ 83 h 85"/>
                  <a:gd name="T40" fmla="*/ 69 w 69"/>
                  <a:gd name="T41" fmla="*/ 83 h 85"/>
                  <a:gd name="T42" fmla="*/ 69 w 69"/>
                  <a:gd name="T43" fmla="*/ 84 h 85"/>
                  <a:gd name="T44" fmla="*/ 69 w 69"/>
                  <a:gd name="T45" fmla="*/ 84 h 85"/>
                  <a:gd name="T46" fmla="*/ 68 w 69"/>
                  <a:gd name="T47" fmla="*/ 85 h 85"/>
                  <a:gd name="T48" fmla="*/ 68 w 69"/>
                  <a:gd name="T49" fmla="*/ 85 h 85"/>
                  <a:gd name="T50" fmla="*/ 1 w 69"/>
                  <a:gd name="T51" fmla="*/ 85 h 85"/>
                  <a:gd name="T52" fmla="*/ 66 w 69"/>
                  <a:gd name="T53" fmla="*/ 82 h 85"/>
                  <a:gd name="T54" fmla="*/ 59 w 69"/>
                  <a:gd name="T55" fmla="*/ 27 h 85"/>
                  <a:gd name="T56" fmla="*/ 59 w 69"/>
                  <a:gd name="T57" fmla="*/ 27 h 85"/>
                  <a:gd name="T58" fmla="*/ 52 w 69"/>
                  <a:gd name="T59" fmla="*/ 6 h 85"/>
                  <a:gd name="T60" fmla="*/ 52 w 69"/>
                  <a:gd name="T61" fmla="*/ 6 h 85"/>
                  <a:gd name="T62" fmla="*/ 40 w 69"/>
                  <a:gd name="T63" fmla="*/ 3 h 85"/>
                  <a:gd name="T64" fmla="*/ 40 w 69"/>
                  <a:gd name="T65" fmla="*/ 3 h 85"/>
                  <a:gd name="T66" fmla="*/ 13 w 69"/>
                  <a:gd name="T67" fmla="*/ 7 h 85"/>
                  <a:gd name="T68" fmla="*/ 13 w 69"/>
                  <a:gd name="T69" fmla="*/ 7 h 85"/>
                  <a:gd name="T70" fmla="*/ 7 w 69"/>
                  <a:gd name="T71" fmla="*/ 16 h 85"/>
                  <a:gd name="T72" fmla="*/ 3 w 69"/>
                  <a:gd name="T73" fmla="*/ 82 h 85"/>
                  <a:gd name="T74" fmla="*/ 66 w 69"/>
                  <a:gd name="T75" fmla="*/ 82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9" h="85">
                    <a:moveTo>
                      <a:pt x="1" y="85"/>
                    </a:moveTo>
                    <a:cubicBezTo>
                      <a:pt x="1" y="83"/>
                      <a:pt x="1" y="83"/>
                      <a:pt x="1" y="83"/>
                    </a:cubicBezTo>
                    <a:cubicBezTo>
                      <a:pt x="3" y="83"/>
                      <a:pt x="3" y="83"/>
                      <a:pt x="3" y="83"/>
                    </a:cubicBezTo>
                    <a:cubicBezTo>
                      <a:pt x="1" y="83"/>
                      <a:pt x="1" y="83"/>
                      <a:pt x="1" y="83"/>
                    </a:cubicBezTo>
                    <a:cubicBezTo>
                      <a:pt x="1" y="85"/>
                      <a:pt x="1" y="85"/>
                      <a:pt x="1" y="85"/>
                    </a:cubicBezTo>
                    <a:cubicBezTo>
                      <a:pt x="1" y="85"/>
                      <a:pt x="0" y="84"/>
                      <a:pt x="0" y="84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0" y="84"/>
                      <a:pt x="0" y="83"/>
                      <a:pt x="0" y="83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1" y="4"/>
                      <a:pt x="11" y="4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1" y="4"/>
                      <a:pt x="27" y="0"/>
                      <a:pt x="40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6" y="0"/>
                      <a:pt x="51" y="1"/>
                      <a:pt x="55" y="4"/>
                    </a:cubicBezTo>
                    <a:cubicBezTo>
                      <a:pt x="55" y="4"/>
                      <a:pt x="55" y="4"/>
                      <a:pt x="55" y="4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5" y="5"/>
                      <a:pt x="68" y="35"/>
                      <a:pt x="69" y="83"/>
                    </a:cubicBezTo>
                    <a:cubicBezTo>
                      <a:pt x="69" y="83"/>
                      <a:pt x="69" y="83"/>
                      <a:pt x="69" y="83"/>
                    </a:cubicBezTo>
                    <a:cubicBezTo>
                      <a:pt x="69" y="83"/>
                      <a:pt x="69" y="84"/>
                      <a:pt x="69" y="84"/>
                    </a:cubicBezTo>
                    <a:cubicBezTo>
                      <a:pt x="69" y="84"/>
                      <a:pt x="69" y="84"/>
                      <a:pt x="69" y="84"/>
                    </a:cubicBezTo>
                    <a:cubicBezTo>
                      <a:pt x="69" y="84"/>
                      <a:pt x="68" y="85"/>
                      <a:pt x="68" y="85"/>
                    </a:cubicBezTo>
                    <a:cubicBezTo>
                      <a:pt x="68" y="85"/>
                      <a:pt x="68" y="85"/>
                      <a:pt x="68" y="85"/>
                    </a:cubicBezTo>
                    <a:cubicBezTo>
                      <a:pt x="1" y="85"/>
                      <a:pt x="1" y="85"/>
                      <a:pt x="1" y="85"/>
                    </a:cubicBezTo>
                    <a:close/>
                    <a:moveTo>
                      <a:pt x="66" y="82"/>
                    </a:moveTo>
                    <a:cubicBezTo>
                      <a:pt x="66" y="59"/>
                      <a:pt x="62" y="40"/>
                      <a:pt x="59" y="27"/>
                    </a:cubicBezTo>
                    <a:cubicBezTo>
                      <a:pt x="59" y="27"/>
                      <a:pt x="59" y="27"/>
                      <a:pt x="59" y="27"/>
                    </a:cubicBezTo>
                    <a:cubicBezTo>
                      <a:pt x="56" y="15"/>
                      <a:pt x="53" y="7"/>
                      <a:pt x="52" y="6"/>
                    </a:cubicBezTo>
                    <a:cubicBezTo>
                      <a:pt x="52" y="6"/>
                      <a:pt x="52" y="6"/>
                      <a:pt x="52" y="6"/>
                    </a:cubicBezTo>
                    <a:cubicBezTo>
                      <a:pt x="50" y="4"/>
                      <a:pt x="45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29" y="3"/>
                      <a:pt x="15" y="6"/>
                      <a:pt x="13" y="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3" y="82"/>
                      <a:pt x="3" y="82"/>
                      <a:pt x="3" y="82"/>
                    </a:cubicBezTo>
                    <a:cubicBezTo>
                      <a:pt x="66" y="82"/>
                      <a:pt x="66" y="82"/>
                      <a:pt x="66" y="82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9" name="Freeform 395"/>
              <p:cNvSpPr>
                <a:spLocks/>
              </p:cNvSpPr>
              <p:nvPr/>
            </p:nvSpPr>
            <p:spPr bwMode="auto">
              <a:xfrm>
                <a:off x="2923" y="2316"/>
                <a:ext cx="431" cy="327"/>
              </a:xfrm>
              <a:custGeom>
                <a:avLst/>
                <a:gdLst>
                  <a:gd name="T0" fmla="*/ 161 w 182"/>
                  <a:gd name="T1" fmla="*/ 64 h 138"/>
                  <a:gd name="T2" fmla="*/ 174 w 182"/>
                  <a:gd name="T3" fmla="*/ 58 h 138"/>
                  <a:gd name="T4" fmla="*/ 166 w 182"/>
                  <a:gd name="T5" fmla="*/ 80 h 138"/>
                  <a:gd name="T6" fmla="*/ 108 w 182"/>
                  <a:gd name="T7" fmla="*/ 126 h 138"/>
                  <a:gd name="T8" fmla="*/ 26 w 182"/>
                  <a:gd name="T9" fmla="*/ 110 h 138"/>
                  <a:gd name="T10" fmla="*/ 6 w 182"/>
                  <a:gd name="T11" fmla="*/ 103 h 138"/>
                  <a:gd name="T12" fmla="*/ 21 w 182"/>
                  <a:gd name="T13" fmla="*/ 93 h 138"/>
                  <a:gd name="T14" fmla="*/ 26 w 182"/>
                  <a:gd name="T15" fmla="*/ 39 h 138"/>
                  <a:gd name="T16" fmla="*/ 131 w 182"/>
                  <a:gd name="T17" fmla="*/ 0 h 138"/>
                  <a:gd name="T18" fmla="*/ 161 w 182"/>
                  <a:gd name="T19" fmla="*/ 6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2" h="138">
                    <a:moveTo>
                      <a:pt x="161" y="64"/>
                    </a:moveTo>
                    <a:cubicBezTo>
                      <a:pt x="161" y="64"/>
                      <a:pt x="166" y="56"/>
                      <a:pt x="174" y="58"/>
                    </a:cubicBezTo>
                    <a:cubicBezTo>
                      <a:pt x="181" y="61"/>
                      <a:pt x="182" y="81"/>
                      <a:pt x="166" y="80"/>
                    </a:cubicBezTo>
                    <a:cubicBezTo>
                      <a:pt x="166" y="80"/>
                      <a:pt x="158" y="114"/>
                      <a:pt x="108" y="126"/>
                    </a:cubicBezTo>
                    <a:cubicBezTo>
                      <a:pt x="59" y="138"/>
                      <a:pt x="26" y="110"/>
                      <a:pt x="26" y="110"/>
                    </a:cubicBezTo>
                    <a:cubicBezTo>
                      <a:pt x="26" y="110"/>
                      <a:pt x="12" y="117"/>
                      <a:pt x="6" y="103"/>
                    </a:cubicBezTo>
                    <a:cubicBezTo>
                      <a:pt x="0" y="89"/>
                      <a:pt x="12" y="84"/>
                      <a:pt x="21" y="93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131" y="0"/>
                      <a:pt x="131" y="0"/>
                      <a:pt x="131" y="0"/>
                    </a:cubicBezTo>
                    <a:lnTo>
                      <a:pt x="161" y="64"/>
                    </a:lnTo>
                    <a:close/>
                  </a:path>
                </a:pathLst>
              </a:custGeom>
              <a:solidFill>
                <a:srgbClr val="FFDC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0" name="Freeform 396"/>
              <p:cNvSpPr>
                <a:spLocks noEditPoints="1"/>
              </p:cNvSpPr>
              <p:nvPr/>
            </p:nvSpPr>
            <p:spPr bwMode="auto">
              <a:xfrm>
                <a:off x="2930" y="2312"/>
                <a:ext cx="419" cy="312"/>
              </a:xfrm>
              <a:custGeom>
                <a:avLst/>
                <a:gdLst>
                  <a:gd name="T0" fmla="*/ 16 w 177"/>
                  <a:gd name="T1" fmla="*/ 115 h 132"/>
                  <a:gd name="T2" fmla="*/ 2 w 177"/>
                  <a:gd name="T3" fmla="*/ 106 h 132"/>
                  <a:gd name="T4" fmla="*/ 0 w 177"/>
                  <a:gd name="T5" fmla="*/ 98 h 132"/>
                  <a:gd name="T6" fmla="*/ 9 w 177"/>
                  <a:gd name="T7" fmla="*/ 89 h 132"/>
                  <a:gd name="T8" fmla="*/ 17 w 177"/>
                  <a:gd name="T9" fmla="*/ 92 h 132"/>
                  <a:gd name="T10" fmla="*/ 22 w 177"/>
                  <a:gd name="T11" fmla="*/ 41 h 132"/>
                  <a:gd name="T12" fmla="*/ 23 w 177"/>
                  <a:gd name="T13" fmla="*/ 40 h 132"/>
                  <a:gd name="T14" fmla="*/ 130 w 177"/>
                  <a:gd name="T15" fmla="*/ 1 h 132"/>
                  <a:gd name="T16" fmla="*/ 159 w 177"/>
                  <a:gd name="T17" fmla="*/ 63 h 132"/>
                  <a:gd name="T18" fmla="*/ 168 w 177"/>
                  <a:gd name="T19" fmla="*/ 58 h 132"/>
                  <a:gd name="T20" fmla="*/ 171 w 177"/>
                  <a:gd name="T21" fmla="*/ 59 h 132"/>
                  <a:gd name="T22" fmla="*/ 177 w 177"/>
                  <a:gd name="T23" fmla="*/ 70 h 132"/>
                  <a:gd name="T24" fmla="*/ 164 w 177"/>
                  <a:gd name="T25" fmla="*/ 83 h 132"/>
                  <a:gd name="T26" fmla="*/ 164 w 177"/>
                  <a:gd name="T27" fmla="*/ 83 h 132"/>
                  <a:gd name="T28" fmla="*/ 105 w 177"/>
                  <a:gd name="T29" fmla="*/ 129 h 132"/>
                  <a:gd name="T30" fmla="*/ 80 w 177"/>
                  <a:gd name="T31" fmla="*/ 132 h 132"/>
                  <a:gd name="T32" fmla="*/ 39 w 177"/>
                  <a:gd name="T33" fmla="*/ 120 h 132"/>
                  <a:gd name="T34" fmla="*/ 80 w 177"/>
                  <a:gd name="T35" fmla="*/ 129 h 132"/>
                  <a:gd name="T36" fmla="*/ 105 w 177"/>
                  <a:gd name="T37" fmla="*/ 126 h 132"/>
                  <a:gd name="T38" fmla="*/ 151 w 177"/>
                  <a:gd name="T39" fmla="*/ 99 h 132"/>
                  <a:gd name="T40" fmla="*/ 161 w 177"/>
                  <a:gd name="T41" fmla="*/ 82 h 132"/>
                  <a:gd name="T42" fmla="*/ 163 w 177"/>
                  <a:gd name="T43" fmla="*/ 80 h 132"/>
                  <a:gd name="T44" fmla="*/ 164 w 177"/>
                  <a:gd name="T45" fmla="*/ 80 h 132"/>
                  <a:gd name="T46" fmla="*/ 174 w 177"/>
                  <a:gd name="T47" fmla="*/ 70 h 132"/>
                  <a:gd name="T48" fmla="*/ 170 w 177"/>
                  <a:gd name="T49" fmla="*/ 62 h 132"/>
                  <a:gd name="T50" fmla="*/ 168 w 177"/>
                  <a:gd name="T51" fmla="*/ 61 h 132"/>
                  <a:gd name="T52" fmla="*/ 162 w 177"/>
                  <a:gd name="T53" fmla="*/ 64 h 132"/>
                  <a:gd name="T54" fmla="*/ 160 w 177"/>
                  <a:gd name="T55" fmla="*/ 67 h 132"/>
                  <a:gd name="T56" fmla="*/ 158 w 177"/>
                  <a:gd name="T57" fmla="*/ 67 h 132"/>
                  <a:gd name="T58" fmla="*/ 157 w 177"/>
                  <a:gd name="T59" fmla="*/ 66 h 132"/>
                  <a:gd name="T60" fmla="*/ 25 w 177"/>
                  <a:gd name="T61" fmla="*/ 42 h 132"/>
                  <a:gd name="T62" fmla="*/ 19 w 177"/>
                  <a:gd name="T63" fmla="*/ 96 h 132"/>
                  <a:gd name="T64" fmla="*/ 17 w 177"/>
                  <a:gd name="T65" fmla="*/ 96 h 132"/>
                  <a:gd name="T66" fmla="*/ 9 w 177"/>
                  <a:gd name="T67" fmla="*/ 92 h 132"/>
                  <a:gd name="T68" fmla="*/ 3 w 177"/>
                  <a:gd name="T69" fmla="*/ 98 h 132"/>
                  <a:gd name="T70" fmla="*/ 5 w 177"/>
                  <a:gd name="T71" fmla="*/ 104 h 132"/>
                  <a:gd name="T72" fmla="*/ 16 w 177"/>
                  <a:gd name="T73" fmla="*/ 112 h 132"/>
                  <a:gd name="T74" fmla="*/ 22 w 177"/>
                  <a:gd name="T75" fmla="*/ 111 h 132"/>
                  <a:gd name="T76" fmla="*/ 24 w 177"/>
                  <a:gd name="T77" fmla="*/ 111 h 132"/>
                  <a:gd name="T78" fmla="*/ 24 w 177"/>
                  <a:gd name="T79" fmla="*/ 111 h 132"/>
                  <a:gd name="T80" fmla="*/ 39 w 177"/>
                  <a:gd name="T81" fmla="*/ 120 h 132"/>
                  <a:gd name="T82" fmla="*/ 160 w 177"/>
                  <a:gd name="T83" fmla="*/ 65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77" h="132">
                    <a:moveTo>
                      <a:pt x="22" y="114"/>
                    </a:moveTo>
                    <a:cubicBezTo>
                      <a:pt x="21" y="115"/>
                      <a:pt x="19" y="115"/>
                      <a:pt x="16" y="115"/>
                    </a:cubicBezTo>
                    <a:cubicBezTo>
                      <a:pt x="16" y="115"/>
                      <a:pt x="16" y="115"/>
                      <a:pt x="16" y="115"/>
                    </a:cubicBezTo>
                    <a:cubicBezTo>
                      <a:pt x="11" y="115"/>
                      <a:pt x="5" y="113"/>
                      <a:pt x="2" y="106"/>
                    </a:cubicBezTo>
                    <a:cubicBezTo>
                      <a:pt x="2" y="106"/>
                      <a:pt x="2" y="106"/>
                      <a:pt x="2" y="106"/>
                    </a:cubicBezTo>
                    <a:cubicBezTo>
                      <a:pt x="1" y="103"/>
                      <a:pt x="0" y="100"/>
                      <a:pt x="0" y="98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92"/>
                      <a:pt x="4" y="89"/>
                      <a:pt x="9" y="89"/>
                    </a:cubicBezTo>
                    <a:cubicBezTo>
                      <a:pt x="9" y="89"/>
                      <a:pt x="9" y="89"/>
                      <a:pt x="9" y="89"/>
                    </a:cubicBezTo>
                    <a:cubicBezTo>
                      <a:pt x="12" y="89"/>
                      <a:pt x="15" y="90"/>
                      <a:pt x="17" y="92"/>
                    </a:cubicBezTo>
                    <a:cubicBezTo>
                      <a:pt x="17" y="92"/>
                      <a:pt x="17" y="92"/>
                      <a:pt x="17" y="92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128" y="1"/>
                      <a:pt x="128" y="1"/>
                      <a:pt x="128" y="1"/>
                    </a:cubicBezTo>
                    <a:cubicBezTo>
                      <a:pt x="129" y="0"/>
                      <a:pt x="129" y="1"/>
                      <a:pt x="130" y="1"/>
                    </a:cubicBezTo>
                    <a:cubicBezTo>
                      <a:pt x="130" y="1"/>
                      <a:pt x="130" y="1"/>
                      <a:pt x="130" y="1"/>
                    </a:cubicBezTo>
                    <a:cubicBezTo>
                      <a:pt x="159" y="63"/>
                      <a:pt x="159" y="63"/>
                      <a:pt x="159" y="63"/>
                    </a:cubicBezTo>
                    <a:cubicBezTo>
                      <a:pt x="160" y="61"/>
                      <a:pt x="163" y="58"/>
                      <a:pt x="168" y="58"/>
                    </a:cubicBezTo>
                    <a:cubicBezTo>
                      <a:pt x="168" y="58"/>
                      <a:pt x="168" y="58"/>
                      <a:pt x="168" y="58"/>
                    </a:cubicBezTo>
                    <a:cubicBezTo>
                      <a:pt x="169" y="58"/>
                      <a:pt x="170" y="58"/>
                      <a:pt x="171" y="59"/>
                    </a:cubicBezTo>
                    <a:cubicBezTo>
                      <a:pt x="171" y="59"/>
                      <a:pt x="171" y="59"/>
                      <a:pt x="171" y="59"/>
                    </a:cubicBezTo>
                    <a:cubicBezTo>
                      <a:pt x="175" y="60"/>
                      <a:pt x="177" y="65"/>
                      <a:pt x="177" y="70"/>
                    </a:cubicBezTo>
                    <a:cubicBezTo>
                      <a:pt x="177" y="70"/>
                      <a:pt x="177" y="70"/>
                      <a:pt x="177" y="70"/>
                    </a:cubicBezTo>
                    <a:cubicBezTo>
                      <a:pt x="177" y="76"/>
                      <a:pt x="173" y="83"/>
                      <a:pt x="164" y="83"/>
                    </a:cubicBezTo>
                    <a:cubicBezTo>
                      <a:pt x="164" y="83"/>
                      <a:pt x="164" y="83"/>
                      <a:pt x="164" y="83"/>
                    </a:cubicBezTo>
                    <a:cubicBezTo>
                      <a:pt x="164" y="83"/>
                      <a:pt x="164" y="83"/>
                      <a:pt x="164" y="83"/>
                    </a:cubicBezTo>
                    <a:cubicBezTo>
                      <a:pt x="164" y="83"/>
                      <a:pt x="164" y="83"/>
                      <a:pt x="164" y="83"/>
                    </a:cubicBezTo>
                    <a:cubicBezTo>
                      <a:pt x="162" y="90"/>
                      <a:pt x="150" y="118"/>
                      <a:pt x="105" y="129"/>
                    </a:cubicBezTo>
                    <a:cubicBezTo>
                      <a:pt x="105" y="129"/>
                      <a:pt x="105" y="129"/>
                      <a:pt x="105" y="129"/>
                    </a:cubicBezTo>
                    <a:cubicBezTo>
                      <a:pt x="96" y="131"/>
                      <a:pt x="88" y="132"/>
                      <a:pt x="80" y="132"/>
                    </a:cubicBezTo>
                    <a:cubicBezTo>
                      <a:pt x="80" y="132"/>
                      <a:pt x="80" y="132"/>
                      <a:pt x="80" y="132"/>
                    </a:cubicBezTo>
                    <a:cubicBezTo>
                      <a:pt x="48" y="132"/>
                      <a:pt x="26" y="117"/>
                      <a:pt x="22" y="114"/>
                    </a:cubicBezTo>
                    <a:close/>
                    <a:moveTo>
                      <a:pt x="39" y="120"/>
                    </a:moveTo>
                    <a:cubicBezTo>
                      <a:pt x="48" y="125"/>
                      <a:pt x="63" y="129"/>
                      <a:pt x="80" y="129"/>
                    </a:cubicBezTo>
                    <a:cubicBezTo>
                      <a:pt x="80" y="129"/>
                      <a:pt x="80" y="129"/>
                      <a:pt x="80" y="129"/>
                    </a:cubicBezTo>
                    <a:cubicBezTo>
                      <a:pt x="88" y="129"/>
                      <a:pt x="96" y="128"/>
                      <a:pt x="105" y="126"/>
                    </a:cubicBezTo>
                    <a:cubicBezTo>
                      <a:pt x="105" y="126"/>
                      <a:pt x="105" y="126"/>
                      <a:pt x="105" y="126"/>
                    </a:cubicBezTo>
                    <a:cubicBezTo>
                      <a:pt x="129" y="120"/>
                      <a:pt x="143" y="109"/>
                      <a:pt x="151" y="99"/>
                    </a:cubicBezTo>
                    <a:cubicBezTo>
                      <a:pt x="151" y="99"/>
                      <a:pt x="151" y="99"/>
                      <a:pt x="151" y="99"/>
                    </a:cubicBezTo>
                    <a:cubicBezTo>
                      <a:pt x="159" y="90"/>
                      <a:pt x="161" y="82"/>
                      <a:pt x="161" y="82"/>
                    </a:cubicBezTo>
                    <a:cubicBezTo>
                      <a:pt x="161" y="82"/>
                      <a:pt x="161" y="82"/>
                      <a:pt x="161" y="82"/>
                    </a:cubicBezTo>
                    <a:cubicBezTo>
                      <a:pt x="161" y="81"/>
                      <a:pt x="162" y="80"/>
                      <a:pt x="163" y="80"/>
                    </a:cubicBezTo>
                    <a:cubicBezTo>
                      <a:pt x="163" y="80"/>
                      <a:pt x="163" y="80"/>
                      <a:pt x="163" y="80"/>
                    </a:cubicBezTo>
                    <a:cubicBezTo>
                      <a:pt x="163" y="80"/>
                      <a:pt x="164" y="80"/>
                      <a:pt x="164" y="80"/>
                    </a:cubicBezTo>
                    <a:cubicBezTo>
                      <a:pt x="164" y="80"/>
                      <a:pt x="164" y="80"/>
                      <a:pt x="164" y="80"/>
                    </a:cubicBezTo>
                    <a:cubicBezTo>
                      <a:pt x="171" y="80"/>
                      <a:pt x="174" y="75"/>
                      <a:pt x="174" y="70"/>
                    </a:cubicBezTo>
                    <a:cubicBezTo>
                      <a:pt x="174" y="70"/>
                      <a:pt x="174" y="70"/>
                      <a:pt x="174" y="70"/>
                    </a:cubicBezTo>
                    <a:cubicBezTo>
                      <a:pt x="174" y="66"/>
                      <a:pt x="172" y="62"/>
                      <a:pt x="170" y="62"/>
                    </a:cubicBezTo>
                    <a:cubicBezTo>
                      <a:pt x="170" y="62"/>
                      <a:pt x="170" y="62"/>
                      <a:pt x="170" y="62"/>
                    </a:cubicBezTo>
                    <a:cubicBezTo>
                      <a:pt x="169" y="61"/>
                      <a:pt x="169" y="61"/>
                      <a:pt x="168" y="61"/>
                    </a:cubicBezTo>
                    <a:cubicBezTo>
                      <a:pt x="168" y="61"/>
                      <a:pt x="168" y="61"/>
                      <a:pt x="168" y="61"/>
                    </a:cubicBezTo>
                    <a:cubicBezTo>
                      <a:pt x="166" y="61"/>
                      <a:pt x="163" y="62"/>
                      <a:pt x="162" y="64"/>
                    </a:cubicBezTo>
                    <a:cubicBezTo>
                      <a:pt x="162" y="64"/>
                      <a:pt x="162" y="64"/>
                      <a:pt x="162" y="64"/>
                    </a:cubicBezTo>
                    <a:cubicBezTo>
                      <a:pt x="160" y="65"/>
                      <a:pt x="160" y="67"/>
                      <a:pt x="160" y="67"/>
                    </a:cubicBezTo>
                    <a:cubicBezTo>
                      <a:pt x="160" y="67"/>
                      <a:pt x="160" y="67"/>
                      <a:pt x="160" y="67"/>
                    </a:cubicBezTo>
                    <a:cubicBezTo>
                      <a:pt x="159" y="67"/>
                      <a:pt x="159" y="67"/>
                      <a:pt x="158" y="67"/>
                    </a:cubicBezTo>
                    <a:cubicBezTo>
                      <a:pt x="158" y="67"/>
                      <a:pt x="158" y="67"/>
                      <a:pt x="158" y="67"/>
                    </a:cubicBezTo>
                    <a:cubicBezTo>
                      <a:pt x="158" y="67"/>
                      <a:pt x="157" y="67"/>
                      <a:pt x="157" y="66"/>
                    </a:cubicBezTo>
                    <a:cubicBezTo>
                      <a:pt x="157" y="66"/>
                      <a:pt x="157" y="66"/>
                      <a:pt x="157" y="66"/>
                    </a:cubicBezTo>
                    <a:cubicBezTo>
                      <a:pt x="128" y="4"/>
                      <a:pt x="128" y="4"/>
                      <a:pt x="128" y="4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20" y="95"/>
                      <a:pt x="19" y="96"/>
                      <a:pt x="19" y="96"/>
                    </a:cubicBezTo>
                    <a:cubicBezTo>
                      <a:pt x="19" y="96"/>
                      <a:pt x="19" y="96"/>
                      <a:pt x="19" y="96"/>
                    </a:cubicBezTo>
                    <a:cubicBezTo>
                      <a:pt x="18" y="96"/>
                      <a:pt x="18" y="96"/>
                      <a:pt x="17" y="96"/>
                    </a:cubicBezTo>
                    <a:cubicBezTo>
                      <a:pt x="17" y="96"/>
                      <a:pt x="17" y="96"/>
                      <a:pt x="17" y="96"/>
                    </a:cubicBezTo>
                    <a:cubicBezTo>
                      <a:pt x="15" y="93"/>
                      <a:pt x="12" y="92"/>
                      <a:pt x="9" y="92"/>
                    </a:cubicBezTo>
                    <a:cubicBezTo>
                      <a:pt x="9" y="92"/>
                      <a:pt x="9" y="92"/>
                      <a:pt x="9" y="92"/>
                    </a:cubicBezTo>
                    <a:cubicBezTo>
                      <a:pt x="6" y="92"/>
                      <a:pt x="3" y="94"/>
                      <a:pt x="3" y="98"/>
                    </a:cubicBezTo>
                    <a:cubicBezTo>
                      <a:pt x="3" y="98"/>
                      <a:pt x="3" y="98"/>
                      <a:pt x="3" y="98"/>
                    </a:cubicBezTo>
                    <a:cubicBezTo>
                      <a:pt x="3" y="100"/>
                      <a:pt x="4" y="102"/>
                      <a:pt x="5" y="104"/>
                    </a:cubicBezTo>
                    <a:cubicBezTo>
                      <a:pt x="5" y="104"/>
                      <a:pt x="5" y="104"/>
                      <a:pt x="5" y="104"/>
                    </a:cubicBezTo>
                    <a:cubicBezTo>
                      <a:pt x="8" y="111"/>
                      <a:pt x="12" y="112"/>
                      <a:pt x="16" y="112"/>
                    </a:cubicBezTo>
                    <a:cubicBezTo>
                      <a:pt x="16" y="112"/>
                      <a:pt x="16" y="112"/>
                      <a:pt x="16" y="112"/>
                    </a:cubicBezTo>
                    <a:cubicBezTo>
                      <a:pt x="19" y="112"/>
                      <a:pt x="22" y="111"/>
                      <a:pt x="22" y="111"/>
                    </a:cubicBezTo>
                    <a:cubicBezTo>
                      <a:pt x="22" y="111"/>
                      <a:pt x="22" y="111"/>
                      <a:pt x="22" y="111"/>
                    </a:cubicBezTo>
                    <a:cubicBezTo>
                      <a:pt x="22" y="111"/>
                      <a:pt x="23" y="111"/>
                      <a:pt x="24" y="111"/>
                    </a:cubicBezTo>
                    <a:cubicBezTo>
                      <a:pt x="24" y="111"/>
                      <a:pt x="24" y="111"/>
                      <a:pt x="24" y="111"/>
                    </a:cubicBezTo>
                    <a:cubicBezTo>
                      <a:pt x="24" y="111"/>
                      <a:pt x="24" y="111"/>
                      <a:pt x="24" y="111"/>
                    </a:cubicBezTo>
                    <a:cubicBezTo>
                      <a:pt x="24" y="111"/>
                      <a:pt x="24" y="111"/>
                      <a:pt x="24" y="111"/>
                    </a:cubicBezTo>
                    <a:cubicBezTo>
                      <a:pt x="24" y="111"/>
                      <a:pt x="29" y="116"/>
                      <a:pt x="39" y="120"/>
                    </a:cubicBezTo>
                    <a:close/>
                    <a:moveTo>
                      <a:pt x="158" y="66"/>
                    </a:moveTo>
                    <a:cubicBezTo>
                      <a:pt x="160" y="65"/>
                      <a:pt x="160" y="65"/>
                      <a:pt x="160" y="65"/>
                    </a:cubicBezTo>
                    <a:cubicBezTo>
                      <a:pt x="158" y="66"/>
                      <a:pt x="158" y="66"/>
                      <a:pt x="158" y="6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1" name="Freeform 397"/>
              <p:cNvSpPr>
                <a:spLocks/>
              </p:cNvSpPr>
              <p:nvPr/>
            </p:nvSpPr>
            <p:spPr bwMode="auto">
              <a:xfrm>
                <a:off x="2918" y="2380"/>
                <a:ext cx="112" cy="232"/>
              </a:xfrm>
              <a:custGeom>
                <a:avLst/>
                <a:gdLst>
                  <a:gd name="T0" fmla="*/ 24 w 47"/>
                  <a:gd name="T1" fmla="*/ 21 h 98"/>
                  <a:gd name="T2" fmla="*/ 42 w 47"/>
                  <a:gd name="T3" fmla="*/ 98 h 98"/>
                  <a:gd name="T4" fmla="*/ 47 w 47"/>
                  <a:gd name="T5" fmla="*/ 0 h 98"/>
                  <a:gd name="T6" fmla="*/ 24 w 47"/>
                  <a:gd name="T7" fmla="*/ 21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98">
                    <a:moveTo>
                      <a:pt x="24" y="21"/>
                    </a:moveTo>
                    <a:cubicBezTo>
                      <a:pt x="0" y="60"/>
                      <a:pt x="42" y="98"/>
                      <a:pt x="42" y="98"/>
                    </a:cubicBezTo>
                    <a:cubicBezTo>
                      <a:pt x="21" y="69"/>
                      <a:pt x="47" y="0"/>
                      <a:pt x="47" y="0"/>
                    </a:cubicBezTo>
                    <a:lnTo>
                      <a:pt x="24" y="21"/>
                    </a:lnTo>
                    <a:close/>
                  </a:path>
                </a:pathLst>
              </a:custGeom>
              <a:solidFill>
                <a:srgbClr val="B48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2" name="Freeform 398"/>
              <p:cNvSpPr>
                <a:spLocks noEditPoints="1"/>
              </p:cNvSpPr>
              <p:nvPr/>
            </p:nvSpPr>
            <p:spPr bwMode="auto">
              <a:xfrm>
                <a:off x="2954" y="2378"/>
                <a:ext cx="78" cy="239"/>
              </a:xfrm>
              <a:custGeom>
                <a:avLst/>
                <a:gdLst>
                  <a:gd name="T0" fmla="*/ 26 w 33"/>
                  <a:gd name="T1" fmla="*/ 100 h 101"/>
                  <a:gd name="T2" fmla="*/ 0 w 33"/>
                  <a:gd name="T3" fmla="*/ 48 h 101"/>
                  <a:gd name="T4" fmla="*/ 0 w 33"/>
                  <a:gd name="T5" fmla="*/ 48 h 101"/>
                  <a:gd name="T6" fmla="*/ 8 w 33"/>
                  <a:gd name="T7" fmla="*/ 21 h 101"/>
                  <a:gd name="T8" fmla="*/ 8 w 33"/>
                  <a:gd name="T9" fmla="*/ 21 h 101"/>
                  <a:gd name="T10" fmla="*/ 8 w 33"/>
                  <a:gd name="T11" fmla="*/ 21 h 101"/>
                  <a:gd name="T12" fmla="*/ 31 w 33"/>
                  <a:gd name="T13" fmla="*/ 0 h 101"/>
                  <a:gd name="T14" fmla="*/ 33 w 33"/>
                  <a:gd name="T15" fmla="*/ 0 h 101"/>
                  <a:gd name="T16" fmla="*/ 33 w 33"/>
                  <a:gd name="T17" fmla="*/ 0 h 101"/>
                  <a:gd name="T18" fmla="*/ 33 w 33"/>
                  <a:gd name="T19" fmla="*/ 2 h 101"/>
                  <a:gd name="T20" fmla="*/ 33 w 33"/>
                  <a:gd name="T21" fmla="*/ 2 h 101"/>
                  <a:gd name="T22" fmla="*/ 20 w 33"/>
                  <a:gd name="T23" fmla="*/ 66 h 101"/>
                  <a:gd name="T24" fmla="*/ 20 w 33"/>
                  <a:gd name="T25" fmla="*/ 66 h 101"/>
                  <a:gd name="T26" fmla="*/ 28 w 33"/>
                  <a:gd name="T27" fmla="*/ 98 h 101"/>
                  <a:gd name="T28" fmla="*/ 28 w 33"/>
                  <a:gd name="T29" fmla="*/ 98 h 101"/>
                  <a:gd name="T30" fmla="*/ 28 w 33"/>
                  <a:gd name="T31" fmla="*/ 100 h 101"/>
                  <a:gd name="T32" fmla="*/ 28 w 33"/>
                  <a:gd name="T33" fmla="*/ 100 h 101"/>
                  <a:gd name="T34" fmla="*/ 27 w 33"/>
                  <a:gd name="T35" fmla="*/ 101 h 101"/>
                  <a:gd name="T36" fmla="*/ 27 w 33"/>
                  <a:gd name="T37" fmla="*/ 101 h 101"/>
                  <a:gd name="T38" fmla="*/ 26 w 33"/>
                  <a:gd name="T39" fmla="*/ 100 h 101"/>
                  <a:gd name="T40" fmla="*/ 3 w 33"/>
                  <a:gd name="T41" fmla="*/ 48 h 101"/>
                  <a:gd name="T42" fmla="*/ 15 w 33"/>
                  <a:gd name="T43" fmla="*/ 83 h 101"/>
                  <a:gd name="T44" fmla="*/ 15 w 33"/>
                  <a:gd name="T45" fmla="*/ 83 h 101"/>
                  <a:gd name="T46" fmla="*/ 21 w 33"/>
                  <a:gd name="T47" fmla="*/ 90 h 101"/>
                  <a:gd name="T48" fmla="*/ 21 w 33"/>
                  <a:gd name="T49" fmla="*/ 90 h 101"/>
                  <a:gd name="T50" fmla="*/ 17 w 33"/>
                  <a:gd name="T51" fmla="*/ 66 h 101"/>
                  <a:gd name="T52" fmla="*/ 17 w 33"/>
                  <a:gd name="T53" fmla="*/ 66 h 101"/>
                  <a:gd name="T54" fmla="*/ 28 w 33"/>
                  <a:gd name="T55" fmla="*/ 6 h 101"/>
                  <a:gd name="T56" fmla="*/ 28 w 33"/>
                  <a:gd name="T57" fmla="*/ 6 h 101"/>
                  <a:gd name="T58" fmla="*/ 10 w 33"/>
                  <a:gd name="T59" fmla="*/ 23 h 101"/>
                  <a:gd name="T60" fmla="*/ 3 w 33"/>
                  <a:gd name="T61" fmla="*/ 48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3" h="101">
                    <a:moveTo>
                      <a:pt x="26" y="100"/>
                    </a:moveTo>
                    <a:cubicBezTo>
                      <a:pt x="26" y="100"/>
                      <a:pt x="0" y="77"/>
                      <a:pt x="0" y="48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39"/>
                      <a:pt x="2" y="30"/>
                      <a:pt x="8" y="21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0"/>
                      <a:pt x="32" y="0"/>
                      <a:pt x="33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3" y="0"/>
                      <a:pt x="33" y="1"/>
                      <a:pt x="33" y="2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33" y="2"/>
                      <a:pt x="20" y="36"/>
                      <a:pt x="20" y="66"/>
                    </a:cubicBezTo>
                    <a:cubicBezTo>
                      <a:pt x="20" y="66"/>
                      <a:pt x="20" y="66"/>
                      <a:pt x="20" y="66"/>
                    </a:cubicBezTo>
                    <a:cubicBezTo>
                      <a:pt x="20" y="79"/>
                      <a:pt x="22" y="90"/>
                      <a:pt x="28" y="98"/>
                    </a:cubicBezTo>
                    <a:cubicBezTo>
                      <a:pt x="28" y="98"/>
                      <a:pt x="28" y="98"/>
                      <a:pt x="28" y="98"/>
                    </a:cubicBezTo>
                    <a:cubicBezTo>
                      <a:pt x="29" y="99"/>
                      <a:pt x="28" y="100"/>
                      <a:pt x="28" y="100"/>
                    </a:cubicBezTo>
                    <a:cubicBezTo>
                      <a:pt x="28" y="100"/>
                      <a:pt x="28" y="100"/>
                      <a:pt x="28" y="100"/>
                    </a:cubicBezTo>
                    <a:cubicBezTo>
                      <a:pt x="28" y="101"/>
                      <a:pt x="27" y="101"/>
                      <a:pt x="27" y="101"/>
                    </a:cubicBezTo>
                    <a:cubicBezTo>
                      <a:pt x="27" y="101"/>
                      <a:pt x="27" y="101"/>
                      <a:pt x="27" y="101"/>
                    </a:cubicBezTo>
                    <a:cubicBezTo>
                      <a:pt x="27" y="101"/>
                      <a:pt x="26" y="101"/>
                      <a:pt x="26" y="100"/>
                    </a:cubicBezTo>
                    <a:close/>
                    <a:moveTo>
                      <a:pt x="3" y="48"/>
                    </a:moveTo>
                    <a:cubicBezTo>
                      <a:pt x="3" y="62"/>
                      <a:pt x="9" y="74"/>
                      <a:pt x="15" y="83"/>
                    </a:cubicBezTo>
                    <a:cubicBezTo>
                      <a:pt x="15" y="83"/>
                      <a:pt x="15" y="83"/>
                      <a:pt x="15" y="83"/>
                    </a:cubicBezTo>
                    <a:cubicBezTo>
                      <a:pt x="17" y="86"/>
                      <a:pt x="19" y="88"/>
                      <a:pt x="21" y="90"/>
                    </a:cubicBezTo>
                    <a:cubicBezTo>
                      <a:pt x="21" y="90"/>
                      <a:pt x="21" y="90"/>
                      <a:pt x="21" y="90"/>
                    </a:cubicBezTo>
                    <a:cubicBezTo>
                      <a:pt x="18" y="83"/>
                      <a:pt x="17" y="75"/>
                      <a:pt x="17" y="66"/>
                    </a:cubicBezTo>
                    <a:cubicBezTo>
                      <a:pt x="17" y="66"/>
                      <a:pt x="17" y="66"/>
                      <a:pt x="17" y="66"/>
                    </a:cubicBezTo>
                    <a:cubicBezTo>
                      <a:pt x="17" y="43"/>
                      <a:pt x="25" y="17"/>
                      <a:pt x="28" y="6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5" y="31"/>
                      <a:pt x="3" y="40"/>
                      <a:pt x="3" y="4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3" name="Freeform 399"/>
              <p:cNvSpPr>
                <a:spLocks/>
              </p:cNvSpPr>
              <p:nvPr/>
            </p:nvSpPr>
            <p:spPr bwMode="auto">
              <a:xfrm>
                <a:off x="3124" y="2539"/>
                <a:ext cx="88" cy="38"/>
              </a:xfrm>
              <a:custGeom>
                <a:avLst/>
                <a:gdLst>
                  <a:gd name="T0" fmla="*/ 1 w 37"/>
                  <a:gd name="T1" fmla="*/ 12 h 16"/>
                  <a:gd name="T2" fmla="*/ 0 w 37"/>
                  <a:gd name="T3" fmla="*/ 10 h 16"/>
                  <a:gd name="T4" fmla="*/ 0 w 37"/>
                  <a:gd name="T5" fmla="*/ 10 h 16"/>
                  <a:gd name="T6" fmla="*/ 2 w 37"/>
                  <a:gd name="T7" fmla="*/ 9 h 16"/>
                  <a:gd name="T8" fmla="*/ 2 w 37"/>
                  <a:gd name="T9" fmla="*/ 9 h 16"/>
                  <a:gd name="T10" fmla="*/ 16 w 37"/>
                  <a:gd name="T11" fmla="*/ 13 h 16"/>
                  <a:gd name="T12" fmla="*/ 16 w 37"/>
                  <a:gd name="T13" fmla="*/ 13 h 16"/>
                  <a:gd name="T14" fmla="*/ 30 w 37"/>
                  <a:gd name="T15" fmla="*/ 7 h 16"/>
                  <a:gd name="T16" fmla="*/ 30 w 37"/>
                  <a:gd name="T17" fmla="*/ 7 h 16"/>
                  <a:gd name="T18" fmla="*/ 34 w 37"/>
                  <a:gd name="T19" fmla="*/ 1 h 16"/>
                  <a:gd name="T20" fmla="*/ 34 w 37"/>
                  <a:gd name="T21" fmla="*/ 1 h 16"/>
                  <a:gd name="T22" fmla="*/ 36 w 37"/>
                  <a:gd name="T23" fmla="*/ 0 h 16"/>
                  <a:gd name="T24" fmla="*/ 36 w 37"/>
                  <a:gd name="T25" fmla="*/ 0 h 16"/>
                  <a:gd name="T26" fmla="*/ 37 w 37"/>
                  <a:gd name="T27" fmla="*/ 2 h 16"/>
                  <a:gd name="T28" fmla="*/ 37 w 37"/>
                  <a:gd name="T29" fmla="*/ 2 h 16"/>
                  <a:gd name="T30" fmla="*/ 16 w 37"/>
                  <a:gd name="T31" fmla="*/ 16 h 16"/>
                  <a:gd name="T32" fmla="*/ 16 w 37"/>
                  <a:gd name="T33" fmla="*/ 16 h 16"/>
                  <a:gd name="T34" fmla="*/ 15 w 37"/>
                  <a:gd name="T35" fmla="*/ 16 h 16"/>
                  <a:gd name="T36" fmla="*/ 15 w 37"/>
                  <a:gd name="T37" fmla="*/ 16 h 16"/>
                  <a:gd name="T38" fmla="*/ 1 w 37"/>
                  <a:gd name="T3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" h="16">
                    <a:moveTo>
                      <a:pt x="1" y="12"/>
                    </a:moveTo>
                    <a:cubicBezTo>
                      <a:pt x="0" y="12"/>
                      <a:pt x="0" y="11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9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7" y="12"/>
                      <a:pt x="12" y="13"/>
                      <a:pt x="16" y="13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22" y="13"/>
                      <a:pt x="27" y="10"/>
                      <a:pt x="30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3" y="4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0"/>
                      <a:pt x="35" y="0"/>
                      <a:pt x="36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7" y="0"/>
                      <a:pt x="37" y="1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1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1" y="16"/>
                      <a:pt x="6" y="15"/>
                      <a:pt x="1" y="12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4" name="Freeform 400"/>
              <p:cNvSpPr>
                <a:spLocks/>
              </p:cNvSpPr>
              <p:nvPr/>
            </p:nvSpPr>
            <p:spPr bwMode="auto">
              <a:xfrm>
                <a:off x="3266" y="2376"/>
                <a:ext cx="85" cy="161"/>
              </a:xfrm>
              <a:custGeom>
                <a:avLst/>
                <a:gdLst>
                  <a:gd name="T0" fmla="*/ 0 w 36"/>
                  <a:gd name="T1" fmla="*/ 7 h 68"/>
                  <a:gd name="T2" fmla="*/ 19 w 36"/>
                  <a:gd name="T3" fmla="*/ 68 h 68"/>
                  <a:gd name="T4" fmla="*/ 3 w 36"/>
                  <a:gd name="T5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" h="68">
                    <a:moveTo>
                      <a:pt x="0" y="7"/>
                    </a:moveTo>
                    <a:cubicBezTo>
                      <a:pt x="0" y="7"/>
                      <a:pt x="22" y="34"/>
                      <a:pt x="19" y="68"/>
                    </a:cubicBezTo>
                    <a:cubicBezTo>
                      <a:pt x="19" y="68"/>
                      <a:pt x="36" y="19"/>
                      <a:pt x="3" y="0"/>
                    </a:cubicBezTo>
                  </a:path>
                </a:pathLst>
              </a:custGeom>
              <a:solidFill>
                <a:srgbClr val="B48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" name="Freeform 401"/>
              <p:cNvSpPr>
                <a:spLocks/>
              </p:cNvSpPr>
              <p:nvPr/>
            </p:nvSpPr>
            <p:spPr bwMode="auto">
              <a:xfrm>
                <a:off x="3261" y="2371"/>
                <a:ext cx="64" cy="168"/>
              </a:xfrm>
              <a:custGeom>
                <a:avLst/>
                <a:gdLst>
                  <a:gd name="T0" fmla="*/ 20 w 27"/>
                  <a:gd name="T1" fmla="*/ 71 h 71"/>
                  <a:gd name="T2" fmla="*/ 19 w 27"/>
                  <a:gd name="T3" fmla="*/ 70 h 71"/>
                  <a:gd name="T4" fmla="*/ 19 w 27"/>
                  <a:gd name="T5" fmla="*/ 70 h 71"/>
                  <a:gd name="T6" fmla="*/ 20 w 27"/>
                  <a:gd name="T7" fmla="*/ 64 h 71"/>
                  <a:gd name="T8" fmla="*/ 20 w 27"/>
                  <a:gd name="T9" fmla="*/ 64 h 71"/>
                  <a:gd name="T10" fmla="*/ 10 w 27"/>
                  <a:gd name="T11" fmla="*/ 25 h 71"/>
                  <a:gd name="T12" fmla="*/ 10 w 27"/>
                  <a:gd name="T13" fmla="*/ 25 h 71"/>
                  <a:gd name="T14" fmla="*/ 1 w 27"/>
                  <a:gd name="T15" fmla="*/ 9 h 71"/>
                  <a:gd name="T16" fmla="*/ 1 w 27"/>
                  <a:gd name="T17" fmla="*/ 9 h 71"/>
                  <a:gd name="T18" fmla="*/ 1 w 27"/>
                  <a:gd name="T19" fmla="*/ 7 h 71"/>
                  <a:gd name="T20" fmla="*/ 1 w 27"/>
                  <a:gd name="T21" fmla="*/ 7 h 71"/>
                  <a:gd name="T22" fmla="*/ 3 w 27"/>
                  <a:gd name="T23" fmla="*/ 8 h 71"/>
                  <a:gd name="T24" fmla="*/ 3 w 27"/>
                  <a:gd name="T25" fmla="*/ 8 h 71"/>
                  <a:gd name="T26" fmla="*/ 22 w 27"/>
                  <a:gd name="T27" fmla="*/ 58 h 71"/>
                  <a:gd name="T28" fmla="*/ 22 w 27"/>
                  <a:gd name="T29" fmla="*/ 58 h 71"/>
                  <a:gd name="T30" fmla="*/ 24 w 27"/>
                  <a:gd name="T31" fmla="*/ 42 h 71"/>
                  <a:gd name="T32" fmla="*/ 24 w 27"/>
                  <a:gd name="T33" fmla="*/ 42 h 71"/>
                  <a:gd name="T34" fmla="*/ 4 w 27"/>
                  <a:gd name="T35" fmla="*/ 3 h 71"/>
                  <a:gd name="T36" fmla="*/ 4 w 27"/>
                  <a:gd name="T37" fmla="*/ 3 h 71"/>
                  <a:gd name="T38" fmla="*/ 4 w 27"/>
                  <a:gd name="T39" fmla="*/ 1 h 71"/>
                  <a:gd name="T40" fmla="*/ 4 w 27"/>
                  <a:gd name="T41" fmla="*/ 1 h 71"/>
                  <a:gd name="T42" fmla="*/ 6 w 27"/>
                  <a:gd name="T43" fmla="*/ 1 h 71"/>
                  <a:gd name="T44" fmla="*/ 6 w 27"/>
                  <a:gd name="T45" fmla="*/ 1 h 71"/>
                  <a:gd name="T46" fmla="*/ 27 w 27"/>
                  <a:gd name="T47" fmla="*/ 42 h 71"/>
                  <a:gd name="T48" fmla="*/ 27 w 27"/>
                  <a:gd name="T49" fmla="*/ 42 h 71"/>
                  <a:gd name="T50" fmla="*/ 22 w 27"/>
                  <a:gd name="T51" fmla="*/ 70 h 71"/>
                  <a:gd name="T52" fmla="*/ 22 w 27"/>
                  <a:gd name="T53" fmla="*/ 70 h 71"/>
                  <a:gd name="T54" fmla="*/ 21 w 27"/>
                  <a:gd name="T55" fmla="*/ 71 h 71"/>
                  <a:gd name="T56" fmla="*/ 21 w 27"/>
                  <a:gd name="T57" fmla="*/ 71 h 71"/>
                  <a:gd name="T58" fmla="*/ 20 w 27"/>
                  <a:gd name="T59" fmla="*/ 7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7" h="71">
                    <a:moveTo>
                      <a:pt x="20" y="71"/>
                    </a:moveTo>
                    <a:cubicBezTo>
                      <a:pt x="20" y="71"/>
                      <a:pt x="19" y="71"/>
                      <a:pt x="19" y="70"/>
                    </a:cubicBezTo>
                    <a:cubicBezTo>
                      <a:pt x="19" y="70"/>
                      <a:pt x="19" y="70"/>
                      <a:pt x="19" y="70"/>
                    </a:cubicBezTo>
                    <a:cubicBezTo>
                      <a:pt x="19" y="68"/>
                      <a:pt x="20" y="66"/>
                      <a:pt x="20" y="64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49"/>
                      <a:pt x="15" y="35"/>
                      <a:pt x="10" y="25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6" y="15"/>
                      <a:pt x="1" y="10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9"/>
                      <a:pt x="0" y="8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7"/>
                      <a:pt x="3" y="7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8"/>
                      <a:pt x="20" y="29"/>
                      <a:pt x="22" y="58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23" y="53"/>
                      <a:pt x="24" y="48"/>
                      <a:pt x="24" y="42"/>
                    </a:cubicBezTo>
                    <a:cubicBezTo>
                      <a:pt x="24" y="42"/>
                      <a:pt x="24" y="42"/>
                      <a:pt x="24" y="42"/>
                    </a:cubicBezTo>
                    <a:cubicBezTo>
                      <a:pt x="24" y="28"/>
                      <a:pt x="20" y="12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2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5" y="0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23" y="10"/>
                      <a:pt x="27" y="27"/>
                      <a:pt x="27" y="42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57"/>
                      <a:pt x="22" y="70"/>
                      <a:pt x="22" y="70"/>
                    </a:cubicBezTo>
                    <a:cubicBezTo>
                      <a:pt x="22" y="70"/>
                      <a:pt x="22" y="70"/>
                      <a:pt x="22" y="70"/>
                    </a:cubicBezTo>
                    <a:cubicBezTo>
                      <a:pt x="22" y="71"/>
                      <a:pt x="21" y="71"/>
                      <a:pt x="21" y="71"/>
                    </a:cubicBezTo>
                    <a:cubicBezTo>
                      <a:pt x="21" y="71"/>
                      <a:pt x="21" y="71"/>
                      <a:pt x="21" y="71"/>
                    </a:cubicBezTo>
                    <a:cubicBezTo>
                      <a:pt x="21" y="71"/>
                      <a:pt x="21" y="71"/>
                      <a:pt x="20" y="71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" name="Oval 402"/>
              <p:cNvSpPr>
                <a:spLocks noChangeArrowheads="1"/>
              </p:cNvSpPr>
              <p:nvPr/>
            </p:nvSpPr>
            <p:spPr bwMode="auto">
              <a:xfrm>
                <a:off x="3053" y="2529"/>
                <a:ext cx="33" cy="31"/>
              </a:xfrm>
              <a:prstGeom prst="ellipse">
                <a:avLst/>
              </a:pr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7" name="Freeform 403"/>
              <p:cNvSpPr>
                <a:spLocks/>
              </p:cNvSpPr>
              <p:nvPr/>
            </p:nvSpPr>
            <p:spPr bwMode="auto">
              <a:xfrm>
                <a:off x="3221" y="2482"/>
                <a:ext cx="33" cy="31"/>
              </a:xfrm>
              <a:custGeom>
                <a:avLst/>
                <a:gdLst>
                  <a:gd name="T0" fmla="*/ 1 w 14"/>
                  <a:gd name="T1" fmla="*/ 7 h 13"/>
                  <a:gd name="T2" fmla="*/ 7 w 14"/>
                  <a:gd name="T3" fmla="*/ 13 h 13"/>
                  <a:gd name="T4" fmla="*/ 14 w 14"/>
                  <a:gd name="T5" fmla="*/ 6 h 13"/>
                  <a:gd name="T6" fmla="*/ 7 w 14"/>
                  <a:gd name="T7" fmla="*/ 0 h 13"/>
                  <a:gd name="T8" fmla="*/ 1 w 14"/>
                  <a:gd name="T9" fmla="*/ 7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3">
                    <a:moveTo>
                      <a:pt x="1" y="7"/>
                    </a:moveTo>
                    <a:cubicBezTo>
                      <a:pt x="1" y="10"/>
                      <a:pt x="4" y="13"/>
                      <a:pt x="7" y="13"/>
                    </a:cubicBezTo>
                    <a:cubicBezTo>
                      <a:pt x="11" y="13"/>
                      <a:pt x="14" y="10"/>
                      <a:pt x="14" y="6"/>
                    </a:cubicBezTo>
                    <a:cubicBezTo>
                      <a:pt x="14" y="3"/>
                      <a:pt x="11" y="0"/>
                      <a:pt x="7" y="0"/>
                    </a:cubicBezTo>
                    <a:cubicBezTo>
                      <a:pt x="3" y="0"/>
                      <a:pt x="0" y="3"/>
                      <a:pt x="1" y="7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8" name="Oval 404"/>
              <p:cNvSpPr>
                <a:spLocks noChangeArrowheads="1"/>
              </p:cNvSpPr>
              <p:nvPr/>
            </p:nvSpPr>
            <p:spPr bwMode="auto">
              <a:xfrm>
                <a:off x="3032" y="2565"/>
                <a:ext cx="64" cy="38"/>
              </a:xfrm>
              <a:prstGeom prst="ellipse">
                <a:avLst/>
              </a:prstGeom>
              <a:solidFill>
                <a:srgbClr val="FFB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9" name="Freeform 405"/>
              <p:cNvSpPr>
                <a:spLocks/>
              </p:cNvSpPr>
              <p:nvPr/>
            </p:nvSpPr>
            <p:spPr bwMode="auto">
              <a:xfrm>
                <a:off x="3238" y="2496"/>
                <a:ext cx="64" cy="57"/>
              </a:xfrm>
              <a:custGeom>
                <a:avLst/>
                <a:gdLst>
                  <a:gd name="T0" fmla="*/ 3 w 27"/>
                  <a:gd name="T1" fmla="*/ 21 h 24"/>
                  <a:gd name="T2" fmla="*/ 18 w 27"/>
                  <a:gd name="T3" fmla="*/ 18 h 24"/>
                  <a:gd name="T4" fmla="*/ 24 w 27"/>
                  <a:gd name="T5" fmla="*/ 4 h 24"/>
                  <a:gd name="T6" fmla="*/ 8 w 27"/>
                  <a:gd name="T7" fmla="*/ 6 h 24"/>
                  <a:gd name="T8" fmla="*/ 3 w 27"/>
                  <a:gd name="T9" fmla="*/ 2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4">
                    <a:moveTo>
                      <a:pt x="3" y="21"/>
                    </a:moveTo>
                    <a:cubicBezTo>
                      <a:pt x="5" y="24"/>
                      <a:pt x="12" y="23"/>
                      <a:pt x="18" y="18"/>
                    </a:cubicBezTo>
                    <a:cubicBezTo>
                      <a:pt x="24" y="14"/>
                      <a:pt x="27" y="7"/>
                      <a:pt x="24" y="4"/>
                    </a:cubicBezTo>
                    <a:cubicBezTo>
                      <a:pt x="21" y="0"/>
                      <a:pt x="14" y="1"/>
                      <a:pt x="8" y="6"/>
                    </a:cubicBezTo>
                    <a:cubicBezTo>
                      <a:pt x="2" y="11"/>
                      <a:pt x="0" y="17"/>
                      <a:pt x="3" y="21"/>
                    </a:cubicBezTo>
                    <a:close/>
                  </a:path>
                </a:pathLst>
              </a:custGeom>
              <a:solidFill>
                <a:srgbClr val="FFB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14" name="Freeform 407"/>
            <p:cNvSpPr>
              <a:spLocks/>
            </p:cNvSpPr>
            <p:nvPr/>
          </p:nvSpPr>
          <p:spPr bwMode="auto">
            <a:xfrm>
              <a:off x="3164" y="2257"/>
              <a:ext cx="183" cy="201"/>
            </a:xfrm>
            <a:custGeom>
              <a:avLst/>
              <a:gdLst>
                <a:gd name="T0" fmla="*/ 31 w 77"/>
                <a:gd name="T1" fmla="*/ 7 h 85"/>
                <a:gd name="T2" fmla="*/ 58 w 77"/>
                <a:gd name="T3" fmla="*/ 22 h 85"/>
                <a:gd name="T4" fmla="*/ 68 w 77"/>
                <a:gd name="T5" fmla="*/ 85 h 85"/>
                <a:gd name="T6" fmla="*/ 43 w 77"/>
                <a:gd name="T7" fmla="*/ 58 h 85"/>
                <a:gd name="T8" fmla="*/ 31 w 77"/>
                <a:gd name="T9" fmla="*/ 7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85">
                  <a:moveTo>
                    <a:pt x="31" y="7"/>
                  </a:moveTo>
                  <a:cubicBezTo>
                    <a:pt x="31" y="7"/>
                    <a:pt x="44" y="0"/>
                    <a:pt x="58" y="22"/>
                  </a:cubicBezTo>
                  <a:cubicBezTo>
                    <a:pt x="65" y="33"/>
                    <a:pt x="77" y="55"/>
                    <a:pt x="68" y="85"/>
                  </a:cubicBezTo>
                  <a:cubicBezTo>
                    <a:pt x="68" y="85"/>
                    <a:pt x="60" y="71"/>
                    <a:pt x="43" y="58"/>
                  </a:cubicBezTo>
                  <a:cubicBezTo>
                    <a:pt x="0" y="24"/>
                    <a:pt x="31" y="7"/>
                    <a:pt x="31" y="7"/>
                  </a:cubicBezTo>
                  <a:close/>
                </a:path>
              </a:pathLst>
            </a:custGeom>
            <a:solidFill>
              <a:srgbClr val="B48B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Freeform 408"/>
            <p:cNvSpPr>
              <a:spLocks noEditPoints="1"/>
            </p:cNvSpPr>
            <p:nvPr/>
          </p:nvSpPr>
          <p:spPr bwMode="auto">
            <a:xfrm>
              <a:off x="3209" y="2269"/>
              <a:ext cx="126" cy="192"/>
            </a:xfrm>
            <a:custGeom>
              <a:avLst/>
              <a:gdLst>
                <a:gd name="T0" fmla="*/ 47 w 53"/>
                <a:gd name="T1" fmla="*/ 80 h 81"/>
                <a:gd name="T2" fmla="*/ 23 w 53"/>
                <a:gd name="T3" fmla="*/ 54 h 81"/>
                <a:gd name="T4" fmla="*/ 23 w 53"/>
                <a:gd name="T5" fmla="*/ 54 h 81"/>
                <a:gd name="T6" fmla="*/ 0 w 53"/>
                <a:gd name="T7" fmla="*/ 19 h 81"/>
                <a:gd name="T8" fmla="*/ 0 w 53"/>
                <a:gd name="T9" fmla="*/ 19 h 81"/>
                <a:gd name="T10" fmla="*/ 11 w 53"/>
                <a:gd name="T11" fmla="*/ 1 h 81"/>
                <a:gd name="T12" fmla="*/ 11 w 53"/>
                <a:gd name="T13" fmla="*/ 1 h 81"/>
                <a:gd name="T14" fmla="*/ 17 w 53"/>
                <a:gd name="T15" fmla="*/ 0 h 81"/>
                <a:gd name="T16" fmla="*/ 17 w 53"/>
                <a:gd name="T17" fmla="*/ 0 h 81"/>
                <a:gd name="T18" fmla="*/ 41 w 53"/>
                <a:gd name="T19" fmla="*/ 16 h 81"/>
                <a:gd name="T20" fmla="*/ 41 w 53"/>
                <a:gd name="T21" fmla="*/ 16 h 81"/>
                <a:gd name="T22" fmla="*/ 53 w 53"/>
                <a:gd name="T23" fmla="*/ 58 h 81"/>
                <a:gd name="T24" fmla="*/ 53 w 53"/>
                <a:gd name="T25" fmla="*/ 58 h 81"/>
                <a:gd name="T26" fmla="*/ 50 w 53"/>
                <a:gd name="T27" fmla="*/ 80 h 81"/>
                <a:gd name="T28" fmla="*/ 50 w 53"/>
                <a:gd name="T29" fmla="*/ 80 h 81"/>
                <a:gd name="T30" fmla="*/ 49 w 53"/>
                <a:gd name="T31" fmla="*/ 81 h 81"/>
                <a:gd name="T32" fmla="*/ 49 w 53"/>
                <a:gd name="T33" fmla="*/ 81 h 81"/>
                <a:gd name="T34" fmla="*/ 49 w 53"/>
                <a:gd name="T35" fmla="*/ 81 h 81"/>
                <a:gd name="T36" fmla="*/ 49 w 53"/>
                <a:gd name="T37" fmla="*/ 81 h 81"/>
                <a:gd name="T38" fmla="*/ 47 w 53"/>
                <a:gd name="T39" fmla="*/ 80 h 81"/>
                <a:gd name="T40" fmla="*/ 7 w 53"/>
                <a:gd name="T41" fmla="*/ 8 h 81"/>
                <a:gd name="T42" fmla="*/ 3 w 53"/>
                <a:gd name="T43" fmla="*/ 19 h 81"/>
                <a:gd name="T44" fmla="*/ 3 w 53"/>
                <a:gd name="T45" fmla="*/ 19 h 81"/>
                <a:gd name="T46" fmla="*/ 25 w 53"/>
                <a:gd name="T47" fmla="*/ 52 h 81"/>
                <a:gd name="T48" fmla="*/ 25 w 53"/>
                <a:gd name="T49" fmla="*/ 52 h 81"/>
                <a:gd name="T50" fmla="*/ 48 w 53"/>
                <a:gd name="T51" fmla="*/ 76 h 81"/>
                <a:gd name="T52" fmla="*/ 48 w 53"/>
                <a:gd name="T53" fmla="*/ 76 h 81"/>
                <a:gd name="T54" fmla="*/ 50 w 53"/>
                <a:gd name="T55" fmla="*/ 58 h 81"/>
                <a:gd name="T56" fmla="*/ 50 w 53"/>
                <a:gd name="T57" fmla="*/ 58 h 81"/>
                <a:gd name="T58" fmla="*/ 38 w 53"/>
                <a:gd name="T59" fmla="*/ 18 h 81"/>
                <a:gd name="T60" fmla="*/ 38 w 53"/>
                <a:gd name="T61" fmla="*/ 18 h 81"/>
                <a:gd name="T62" fmla="*/ 17 w 53"/>
                <a:gd name="T63" fmla="*/ 3 h 81"/>
                <a:gd name="T64" fmla="*/ 17 w 53"/>
                <a:gd name="T65" fmla="*/ 3 h 81"/>
                <a:gd name="T66" fmla="*/ 13 w 53"/>
                <a:gd name="T67" fmla="*/ 3 h 81"/>
                <a:gd name="T68" fmla="*/ 13 w 53"/>
                <a:gd name="T69" fmla="*/ 3 h 81"/>
                <a:gd name="T70" fmla="*/ 12 w 53"/>
                <a:gd name="T71" fmla="*/ 4 h 81"/>
                <a:gd name="T72" fmla="*/ 12 w 53"/>
                <a:gd name="T73" fmla="*/ 4 h 81"/>
                <a:gd name="T74" fmla="*/ 7 w 53"/>
                <a:gd name="T75" fmla="*/ 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3" h="81">
                  <a:moveTo>
                    <a:pt x="47" y="80"/>
                  </a:moveTo>
                  <a:cubicBezTo>
                    <a:pt x="47" y="80"/>
                    <a:pt x="40" y="67"/>
                    <a:pt x="23" y="54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5" y="40"/>
                    <a:pt x="0" y="28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7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3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3" y="0"/>
                    <a:pt x="32" y="3"/>
                    <a:pt x="41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6" y="24"/>
                    <a:pt x="53" y="39"/>
                    <a:pt x="53" y="58"/>
                  </a:cubicBezTo>
                  <a:cubicBezTo>
                    <a:pt x="53" y="58"/>
                    <a:pt x="53" y="58"/>
                    <a:pt x="53" y="58"/>
                  </a:cubicBezTo>
                  <a:cubicBezTo>
                    <a:pt x="53" y="65"/>
                    <a:pt x="52" y="72"/>
                    <a:pt x="50" y="80"/>
                  </a:cubicBezTo>
                  <a:cubicBezTo>
                    <a:pt x="50" y="80"/>
                    <a:pt x="50" y="80"/>
                    <a:pt x="50" y="80"/>
                  </a:cubicBezTo>
                  <a:cubicBezTo>
                    <a:pt x="50" y="81"/>
                    <a:pt x="49" y="81"/>
                    <a:pt x="49" y="81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8" y="81"/>
                    <a:pt x="47" y="80"/>
                  </a:cubicBezTo>
                  <a:close/>
                  <a:moveTo>
                    <a:pt x="7" y="8"/>
                  </a:moveTo>
                  <a:cubicBezTo>
                    <a:pt x="5" y="10"/>
                    <a:pt x="3" y="14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7"/>
                    <a:pt x="7" y="38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37" y="62"/>
                    <a:pt x="45" y="71"/>
                    <a:pt x="48" y="76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50" y="70"/>
                    <a:pt x="50" y="63"/>
                    <a:pt x="50" y="58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0" y="40"/>
                    <a:pt x="43" y="26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29" y="5"/>
                    <a:pt x="22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5" y="3"/>
                    <a:pt x="14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0" y="5"/>
                    <a:pt x="7" y="8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Freeform 409"/>
            <p:cNvSpPr>
              <a:spLocks/>
            </p:cNvSpPr>
            <p:nvPr/>
          </p:nvSpPr>
          <p:spPr bwMode="auto">
            <a:xfrm>
              <a:off x="2897" y="2226"/>
              <a:ext cx="241" cy="322"/>
            </a:xfrm>
            <a:custGeom>
              <a:avLst/>
              <a:gdLst>
                <a:gd name="T0" fmla="*/ 50 w 102"/>
                <a:gd name="T1" fmla="*/ 90 h 136"/>
                <a:gd name="T2" fmla="*/ 30 w 102"/>
                <a:gd name="T3" fmla="*/ 136 h 136"/>
                <a:gd name="T4" fmla="*/ 10 w 102"/>
                <a:gd name="T5" fmla="*/ 84 h 136"/>
                <a:gd name="T6" fmla="*/ 101 w 102"/>
                <a:gd name="T7" fmla="*/ 31 h 136"/>
                <a:gd name="T8" fmla="*/ 50 w 102"/>
                <a:gd name="T9" fmla="*/ 9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36">
                  <a:moveTo>
                    <a:pt x="50" y="90"/>
                  </a:moveTo>
                  <a:cubicBezTo>
                    <a:pt x="50" y="90"/>
                    <a:pt x="27" y="115"/>
                    <a:pt x="30" y="136"/>
                  </a:cubicBezTo>
                  <a:cubicBezTo>
                    <a:pt x="30" y="136"/>
                    <a:pt x="0" y="119"/>
                    <a:pt x="10" y="84"/>
                  </a:cubicBezTo>
                  <a:cubicBezTo>
                    <a:pt x="23" y="38"/>
                    <a:pt x="100" y="0"/>
                    <a:pt x="101" y="31"/>
                  </a:cubicBezTo>
                  <a:cubicBezTo>
                    <a:pt x="102" y="62"/>
                    <a:pt x="50" y="90"/>
                    <a:pt x="50" y="90"/>
                  </a:cubicBezTo>
                  <a:close/>
                </a:path>
              </a:pathLst>
            </a:custGeom>
            <a:solidFill>
              <a:srgbClr val="B48B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Freeform 410"/>
            <p:cNvSpPr>
              <a:spLocks noEditPoints="1"/>
            </p:cNvSpPr>
            <p:nvPr/>
          </p:nvSpPr>
          <p:spPr bwMode="auto">
            <a:xfrm>
              <a:off x="2914" y="2269"/>
              <a:ext cx="224" cy="282"/>
            </a:xfrm>
            <a:custGeom>
              <a:avLst/>
              <a:gdLst>
                <a:gd name="T0" fmla="*/ 22 w 95"/>
                <a:gd name="T1" fmla="*/ 119 h 119"/>
                <a:gd name="T2" fmla="*/ 0 w 95"/>
                <a:gd name="T3" fmla="*/ 79 h 119"/>
                <a:gd name="T4" fmla="*/ 0 w 95"/>
                <a:gd name="T5" fmla="*/ 79 h 119"/>
                <a:gd name="T6" fmla="*/ 2 w 95"/>
                <a:gd name="T7" fmla="*/ 65 h 119"/>
                <a:gd name="T8" fmla="*/ 2 w 95"/>
                <a:gd name="T9" fmla="*/ 65 h 119"/>
                <a:gd name="T10" fmla="*/ 81 w 95"/>
                <a:gd name="T11" fmla="*/ 0 h 119"/>
                <a:gd name="T12" fmla="*/ 81 w 95"/>
                <a:gd name="T13" fmla="*/ 0 h 119"/>
                <a:gd name="T14" fmla="*/ 95 w 95"/>
                <a:gd name="T15" fmla="*/ 13 h 119"/>
                <a:gd name="T16" fmla="*/ 95 w 95"/>
                <a:gd name="T17" fmla="*/ 13 h 119"/>
                <a:gd name="T18" fmla="*/ 95 w 95"/>
                <a:gd name="T19" fmla="*/ 14 h 119"/>
                <a:gd name="T20" fmla="*/ 95 w 95"/>
                <a:gd name="T21" fmla="*/ 14 h 119"/>
                <a:gd name="T22" fmla="*/ 44 w 95"/>
                <a:gd name="T23" fmla="*/ 73 h 119"/>
                <a:gd name="T24" fmla="*/ 44 w 95"/>
                <a:gd name="T25" fmla="*/ 73 h 119"/>
                <a:gd name="T26" fmla="*/ 24 w 95"/>
                <a:gd name="T27" fmla="*/ 115 h 119"/>
                <a:gd name="T28" fmla="*/ 24 w 95"/>
                <a:gd name="T29" fmla="*/ 115 h 119"/>
                <a:gd name="T30" fmla="*/ 24 w 95"/>
                <a:gd name="T31" fmla="*/ 118 h 119"/>
                <a:gd name="T32" fmla="*/ 24 w 95"/>
                <a:gd name="T33" fmla="*/ 118 h 119"/>
                <a:gd name="T34" fmla="*/ 24 w 95"/>
                <a:gd name="T35" fmla="*/ 119 h 119"/>
                <a:gd name="T36" fmla="*/ 24 w 95"/>
                <a:gd name="T37" fmla="*/ 119 h 119"/>
                <a:gd name="T38" fmla="*/ 23 w 95"/>
                <a:gd name="T39" fmla="*/ 119 h 119"/>
                <a:gd name="T40" fmla="*/ 23 w 95"/>
                <a:gd name="T41" fmla="*/ 119 h 119"/>
                <a:gd name="T42" fmla="*/ 22 w 95"/>
                <a:gd name="T43" fmla="*/ 119 h 119"/>
                <a:gd name="T44" fmla="*/ 4 w 95"/>
                <a:gd name="T45" fmla="*/ 66 h 119"/>
                <a:gd name="T46" fmla="*/ 3 w 95"/>
                <a:gd name="T47" fmla="*/ 79 h 119"/>
                <a:gd name="T48" fmla="*/ 3 w 95"/>
                <a:gd name="T49" fmla="*/ 79 h 119"/>
                <a:gd name="T50" fmla="*/ 13 w 95"/>
                <a:gd name="T51" fmla="*/ 107 h 119"/>
                <a:gd name="T52" fmla="*/ 13 w 95"/>
                <a:gd name="T53" fmla="*/ 107 h 119"/>
                <a:gd name="T54" fmla="*/ 21 w 95"/>
                <a:gd name="T55" fmla="*/ 115 h 119"/>
                <a:gd name="T56" fmla="*/ 21 w 95"/>
                <a:gd name="T57" fmla="*/ 115 h 119"/>
                <a:gd name="T58" fmla="*/ 21 w 95"/>
                <a:gd name="T59" fmla="*/ 115 h 119"/>
                <a:gd name="T60" fmla="*/ 21 w 95"/>
                <a:gd name="T61" fmla="*/ 115 h 119"/>
                <a:gd name="T62" fmla="*/ 42 w 95"/>
                <a:gd name="T63" fmla="*/ 71 h 119"/>
                <a:gd name="T64" fmla="*/ 42 w 95"/>
                <a:gd name="T65" fmla="*/ 71 h 119"/>
                <a:gd name="T66" fmla="*/ 43 w 95"/>
                <a:gd name="T67" fmla="*/ 70 h 119"/>
                <a:gd name="T68" fmla="*/ 68 w 95"/>
                <a:gd name="T69" fmla="*/ 53 h 119"/>
                <a:gd name="T70" fmla="*/ 68 w 95"/>
                <a:gd name="T71" fmla="*/ 53 h 119"/>
                <a:gd name="T72" fmla="*/ 92 w 95"/>
                <a:gd name="T73" fmla="*/ 14 h 119"/>
                <a:gd name="T74" fmla="*/ 92 w 95"/>
                <a:gd name="T75" fmla="*/ 14 h 119"/>
                <a:gd name="T76" fmla="*/ 92 w 95"/>
                <a:gd name="T77" fmla="*/ 13 h 119"/>
                <a:gd name="T78" fmla="*/ 92 w 95"/>
                <a:gd name="T79" fmla="*/ 13 h 119"/>
                <a:gd name="T80" fmla="*/ 81 w 95"/>
                <a:gd name="T81" fmla="*/ 3 h 119"/>
                <a:gd name="T82" fmla="*/ 81 w 95"/>
                <a:gd name="T83" fmla="*/ 3 h 119"/>
                <a:gd name="T84" fmla="*/ 80 w 95"/>
                <a:gd name="T85" fmla="*/ 3 h 119"/>
                <a:gd name="T86" fmla="*/ 80 w 95"/>
                <a:gd name="T87" fmla="*/ 3 h 119"/>
                <a:gd name="T88" fmla="*/ 4 w 95"/>
                <a:gd name="T89" fmla="*/ 6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5" h="119">
                  <a:moveTo>
                    <a:pt x="22" y="119"/>
                  </a:moveTo>
                  <a:cubicBezTo>
                    <a:pt x="22" y="119"/>
                    <a:pt x="0" y="106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5"/>
                    <a:pt x="0" y="70"/>
                    <a:pt x="2" y="65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11" y="30"/>
                    <a:pt x="57" y="0"/>
                    <a:pt x="81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9" y="0"/>
                    <a:pt x="95" y="4"/>
                    <a:pt x="95" y="13"/>
                  </a:cubicBezTo>
                  <a:cubicBezTo>
                    <a:pt x="95" y="13"/>
                    <a:pt x="95" y="13"/>
                    <a:pt x="95" y="13"/>
                  </a:cubicBezTo>
                  <a:cubicBezTo>
                    <a:pt x="95" y="13"/>
                    <a:pt x="95" y="14"/>
                    <a:pt x="95" y="14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5" y="45"/>
                    <a:pt x="48" y="70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3" y="75"/>
                    <a:pt x="24" y="97"/>
                    <a:pt x="24" y="115"/>
                  </a:cubicBezTo>
                  <a:cubicBezTo>
                    <a:pt x="24" y="115"/>
                    <a:pt x="24" y="115"/>
                    <a:pt x="24" y="115"/>
                  </a:cubicBezTo>
                  <a:cubicBezTo>
                    <a:pt x="24" y="116"/>
                    <a:pt x="24" y="117"/>
                    <a:pt x="24" y="118"/>
                  </a:cubicBezTo>
                  <a:cubicBezTo>
                    <a:pt x="24" y="118"/>
                    <a:pt x="24" y="118"/>
                    <a:pt x="24" y="118"/>
                  </a:cubicBezTo>
                  <a:cubicBezTo>
                    <a:pt x="24" y="118"/>
                    <a:pt x="24" y="119"/>
                    <a:pt x="24" y="119"/>
                  </a:cubicBezTo>
                  <a:cubicBezTo>
                    <a:pt x="24" y="119"/>
                    <a:pt x="24" y="119"/>
                    <a:pt x="24" y="119"/>
                  </a:cubicBezTo>
                  <a:cubicBezTo>
                    <a:pt x="23" y="119"/>
                    <a:pt x="23" y="119"/>
                    <a:pt x="23" y="119"/>
                  </a:cubicBezTo>
                  <a:cubicBezTo>
                    <a:pt x="23" y="119"/>
                    <a:pt x="23" y="119"/>
                    <a:pt x="23" y="119"/>
                  </a:cubicBezTo>
                  <a:cubicBezTo>
                    <a:pt x="22" y="119"/>
                    <a:pt x="22" y="119"/>
                    <a:pt x="22" y="119"/>
                  </a:cubicBezTo>
                  <a:close/>
                  <a:moveTo>
                    <a:pt x="4" y="66"/>
                  </a:moveTo>
                  <a:cubicBezTo>
                    <a:pt x="3" y="71"/>
                    <a:pt x="3" y="75"/>
                    <a:pt x="3" y="79"/>
                  </a:cubicBezTo>
                  <a:cubicBezTo>
                    <a:pt x="3" y="79"/>
                    <a:pt x="3" y="79"/>
                    <a:pt x="3" y="79"/>
                  </a:cubicBezTo>
                  <a:cubicBezTo>
                    <a:pt x="3" y="92"/>
                    <a:pt x="8" y="101"/>
                    <a:pt x="13" y="107"/>
                  </a:cubicBezTo>
                  <a:cubicBezTo>
                    <a:pt x="13" y="107"/>
                    <a:pt x="13" y="107"/>
                    <a:pt x="13" y="107"/>
                  </a:cubicBezTo>
                  <a:cubicBezTo>
                    <a:pt x="16" y="111"/>
                    <a:pt x="19" y="113"/>
                    <a:pt x="21" y="115"/>
                  </a:cubicBezTo>
                  <a:cubicBezTo>
                    <a:pt x="21" y="115"/>
                    <a:pt x="21" y="115"/>
                    <a:pt x="21" y="115"/>
                  </a:cubicBezTo>
                  <a:cubicBezTo>
                    <a:pt x="21" y="115"/>
                    <a:pt x="21" y="115"/>
                    <a:pt x="21" y="115"/>
                  </a:cubicBezTo>
                  <a:cubicBezTo>
                    <a:pt x="21" y="115"/>
                    <a:pt x="21" y="115"/>
                    <a:pt x="21" y="115"/>
                  </a:cubicBezTo>
                  <a:cubicBezTo>
                    <a:pt x="21" y="94"/>
                    <a:pt x="42" y="71"/>
                    <a:pt x="42" y="71"/>
                  </a:cubicBezTo>
                  <a:cubicBezTo>
                    <a:pt x="42" y="71"/>
                    <a:pt x="42" y="71"/>
                    <a:pt x="42" y="71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55" y="64"/>
                    <a:pt x="68" y="53"/>
                  </a:cubicBezTo>
                  <a:cubicBezTo>
                    <a:pt x="68" y="53"/>
                    <a:pt x="68" y="53"/>
                    <a:pt x="68" y="53"/>
                  </a:cubicBezTo>
                  <a:cubicBezTo>
                    <a:pt x="80" y="43"/>
                    <a:pt x="92" y="28"/>
                    <a:pt x="92" y="14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4"/>
                    <a:pt x="92" y="13"/>
                    <a:pt x="92" y="13"/>
                  </a:cubicBezTo>
                  <a:cubicBezTo>
                    <a:pt x="92" y="13"/>
                    <a:pt x="92" y="13"/>
                    <a:pt x="92" y="13"/>
                  </a:cubicBezTo>
                  <a:cubicBezTo>
                    <a:pt x="92" y="6"/>
                    <a:pt x="88" y="3"/>
                    <a:pt x="81" y="3"/>
                  </a:cubicBezTo>
                  <a:cubicBezTo>
                    <a:pt x="81" y="3"/>
                    <a:pt x="81" y="3"/>
                    <a:pt x="81" y="3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58" y="3"/>
                    <a:pt x="13" y="33"/>
                    <a:pt x="4" y="66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Freeform 411"/>
            <p:cNvSpPr>
              <a:spLocks/>
            </p:cNvSpPr>
            <p:nvPr/>
          </p:nvSpPr>
          <p:spPr bwMode="auto">
            <a:xfrm>
              <a:off x="2954" y="2186"/>
              <a:ext cx="331" cy="315"/>
            </a:xfrm>
            <a:custGeom>
              <a:avLst/>
              <a:gdLst>
                <a:gd name="T0" fmla="*/ 49 w 140"/>
                <a:gd name="T1" fmla="*/ 96 h 133"/>
                <a:gd name="T2" fmla="*/ 126 w 140"/>
                <a:gd name="T3" fmla="*/ 41 h 133"/>
                <a:gd name="T4" fmla="*/ 9 w 140"/>
                <a:gd name="T5" fmla="*/ 133 h 133"/>
                <a:gd name="T6" fmla="*/ 49 w 140"/>
                <a:gd name="T7" fmla="*/ 96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0" h="133">
                  <a:moveTo>
                    <a:pt x="49" y="96"/>
                  </a:moveTo>
                  <a:cubicBezTo>
                    <a:pt x="49" y="96"/>
                    <a:pt x="140" y="74"/>
                    <a:pt x="126" y="41"/>
                  </a:cubicBezTo>
                  <a:cubicBezTo>
                    <a:pt x="110" y="0"/>
                    <a:pt x="0" y="56"/>
                    <a:pt x="9" y="133"/>
                  </a:cubicBezTo>
                  <a:cubicBezTo>
                    <a:pt x="9" y="133"/>
                    <a:pt x="29" y="103"/>
                    <a:pt x="49" y="96"/>
                  </a:cubicBezTo>
                  <a:close/>
                </a:path>
              </a:pathLst>
            </a:custGeom>
            <a:solidFill>
              <a:srgbClr val="B48B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Freeform 412"/>
            <p:cNvSpPr>
              <a:spLocks noEditPoints="1"/>
            </p:cNvSpPr>
            <p:nvPr/>
          </p:nvSpPr>
          <p:spPr bwMode="auto">
            <a:xfrm>
              <a:off x="2970" y="2245"/>
              <a:ext cx="289" cy="258"/>
            </a:xfrm>
            <a:custGeom>
              <a:avLst/>
              <a:gdLst>
                <a:gd name="T0" fmla="*/ 2 w 122"/>
                <a:gd name="T1" fmla="*/ 109 h 109"/>
                <a:gd name="T2" fmla="*/ 1 w 122"/>
                <a:gd name="T3" fmla="*/ 108 h 109"/>
                <a:gd name="T4" fmla="*/ 1 w 122"/>
                <a:gd name="T5" fmla="*/ 108 h 109"/>
                <a:gd name="T6" fmla="*/ 0 w 122"/>
                <a:gd name="T7" fmla="*/ 99 h 109"/>
                <a:gd name="T8" fmla="*/ 0 w 122"/>
                <a:gd name="T9" fmla="*/ 99 h 109"/>
                <a:gd name="T10" fmla="*/ 96 w 122"/>
                <a:gd name="T11" fmla="*/ 0 h 109"/>
                <a:gd name="T12" fmla="*/ 96 w 122"/>
                <a:gd name="T13" fmla="*/ 0 h 109"/>
                <a:gd name="T14" fmla="*/ 121 w 122"/>
                <a:gd name="T15" fmla="*/ 15 h 109"/>
                <a:gd name="T16" fmla="*/ 121 w 122"/>
                <a:gd name="T17" fmla="*/ 15 h 109"/>
                <a:gd name="T18" fmla="*/ 122 w 122"/>
                <a:gd name="T19" fmla="*/ 22 h 109"/>
                <a:gd name="T20" fmla="*/ 122 w 122"/>
                <a:gd name="T21" fmla="*/ 22 h 109"/>
                <a:gd name="T22" fmla="*/ 82 w 122"/>
                <a:gd name="T23" fmla="*/ 59 h 109"/>
                <a:gd name="T24" fmla="*/ 82 w 122"/>
                <a:gd name="T25" fmla="*/ 59 h 109"/>
                <a:gd name="T26" fmla="*/ 42 w 122"/>
                <a:gd name="T27" fmla="*/ 73 h 109"/>
                <a:gd name="T28" fmla="*/ 42 w 122"/>
                <a:gd name="T29" fmla="*/ 73 h 109"/>
                <a:gd name="T30" fmla="*/ 16 w 122"/>
                <a:gd name="T31" fmla="*/ 93 h 109"/>
                <a:gd name="T32" fmla="*/ 16 w 122"/>
                <a:gd name="T33" fmla="*/ 93 h 109"/>
                <a:gd name="T34" fmla="*/ 4 w 122"/>
                <a:gd name="T35" fmla="*/ 108 h 109"/>
                <a:gd name="T36" fmla="*/ 4 w 122"/>
                <a:gd name="T37" fmla="*/ 108 h 109"/>
                <a:gd name="T38" fmla="*/ 2 w 122"/>
                <a:gd name="T39" fmla="*/ 109 h 109"/>
                <a:gd name="T40" fmla="*/ 2 w 122"/>
                <a:gd name="T41" fmla="*/ 109 h 109"/>
                <a:gd name="T42" fmla="*/ 2 w 122"/>
                <a:gd name="T43" fmla="*/ 109 h 109"/>
                <a:gd name="T44" fmla="*/ 36 w 122"/>
                <a:gd name="T45" fmla="*/ 31 h 109"/>
                <a:gd name="T46" fmla="*/ 3 w 122"/>
                <a:gd name="T47" fmla="*/ 99 h 109"/>
                <a:gd name="T48" fmla="*/ 3 w 122"/>
                <a:gd name="T49" fmla="*/ 99 h 109"/>
                <a:gd name="T50" fmla="*/ 3 w 122"/>
                <a:gd name="T51" fmla="*/ 103 h 109"/>
                <a:gd name="T52" fmla="*/ 3 w 122"/>
                <a:gd name="T53" fmla="*/ 103 h 109"/>
                <a:gd name="T54" fmla="*/ 41 w 122"/>
                <a:gd name="T55" fmla="*/ 70 h 109"/>
                <a:gd name="T56" fmla="*/ 41 w 122"/>
                <a:gd name="T57" fmla="*/ 70 h 109"/>
                <a:gd name="T58" fmla="*/ 42 w 122"/>
                <a:gd name="T59" fmla="*/ 71 h 109"/>
                <a:gd name="T60" fmla="*/ 41 w 122"/>
                <a:gd name="T61" fmla="*/ 70 h 109"/>
                <a:gd name="T62" fmla="*/ 81 w 122"/>
                <a:gd name="T63" fmla="*/ 57 h 109"/>
                <a:gd name="T64" fmla="*/ 81 w 122"/>
                <a:gd name="T65" fmla="*/ 57 h 109"/>
                <a:gd name="T66" fmla="*/ 119 w 122"/>
                <a:gd name="T67" fmla="*/ 22 h 109"/>
                <a:gd name="T68" fmla="*/ 119 w 122"/>
                <a:gd name="T69" fmla="*/ 22 h 109"/>
                <a:gd name="T70" fmla="*/ 118 w 122"/>
                <a:gd name="T71" fmla="*/ 16 h 109"/>
                <a:gd name="T72" fmla="*/ 118 w 122"/>
                <a:gd name="T73" fmla="*/ 16 h 109"/>
                <a:gd name="T74" fmla="*/ 96 w 122"/>
                <a:gd name="T75" fmla="*/ 3 h 109"/>
                <a:gd name="T76" fmla="*/ 96 w 122"/>
                <a:gd name="T77" fmla="*/ 3 h 109"/>
                <a:gd name="T78" fmla="*/ 95 w 122"/>
                <a:gd name="T79" fmla="*/ 3 h 109"/>
                <a:gd name="T80" fmla="*/ 95 w 122"/>
                <a:gd name="T81" fmla="*/ 3 h 109"/>
                <a:gd name="T82" fmla="*/ 36 w 122"/>
                <a:gd name="T83" fmla="*/ 31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2" h="109">
                  <a:moveTo>
                    <a:pt x="2" y="109"/>
                  </a:moveTo>
                  <a:cubicBezTo>
                    <a:pt x="1" y="109"/>
                    <a:pt x="1" y="108"/>
                    <a:pt x="1" y="108"/>
                  </a:cubicBezTo>
                  <a:cubicBezTo>
                    <a:pt x="1" y="108"/>
                    <a:pt x="1" y="108"/>
                    <a:pt x="1" y="108"/>
                  </a:cubicBezTo>
                  <a:cubicBezTo>
                    <a:pt x="0" y="105"/>
                    <a:pt x="0" y="102"/>
                    <a:pt x="0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43"/>
                    <a:pt x="59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07" y="0"/>
                    <a:pt x="117" y="5"/>
                    <a:pt x="121" y="15"/>
                  </a:cubicBezTo>
                  <a:cubicBezTo>
                    <a:pt x="121" y="15"/>
                    <a:pt x="121" y="15"/>
                    <a:pt x="121" y="15"/>
                  </a:cubicBezTo>
                  <a:cubicBezTo>
                    <a:pt x="122" y="18"/>
                    <a:pt x="122" y="20"/>
                    <a:pt x="122" y="22"/>
                  </a:cubicBezTo>
                  <a:cubicBezTo>
                    <a:pt x="122" y="22"/>
                    <a:pt x="122" y="22"/>
                    <a:pt x="122" y="22"/>
                  </a:cubicBezTo>
                  <a:cubicBezTo>
                    <a:pt x="122" y="39"/>
                    <a:pt x="102" y="51"/>
                    <a:pt x="82" y="59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62" y="68"/>
                    <a:pt x="43" y="72"/>
                    <a:pt x="42" y="73"/>
                  </a:cubicBezTo>
                  <a:cubicBezTo>
                    <a:pt x="42" y="73"/>
                    <a:pt x="42" y="73"/>
                    <a:pt x="42" y="73"/>
                  </a:cubicBezTo>
                  <a:cubicBezTo>
                    <a:pt x="33" y="76"/>
                    <a:pt x="23" y="85"/>
                    <a:pt x="16" y="93"/>
                  </a:cubicBezTo>
                  <a:cubicBezTo>
                    <a:pt x="16" y="93"/>
                    <a:pt x="16" y="93"/>
                    <a:pt x="16" y="93"/>
                  </a:cubicBezTo>
                  <a:cubicBezTo>
                    <a:pt x="8" y="101"/>
                    <a:pt x="4" y="108"/>
                    <a:pt x="4" y="108"/>
                  </a:cubicBezTo>
                  <a:cubicBezTo>
                    <a:pt x="4" y="108"/>
                    <a:pt x="4" y="108"/>
                    <a:pt x="4" y="108"/>
                  </a:cubicBezTo>
                  <a:cubicBezTo>
                    <a:pt x="3" y="109"/>
                    <a:pt x="3" y="109"/>
                    <a:pt x="2" y="109"/>
                  </a:cubicBezTo>
                  <a:cubicBezTo>
                    <a:pt x="2" y="109"/>
                    <a:pt x="2" y="109"/>
                    <a:pt x="2" y="109"/>
                  </a:cubicBezTo>
                  <a:cubicBezTo>
                    <a:pt x="2" y="109"/>
                    <a:pt x="2" y="109"/>
                    <a:pt x="2" y="109"/>
                  </a:cubicBezTo>
                  <a:close/>
                  <a:moveTo>
                    <a:pt x="36" y="31"/>
                  </a:moveTo>
                  <a:cubicBezTo>
                    <a:pt x="18" y="48"/>
                    <a:pt x="3" y="72"/>
                    <a:pt x="3" y="99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3" y="100"/>
                    <a:pt x="3" y="102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9" y="95"/>
                    <a:pt x="25" y="76"/>
                    <a:pt x="41" y="70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2" y="71"/>
                    <a:pt x="42" y="71"/>
                    <a:pt x="42" y="71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1" y="70"/>
                    <a:pt x="61" y="65"/>
                    <a:pt x="81" y="57"/>
                  </a:cubicBezTo>
                  <a:cubicBezTo>
                    <a:pt x="81" y="57"/>
                    <a:pt x="81" y="57"/>
                    <a:pt x="81" y="57"/>
                  </a:cubicBezTo>
                  <a:cubicBezTo>
                    <a:pt x="100" y="48"/>
                    <a:pt x="120" y="36"/>
                    <a:pt x="119" y="22"/>
                  </a:cubicBezTo>
                  <a:cubicBezTo>
                    <a:pt x="119" y="22"/>
                    <a:pt x="119" y="22"/>
                    <a:pt x="119" y="22"/>
                  </a:cubicBezTo>
                  <a:cubicBezTo>
                    <a:pt x="119" y="20"/>
                    <a:pt x="119" y="18"/>
                    <a:pt x="118" y="16"/>
                  </a:cubicBezTo>
                  <a:cubicBezTo>
                    <a:pt x="118" y="16"/>
                    <a:pt x="118" y="16"/>
                    <a:pt x="118" y="16"/>
                  </a:cubicBezTo>
                  <a:cubicBezTo>
                    <a:pt x="115" y="7"/>
                    <a:pt x="106" y="3"/>
                    <a:pt x="96" y="3"/>
                  </a:cubicBezTo>
                  <a:cubicBezTo>
                    <a:pt x="96" y="3"/>
                    <a:pt x="96" y="3"/>
                    <a:pt x="96" y="3"/>
                  </a:cubicBezTo>
                  <a:cubicBezTo>
                    <a:pt x="96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78" y="3"/>
                    <a:pt x="55" y="14"/>
                    <a:pt x="36" y="3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Freeform 413"/>
            <p:cNvSpPr>
              <a:spLocks/>
            </p:cNvSpPr>
            <p:nvPr/>
          </p:nvSpPr>
          <p:spPr bwMode="auto">
            <a:xfrm>
              <a:off x="3198" y="2619"/>
              <a:ext cx="21" cy="27"/>
            </a:xfrm>
            <a:custGeom>
              <a:avLst/>
              <a:gdLst>
                <a:gd name="T0" fmla="*/ 1 w 9"/>
                <a:gd name="T1" fmla="*/ 7 h 11"/>
                <a:gd name="T2" fmla="*/ 6 w 9"/>
                <a:gd name="T3" fmla="*/ 11 h 11"/>
                <a:gd name="T4" fmla="*/ 8 w 9"/>
                <a:gd name="T5" fmla="*/ 5 h 11"/>
                <a:gd name="T6" fmla="*/ 3 w 9"/>
                <a:gd name="T7" fmla="*/ 0 h 11"/>
                <a:gd name="T8" fmla="*/ 1 w 9"/>
                <a:gd name="T9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1" y="7"/>
                  </a:moveTo>
                  <a:cubicBezTo>
                    <a:pt x="2" y="9"/>
                    <a:pt x="4" y="11"/>
                    <a:pt x="6" y="11"/>
                  </a:cubicBezTo>
                  <a:cubicBezTo>
                    <a:pt x="8" y="10"/>
                    <a:pt x="9" y="8"/>
                    <a:pt x="8" y="5"/>
                  </a:cubicBezTo>
                  <a:cubicBezTo>
                    <a:pt x="8" y="2"/>
                    <a:pt x="5" y="0"/>
                    <a:pt x="3" y="0"/>
                  </a:cubicBezTo>
                  <a:cubicBezTo>
                    <a:pt x="1" y="1"/>
                    <a:pt x="0" y="4"/>
                    <a:pt x="1" y="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Freeform 414"/>
            <p:cNvSpPr>
              <a:spLocks/>
            </p:cNvSpPr>
            <p:nvPr/>
          </p:nvSpPr>
          <p:spPr bwMode="auto">
            <a:xfrm>
              <a:off x="3209" y="2667"/>
              <a:ext cx="22" cy="28"/>
            </a:xfrm>
            <a:custGeom>
              <a:avLst/>
              <a:gdLst>
                <a:gd name="T0" fmla="*/ 1 w 9"/>
                <a:gd name="T1" fmla="*/ 7 h 12"/>
                <a:gd name="T2" fmla="*/ 6 w 9"/>
                <a:gd name="T3" fmla="*/ 11 h 12"/>
                <a:gd name="T4" fmla="*/ 8 w 9"/>
                <a:gd name="T5" fmla="*/ 5 h 12"/>
                <a:gd name="T6" fmla="*/ 3 w 9"/>
                <a:gd name="T7" fmla="*/ 1 h 12"/>
                <a:gd name="T8" fmla="*/ 1 w 9"/>
                <a:gd name="T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2">
                  <a:moveTo>
                    <a:pt x="1" y="7"/>
                  </a:moveTo>
                  <a:cubicBezTo>
                    <a:pt x="2" y="10"/>
                    <a:pt x="4" y="12"/>
                    <a:pt x="6" y="11"/>
                  </a:cubicBezTo>
                  <a:cubicBezTo>
                    <a:pt x="8" y="11"/>
                    <a:pt x="9" y="8"/>
                    <a:pt x="8" y="5"/>
                  </a:cubicBezTo>
                  <a:cubicBezTo>
                    <a:pt x="8" y="2"/>
                    <a:pt x="5" y="0"/>
                    <a:pt x="3" y="1"/>
                  </a:cubicBezTo>
                  <a:cubicBezTo>
                    <a:pt x="1" y="1"/>
                    <a:pt x="0" y="4"/>
                    <a:pt x="1" y="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Freeform 415"/>
            <p:cNvSpPr>
              <a:spLocks/>
            </p:cNvSpPr>
            <p:nvPr/>
          </p:nvSpPr>
          <p:spPr bwMode="auto">
            <a:xfrm>
              <a:off x="2850" y="2421"/>
              <a:ext cx="113" cy="97"/>
            </a:xfrm>
            <a:custGeom>
              <a:avLst/>
              <a:gdLst>
                <a:gd name="T0" fmla="*/ 35 w 48"/>
                <a:gd name="T1" fmla="*/ 35 h 41"/>
                <a:gd name="T2" fmla="*/ 34 w 48"/>
                <a:gd name="T3" fmla="*/ 30 h 41"/>
                <a:gd name="T4" fmla="*/ 43 w 48"/>
                <a:gd name="T5" fmla="*/ 13 h 41"/>
                <a:gd name="T6" fmla="*/ 32 w 48"/>
                <a:gd name="T7" fmla="*/ 19 h 41"/>
                <a:gd name="T8" fmla="*/ 22 w 48"/>
                <a:gd name="T9" fmla="*/ 3 h 41"/>
                <a:gd name="T10" fmla="*/ 23 w 48"/>
                <a:gd name="T11" fmla="*/ 18 h 41"/>
                <a:gd name="T12" fmla="*/ 8 w 48"/>
                <a:gd name="T13" fmla="*/ 10 h 41"/>
                <a:gd name="T14" fmla="*/ 19 w 48"/>
                <a:gd name="T15" fmla="*/ 24 h 41"/>
                <a:gd name="T16" fmla="*/ 1 w 48"/>
                <a:gd name="T17" fmla="*/ 25 h 41"/>
                <a:gd name="T18" fmla="*/ 16 w 48"/>
                <a:gd name="T19" fmla="*/ 31 h 41"/>
                <a:gd name="T20" fmla="*/ 7 w 48"/>
                <a:gd name="T21" fmla="*/ 38 h 41"/>
                <a:gd name="T22" fmla="*/ 24 w 48"/>
                <a:gd name="T23" fmla="*/ 36 h 41"/>
                <a:gd name="T24" fmla="*/ 27 w 48"/>
                <a:gd name="T25" fmla="*/ 40 h 41"/>
                <a:gd name="T26" fmla="*/ 35 w 48"/>
                <a:gd name="T27" fmla="*/ 3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41">
                  <a:moveTo>
                    <a:pt x="35" y="35"/>
                  </a:moveTo>
                  <a:cubicBezTo>
                    <a:pt x="35" y="34"/>
                    <a:pt x="34" y="32"/>
                    <a:pt x="34" y="30"/>
                  </a:cubicBezTo>
                  <a:cubicBezTo>
                    <a:pt x="34" y="30"/>
                    <a:pt x="48" y="15"/>
                    <a:pt x="43" y="13"/>
                  </a:cubicBezTo>
                  <a:cubicBezTo>
                    <a:pt x="38" y="12"/>
                    <a:pt x="32" y="19"/>
                    <a:pt x="32" y="19"/>
                  </a:cubicBezTo>
                  <a:cubicBezTo>
                    <a:pt x="32" y="19"/>
                    <a:pt x="29" y="0"/>
                    <a:pt x="22" y="3"/>
                  </a:cubicBezTo>
                  <a:cubicBezTo>
                    <a:pt x="15" y="6"/>
                    <a:pt x="23" y="18"/>
                    <a:pt x="23" y="18"/>
                  </a:cubicBezTo>
                  <a:cubicBezTo>
                    <a:pt x="23" y="18"/>
                    <a:pt x="13" y="4"/>
                    <a:pt x="8" y="10"/>
                  </a:cubicBezTo>
                  <a:cubicBezTo>
                    <a:pt x="2" y="15"/>
                    <a:pt x="19" y="24"/>
                    <a:pt x="19" y="24"/>
                  </a:cubicBezTo>
                  <a:cubicBezTo>
                    <a:pt x="19" y="24"/>
                    <a:pt x="2" y="18"/>
                    <a:pt x="1" y="25"/>
                  </a:cubicBezTo>
                  <a:cubicBezTo>
                    <a:pt x="0" y="31"/>
                    <a:pt x="16" y="31"/>
                    <a:pt x="16" y="31"/>
                  </a:cubicBezTo>
                  <a:cubicBezTo>
                    <a:pt x="16" y="31"/>
                    <a:pt x="6" y="33"/>
                    <a:pt x="7" y="38"/>
                  </a:cubicBezTo>
                  <a:cubicBezTo>
                    <a:pt x="8" y="41"/>
                    <a:pt x="24" y="36"/>
                    <a:pt x="24" y="36"/>
                  </a:cubicBezTo>
                  <a:cubicBezTo>
                    <a:pt x="24" y="36"/>
                    <a:pt x="26" y="39"/>
                    <a:pt x="27" y="40"/>
                  </a:cubicBezTo>
                  <a:lnTo>
                    <a:pt x="35" y="35"/>
                  </a:lnTo>
                  <a:close/>
                </a:path>
              </a:pathLst>
            </a:custGeom>
            <a:solidFill>
              <a:srgbClr val="FFDC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Freeform 416"/>
            <p:cNvSpPr>
              <a:spLocks noEditPoints="1"/>
            </p:cNvSpPr>
            <p:nvPr/>
          </p:nvSpPr>
          <p:spPr bwMode="auto">
            <a:xfrm>
              <a:off x="2847" y="2423"/>
              <a:ext cx="109" cy="97"/>
            </a:xfrm>
            <a:custGeom>
              <a:avLst/>
              <a:gdLst>
                <a:gd name="T0" fmla="*/ 24 w 46"/>
                <a:gd name="T1" fmla="*/ 37 h 41"/>
                <a:gd name="T2" fmla="*/ 7 w 46"/>
                <a:gd name="T3" fmla="*/ 38 h 41"/>
                <a:gd name="T4" fmla="*/ 7 w 46"/>
                <a:gd name="T5" fmla="*/ 37 h 41"/>
                <a:gd name="T6" fmla="*/ 9 w 46"/>
                <a:gd name="T7" fmla="*/ 31 h 41"/>
                <a:gd name="T8" fmla="*/ 0 w 46"/>
                <a:gd name="T9" fmla="*/ 24 h 41"/>
                <a:gd name="T10" fmla="*/ 8 w 46"/>
                <a:gd name="T11" fmla="*/ 19 h 41"/>
                <a:gd name="T12" fmla="*/ 12 w 46"/>
                <a:gd name="T13" fmla="*/ 19 h 41"/>
                <a:gd name="T14" fmla="*/ 8 w 46"/>
                <a:gd name="T15" fmla="*/ 8 h 41"/>
                <a:gd name="T16" fmla="*/ 12 w 46"/>
                <a:gd name="T17" fmla="*/ 6 h 41"/>
                <a:gd name="T18" fmla="*/ 19 w 46"/>
                <a:gd name="T19" fmla="*/ 7 h 41"/>
                <a:gd name="T20" fmla="*/ 23 w 46"/>
                <a:gd name="T21" fmla="*/ 1 h 41"/>
                <a:gd name="T22" fmla="*/ 32 w 46"/>
                <a:gd name="T23" fmla="*/ 10 h 41"/>
                <a:gd name="T24" fmla="*/ 34 w 46"/>
                <a:gd name="T25" fmla="*/ 15 h 41"/>
                <a:gd name="T26" fmla="*/ 44 w 46"/>
                <a:gd name="T27" fmla="*/ 11 h 41"/>
                <a:gd name="T28" fmla="*/ 46 w 46"/>
                <a:gd name="T29" fmla="*/ 14 h 41"/>
                <a:gd name="T30" fmla="*/ 37 w 46"/>
                <a:gd name="T31" fmla="*/ 34 h 41"/>
                <a:gd name="T32" fmla="*/ 37 w 46"/>
                <a:gd name="T33" fmla="*/ 34 h 41"/>
                <a:gd name="T34" fmla="*/ 29 w 46"/>
                <a:gd name="T35" fmla="*/ 41 h 41"/>
                <a:gd name="T36" fmla="*/ 26 w 46"/>
                <a:gd name="T37" fmla="*/ 40 h 41"/>
                <a:gd name="T38" fmla="*/ 28 w 46"/>
                <a:gd name="T39" fmla="*/ 37 h 41"/>
                <a:gd name="T40" fmla="*/ 34 w 46"/>
                <a:gd name="T41" fmla="*/ 30 h 41"/>
                <a:gd name="T42" fmla="*/ 34 w 46"/>
                <a:gd name="T43" fmla="*/ 28 h 41"/>
                <a:gd name="T44" fmla="*/ 43 w 46"/>
                <a:gd name="T45" fmla="*/ 14 h 41"/>
                <a:gd name="T46" fmla="*/ 43 w 46"/>
                <a:gd name="T47" fmla="*/ 14 h 41"/>
                <a:gd name="T48" fmla="*/ 43 w 46"/>
                <a:gd name="T49" fmla="*/ 14 h 41"/>
                <a:gd name="T50" fmla="*/ 37 w 46"/>
                <a:gd name="T51" fmla="*/ 16 h 41"/>
                <a:gd name="T52" fmla="*/ 34 w 46"/>
                <a:gd name="T53" fmla="*/ 19 h 41"/>
                <a:gd name="T54" fmla="*/ 31 w 46"/>
                <a:gd name="T55" fmla="*/ 19 h 41"/>
                <a:gd name="T56" fmla="*/ 29 w 46"/>
                <a:gd name="T57" fmla="*/ 11 h 41"/>
                <a:gd name="T58" fmla="*/ 24 w 46"/>
                <a:gd name="T59" fmla="*/ 3 h 41"/>
                <a:gd name="T60" fmla="*/ 22 w 46"/>
                <a:gd name="T61" fmla="*/ 7 h 41"/>
                <a:gd name="T62" fmla="*/ 25 w 46"/>
                <a:gd name="T63" fmla="*/ 16 h 41"/>
                <a:gd name="T64" fmla="*/ 26 w 46"/>
                <a:gd name="T65" fmla="*/ 16 h 41"/>
                <a:gd name="T66" fmla="*/ 25 w 46"/>
                <a:gd name="T67" fmla="*/ 18 h 41"/>
                <a:gd name="T68" fmla="*/ 19 w 46"/>
                <a:gd name="T69" fmla="*/ 13 h 41"/>
                <a:gd name="T70" fmla="*/ 12 w 46"/>
                <a:gd name="T71" fmla="*/ 9 h 41"/>
                <a:gd name="T72" fmla="*/ 9 w 46"/>
                <a:gd name="T73" fmla="*/ 11 h 41"/>
                <a:gd name="T74" fmla="*/ 15 w 46"/>
                <a:gd name="T75" fmla="*/ 18 h 41"/>
                <a:gd name="T76" fmla="*/ 22 w 46"/>
                <a:gd name="T77" fmla="*/ 23 h 41"/>
                <a:gd name="T78" fmla="*/ 20 w 46"/>
                <a:gd name="T79" fmla="*/ 24 h 41"/>
                <a:gd name="T80" fmla="*/ 8 w 46"/>
                <a:gd name="T81" fmla="*/ 22 h 41"/>
                <a:gd name="T82" fmla="*/ 3 w 46"/>
                <a:gd name="T83" fmla="*/ 24 h 41"/>
                <a:gd name="T84" fmla="*/ 10 w 46"/>
                <a:gd name="T85" fmla="*/ 28 h 41"/>
                <a:gd name="T86" fmla="*/ 17 w 46"/>
                <a:gd name="T87" fmla="*/ 29 h 41"/>
                <a:gd name="T88" fmla="*/ 17 w 46"/>
                <a:gd name="T89" fmla="*/ 32 h 41"/>
                <a:gd name="T90" fmla="*/ 13 w 46"/>
                <a:gd name="T91" fmla="*/ 33 h 41"/>
                <a:gd name="T92" fmla="*/ 10 w 46"/>
                <a:gd name="T93" fmla="*/ 37 h 41"/>
                <a:gd name="T94" fmla="*/ 25 w 46"/>
                <a:gd name="T95" fmla="*/ 34 h 41"/>
                <a:gd name="T96" fmla="*/ 26 w 46"/>
                <a:gd name="T97" fmla="*/ 3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6" h="41">
                  <a:moveTo>
                    <a:pt x="26" y="40"/>
                  </a:moveTo>
                  <a:cubicBezTo>
                    <a:pt x="26" y="39"/>
                    <a:pt x="25" y="38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2" y="38"/>
                    <a:pt x="15" y="40"/>
                    <a:pt x="10" y="40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9" y="40"/>
                    <a:pt x="7" y="40"/>
                    <a:pt x="7" y="38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7" y="34"/>
                    <a:pt x="8" y="32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5" y="30"/>
                    <a:pt x="1" y="29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" y="20"/>
                    <a:pt x="5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9"/>
                    <a:pt x="11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9" y="17"/>
                    <a:pt x="6" y="14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0"/>
                    <a:pt x="7" y="9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7"/>
                    <a:pt x="10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4" y="6"/>
                    <a:pt x="17" y="8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9"/>
                    <a:pt x="19" y="8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4"/>
                    <a:pt x="20" y="2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9" y="1"/>
                    <a:pt x="31" y="5"/>
                    <a:pt x="32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3" y="12"/>
                    <a:pt x="33" y="14"/>
                    <a:pt x="34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6" y="13"/>
                    <a:pt x="39" y="11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3" y="11"/>
                    <a:pt x="44" y="11"/>
                    <a:pt x="44" y="11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5" y="11"/>
                    <a:pt x="46" y="13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9"/>
                    <a:pt x="38" y="28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31"/>
                    <a:pt x="37" y="33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8" y="35"/>
                    <a:pt x="37" y="35"/>
                    <a:pt x="37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0"/>
                    <a:pt x="26" y="40"/>
                  </a:cubicBezTo>
                  <a:close/>
                  <a:moveTo>
                    <a:pt x="26" y="34"/>
                  </a:moveTo>
                  <a:cubicBezTo>
                    <a:pt x="26" y="34"/>
                    <a:pt x="27" y="36"/>
                    <a:pt x="28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3"/>
                    <a:pt x="34" y="31"/>
                    <a:pt x="34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0"/>
                    <a:pt x="34" y="29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34" y="28"/>
                    <a:pt x="36" y="26"/>
                    <a:pt x="39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41" y="19"/>
                    <a:pt x="43" y="15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4"/>
                    <a:pt x="43" y="14"/>
                    <a:pt x="42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1" y="14"/>
                    <a:pt x="38" y="15"/>
                    <a:pt x="37" y="16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5" y="18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3" y="20"/>
                    <a:pt x="33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5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8" y="6"/>
                    <a:pt x="26" y="3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2" y="4"/>
                    <a:pt x="22" y="5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10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7"/>
                    <a:pt x="26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4" y="19"/>
                    <a:pt x="24" y="19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1" y="16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7" y="11"/>
                    <a:pt x="13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2"/>
                    <a:pt x="12" y="16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8" y="20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2" y="22"/>
                    <a:pt x="22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4"/>
                    <a:pt x="21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18" y="24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3" y="22"/>
                    <a:pt x="10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5" y="22"/>
                    <a:pt x="4" y="23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5"/>
                    <a:pt x="6" y="27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3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8" y="29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1"/>
                    <a:pt x="18" y="31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5" y="32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1" y="34"/>
                    <a:pt x="9" y="35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5" y="37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6" y="34"/>
                    <a:pt x="26" y="3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" name="Freeform 417"/>
            <p:cNvSpPr>
              <a:spLocks/>
            </p:cNvSpPr>
            <p:nvPr/>
          </p:nvSpPr>
          <p:spPr bwMode="auto">
            <a:xfrm>
              <a:off x="2907" y="2496"/>
              <a:ext cx="243" cy="161"/>
            </a:xfrm>
            <a:custGeom>
              <a:avLst/>
              <a:gdLst>
                <a:gd name="T0" fmla="*/ 97 w 103"/>
                <a:gd name="T1" fmla="*/ 56 h 68"/>
                <a:gd name="T2" fmla="*/ 12 w 103"/>
                <a:gd name="T3" fmla="*/ 0 h 68"/>
                <a:gd name="T4" fmla="*/ 0 w 103"/>
                <a:gd name="T5" fmla="*/ 8 h 68"/>
                <a:gd name="T6" fmla="*/ 93 w 103"/>
                <a:gd name="T7" fmla="*/ 68 h 68"/>
                <a:gd name="T8" fmla="*/ 100 w 103"/>
                <a:gd name="T9" fmla="*/ 65 h 68"/>
                <a:gd name="T10" fmla="*/ 97 w 103"/>
                <a:gd name="T11" fmla="*/ 5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3" h="68">
                  <a:moveTo>
                    <a:pt x="97" y="56"/>
                  </a:moveTo>
                  <a:cubicBezTo>
                    <a:pt x="97" y="56"/>
                    <a:pt x="39" y="46"/>
                    <a:pt x="12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4" y="12"/>
                    <a:pt x="38" y="60"/>
                    <a:pt x="93" y="68"/>
                  </a:cubicBezTo>
                  <a:cubicBezTo>
                    <a:pt x="93" y="68"/>
                    <a:pt x="98" y="68"/>
                    <a:pt x="100" y="65"/>
                  </a:cubicBezTo>
                  <a:cubicBezTo>
                    <a:pt x="100" y="65"/>
                    <a:pt x="103" y="60"/>
                    <a:pt x="97" y="5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Freeform 418"/>
            <p:cNvSpPr>
              <a:spLocks noEditPoints="1"/>
            </p:cNvSpPr>
            <p:nvPr/>
          </p:nvSpPr>
          <p:spPr bwMode="auto">
            <a:xfrm>
              <a:off x="2902" y="2494"/>
              <a:ext cx="246" cy="166"/>
            </a:xfrm>
            <a:custGeom>
              <a:avLst/>
              <a:gdLst>
                <a:gd name="T0" fmla="*/ 95 w 104"/>
                <a:gd name="T1" fmla="*/ 70 h 70"/>
                <a:gd name="T2" fmla="*/ 1 w 104"/>
                <a:gd name="T3" fmla="*/ 10 h 70"/>
                <a:gd name="T4" fmla="*/ 1 w 104"/>
                <a:gd name="T5" fmla="*/ 10 h 70"/>
                <a:gd name="T6" fmla="*/ 0 w 104"/>
                <a:gd name="T7" fmla="*/ 9 h 70"/>
                <a:gd name="T8" fmla="*/ 0 w 104"/>
                <a:gd name="T9" fmla="*/ 9 h 70"/>
                <a:gd name="T10" fmla="*/ 1 w 104"/>
                <a:gd name="T11" fmla="*/ 8 h 70"/>
                <a:gd name="T12" fmla="*/ 1 w 104"/>
                <a:gd name="T13" fmla="*/ 8 h 70"/>
                <a:gd name="T14" fmla="*/ 13 w 104"/>
                <a:gd name="T15" fmla="*/ 0 h 70"/>
                <a:gd name="T16" fmla="*/ 14 w 104"/>
                <a:gd name="T17" fmla="*/ 0 h 70"/>
                <a:gd name="T18" fmla="*/ 14 w 104"/>
                <a:gd name="T19" fmla="*/ 0 h 70"/>
                <a:gd name="T20" fmla="*/ 15 w 104"/>
                <a:gd name="T21" fmla="*/ 0 h 70"/>
                <a:gd name="T22" fmla="*/ 15 w 104"/>
                <a:gd name="T23" fmla="*/ 0 h 70"/>
                <a:gd name="T24" fmla="*/ 67 w 104"/>
                <a:gd name="T25" fmla="*/ 45 h 70"/>
                <a:gd name="T26" fmla="*/ 67 w 104"/>
                <a:gd name="T27" fmla="*/ 45 h 70"/>
                <a:gd name="T28" fmla="*/ 99 w 104"/>
                <a:gd name="T29" fmla="*/ 56 h 70"/>
                <a:gd name="T30" fmla="*/ 99 w 104"/>
                <a:gd name="T31" fmla="*/ 56 h 70"/>
                <a:gd name="T32" fmla="*/ 99 w 104"/>
                <a:gd name="T33" fmla="*/ 57 h 70"/>
                <a:gd name="T34" fmla="*/ 98 w 104"/>
                <a:gd name="T35" fmla="*/ 58 h 70"/>
                <a:gd name="T36" fmla="*/ 99 w 104"/>
                <a:gd name="T37" fmla="*/ 57 h 70"/>
                <a:gd name="T38" fmla="*/ 99 w 104"/>
                <a:gd name="T39" fmla="*/ 56 h 70"/>
                <a:gd name="T40" fmla="*/ 100 w 104"/>
                <a:gd name="T41" fmla="*/ 56 h 70"/>
                <a:gd name="T42" fmla="*/ 104 w 104"/>
                <a:gd name="T43" fmla="*/ 63 h 70"/>
                <a:gd name="T44" fmla="*/ 104 w 104"/>
                <a:gd name="T45" fmla="*/ 63 h 70"/>
                <a:gd name="T46" fmla="*/ 103 w 104"/>
                <a:gd name="T47" fmla="*/ 67 h 70"/>
                <a:gd name="T48" fmla="*/ 103 w 104"/>
                <a:gd name="T49" fmla="*/ 67 h 70"/>
                <a:gd name="T50" fmla="*/ 96 w 104"/>
                <a:gd name="T51" fmla="*/ 70 h 70"/>
                <a:gd name="T52" fmla="*/ 96 w 104"/>
                <a:gd name="T53" fmla="*/ 70 h 70"/>
                <a:gd name="T54" fmla="*/ 95 w 104"/>
                <a:gd name="T55" fmla="*/ 70 h 70"/>
                <a:gd name="T56" fmla="*/ 95 w 104"/>
                <a:gd name="T57" fmla="*/ 67 h 70"/>
                <a:gd name="T58" fmla="*/ 96 w 104"/>
                <a:gd name="T59" fmla="*/ 67 h 70"/>
                <a:gd name="T60" fmla="*/ 96 w 104"/>
                <a:gd name="T61" fmla="*/ 67 h 70"/>
                <a:gd name="T62" fmla="*/ 100 w 104"/>
                <a:gd name="T63" fmla="*/ 66 h 70"/>
                <a:gd name="T64" fmla="*/ 100 w 104"/>
                <a:gd name="T65" fmla="*/ 66 h 70"/>
                <a:gd name="T66" fmla="*/ 101 w 104"/>
                <a:gd name="T67" fmla="*/ 63 h 70"/>
                <a:gd name="T68" fmla="*/ 101 w 104"/>
                <a:gd name="T69" fmla="*/ 63 h 70"/>
                <a:gd name="T70" fmla="*/ 98 w 104"/>
                <a:gd name="T71" fmla="*/ 59 h 70"/>
                <a:gd name="T72" fmla="*/ 98 w 104"/>
                <a:gd name="T73" fmla="*/ 59 h 70"/>
                <a:gd name="T74" fmla="*/ 13 w 104"/>
                <a:gd name="T75" fmla="*/ 3 h 70"/>
                <a:gd name="T76" fmla="*/ 13 w 104"/>
                <a:gd name="T77" fmla="*/ 3 h 70"/>
                <a:gd name="T78" fmla="*/ 4 w 104"/>
                <a:gd name="T79" fmla="*/ 9 h 70"/>
                <a:gd name="T80" fmla="*/ 95 w 104"/>
                <a:gd name="T81" fmla="*/ 6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4" h="70">
                  <a:moveTo>
                    <a:pt x="95" y="70"/>
                  </a:moveTo>
                  <a:cubicBezTo>
                    <a:pt x="39" y="63"/>
                    <a:pt x="4" y="14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10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29" y="23"/>
                    <a:pt x="50" y="37"/>
                    <a:pt x="67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85" y="53"/>
                    <a:pt x="99" y="56"/>
                    <a:pt x="99" y="56"/>
                  </a:cubicBezTo>
                  <a:cubicBezTo>
                    <a:pt x="99" y="56"/>
                    <a:pt x="99" y="56"/>
                    <a:pt x="99" y="56"/>
                  </a:cubicBezTo>
                  <a:cubicBezTo>
                    <a:pt x="99" y="57"/>
                    <a:pt x="99" y="57"/>
                    <a:pt x="99" y="57"/>
                  </a:cubicBezTo>
                  <a:cubicBezTo>
                    <a:pt x="98" y="58"/>
                    <a:pt x="98" y="58"/>
                    <a:pt x="98" y="58"/>
                  </a:cubicBezTo>
                  <a:cubicBezTo>
                    <a:pt x="99" y="57"/>
                    <a:pt x="99" y="57"/>
                    <a:pt x="99" y="57"/>
                  </a:cubicBezTo>
                  <a:cubicBezTo>
                    <a:pt x="99" y="56"/>
                    <a:pt x="99" y="56"/>
                    <a:pt x="99" y="56"/>
                  </a:cubicBezTo>
                  <a:cubicBezTo>
                    <a:pt x="100" y="56"/>
                    <a:pt x="100" y="56"/>
                    <a:pt x="100" y="56"/>
                  </a:cubicBezTo>
                  <a:cubicBezTo>
                    <a:pt x="103" y="58"/>
                    <a:pt x="104" y="61"/>
                    <a:pt x="104" y="63"/>
                  </a:cubicBezTo>
                  <a:cubicBezTo>
                    <a:pt x="104" y="63"/>
                    <a:pt x="104" y="63"/>
                    <a:pt x="104" y="63"/>
                  </a:cubicBezTo>
                  <a:cubicBezTo>
                    <a:pt x="104" y="65"/>
                    <a:pt x="103" y="67"/>
                    <a:pt x="103" y="67"/>
                  </a:cubicBezTo>
                  <a:cubicBezTo>
                    <a:pt x="103" y="67"/>
                    <a:pt x="103" y="67"/>
                    <a:pt x="103" y="67"/>
                  </a:cubicBezTo>
                  <a:cubicBezTo>
                    <a:pt x="101" y="70"/>
                    <a:pt x="97" y="70"/>
                    <a:pt x="96" y="70"/>
                  </a:cubicBezTo>
                  <a:cubicBezTo>
                    <a:pt x="96" y="70"/>
                    <a:pt x="96" y="70"/>
                    <a:pt x="96" y="70"/>
                  </a:cubicBezTo>
                  <a:cubicBezTo>
                    <a:pt x="95" y="70"/>
                    <a:pt x="95" y="70"/>
                    <a:pt x="95" y="70"/>
                  </a:cubicBezTo>
                  <a:close/>
                  <a:moveTo>
                    <a:pt x="95" y="67"/>
                  </a:moveTo>
                  <a:cubicBezTo>
                    <a:pt x="95" y="67"/>
                    <a:pt x="95" y="67"/>
                    <a:pt x="96" y="67"/>
                  </a:cubicBezTo>
                  <a:cubicBezTo>
                    <a:pt x="96" y="67"/>
                    <a:pt x="96" y="67"/>
                    <a:pt x="96" y="67"/>
                  </a:cubicBezTo>
                  <a:cubicBezTo>
                    <a:pt x="97" y="67"/>
                    <a:pt x="99" y="67"/>
                    <a:pt x="100" y="66"/>
                  </a:cubicBezTo>
                  <a:cubicBezTo>
                    <a:pt x="100" y="66"/>
                    <a:pt x="100" y="66"/>
                    <a:pt x="100" y="66"/>
                  </a:cubicBezTo>
                  <a:cubicBezTo>
                    <a:pt x="100" y="66"/>
                    <a:pt x="101" y="64"/>
                    <a:pt x="101" y="63"/>
                  </a:cubicBezTo>
                  <a:cubicBezTo>
                    <a:pt x="101" y="63"/>
                    <a:pt x="101" y="63"/>
                    <a:pt x="101" y="63"/>
                  </a:cubicBezTo>
                  <a:cubicBezTo>
                    <a:pt x="101" y="61"/>
                    <a:pt x="100" y="60"/>
                    <a:pt x="98" y="59"/>
                  </a:cubicBezTo>
                  <a:cubicBezTo>
                    <a:pt x="98" y="59"/>
                    <a:pt x="98" y="59"/>
                    <a:pt x="98" y="59"/>
                  </a:cubicBezTo>
                  <a:cubicBezTo>
                    <a:pt x="94" y="58"/>
                    <a:pt x="40" y="47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11" y="18"/>
                    <a:pt x="44" y="60"/>
                    <a:pt x="95" y="6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Freeform 419"/>
            <p:cNvSpPr>
              <a:spLocks/>
            </p:cNvSpPr>
            <p:nvPr/>
          </p:nvSpPr>
          <p:spPr bwMode="auto">
            <a:xfrm>
              <a:off x="2907" y="2496"/>
              <a:ext cx="42" cy="41"/>
            </a:xfrm>
            <a:custGeom>
              <a:avLst/>
              <a:gdLst>
                <a:gd name="T0" fmla="*/ 28 w 42"/>
                <a:gd name="T1" fmla="*/ 0 h 41"/>
                <a:gd name="T2" fmla="*/ 0 w 42"/>
                <a:gd name="T3" fmla="*/ 19 h 41"/>
                <a:gd name="T4" fmla="*/ 16 w 42"/>
                <a:gd name="T5" fmla="*/ 41 h 41"/>
                <a:gd name="T6" fmla="*/ 42 w 42"/>
                <a:gd name="T7" fmla="*/ 22 h 41"/>
                <a:gd name="T8" fmla="*/ 28 w 42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1">
                  <a:moveTo>
                    <a:pt x="28" y="0"/>
                  </a:moveTo>
                  <a:lnTo>
                    <a:pt x="0" y="19"/>
                  </a:lnTo>
                  <a:lnTo>
                    <a:pt x="16" y="41"/>
                  </a:lnTo>
                  <a:lnTo>
                    <a:pt x="42" y="22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Freeform 420"/>
            <p:cNvSpPr>
              <a:spLocks noEditPoints="1"/>
            </p:cNvSpPr>
            <p:nvPr/>
          </p:nvSpPr>
          <p:spPr bwMode="auto">
            <a:xfrm>
              <a:off x="2902" y="2494"/>
              <a:ext cx="49" cy="47"/>
            </a:xfrm>
            <a:custGeom>
              <a:avLst/>
              <a:gdLst>
                <a:gd name="T0" fmla="*/ 8 w 21"/>
                <a:gd name="T1" fmla="*/ 19 h 20"/>
                <a:gd name="T2" fmla="*/ 1 w 21"/>
                <a:gd name="T3" fmla="*/ 10 h 20"/>
                <a:gd name="T4" fmla="*/ 0 w 21"/>
                <a:gd name="T5" fmla="*/ 9 h 20"/>
                <a:gd name="T6" fmla="*/ 0 w 21"/>
                <a:gd name="T7" fmla="*/ 9 h 20"/>
                <a:gd name="T8" fmla="*/ 1 w 21"/>
                <a:gd name="T9" fmla="*/ 8 h 20"/>
                <a:gd name="T10" fmla="*/ 1 w 21"/>
                <a:gd name="T11" fmla="*/ 8 h 20"/>
                <a:gd name="T12" fmla="*/ 13 w 21"/>
                <a:gd name="T13" fmla="*/ 0 h 20"/>
                <a:gd name="T14" fmla="*/ 14 w 21"/>
                <a:gd name="T15" fmla="*/ 0 h 20"/>
                <a:gd name="T16" fmla="*/ 14 w 21"/>
                <a:gd name="T17" fmla="*/ 0 h 20"/>
                <a:gd name="T18" fmla="*/ 15 w 21"/>
                <a:gd name="T19" fmla="*/ 0 h 20"/>
                <a:gd name="T20" fmla="*/ 15 w 21"/>
                <a:gd name="T21" fmla="*/ 0 h 20"/>
                <a:gd name="T22" fmla="*/ 21 w 21"/>
                <a:gd name="T23" fmla="*/ 9 h 20"/>
                <a:gd name="T24" fmla="*/ 21 w 21"/>
                <a:gd name="T25" fmla="*/ 11 h 20"/>
                <a:gd name="T26" fmla="*/ 21 w 21"/>
                <a:gd name="T27" fmla="*/ 11 h 20"/>
                <a:gd name="T28" fmla="*/ 10 w 21"/>
                <a:gd name="T29" fmla="*/ 19 h 20"/>
                <a:gd name="T30" fmla="*/ 9 w 21"/>
                <a:gd name="T31" fmla="*/ 20 h 20"/>
                <a:gd name="T32" fmla="*/ 9 w 21"/>
                <a:gd name="T33" fmla="*/ 20 h 20"/>
                <a:gd name="T34" fmla="*/ 8 w 21"/>
                <a:gd name="T35" fmla="*/ 19 h 20"/>
                <a:gd name="T36" fmla="*/ 4 w 21"/>
                <a:gd name="T37" fmla="*/ 9 h 20"/>
                <a:gd name="T38" fmla="*/ 10 w 21"/>
                <a:gd name="T39" fmla="*/ 16 h 20"/>
                <a:gd name="T40" fmla="*/ 18 w 21"/>
                <a:gd name="T41" fmla="*/ 10 h 20"/>
                <a:gd name="T42" fmla="*/ 13 w 21"/>
                <a:gd name="T43" fmla="*/ 3 h 20"/>
                <a:gd name="T44" fmla="*/ 4 w 21"/>
                <a:gd name="T45" fmla="*/ 9 h 20"/>
                <a:gd name="T46" fmla="*/ 13 w 21"/>
                <a:gd name="T47" fmla="*/ 2 h 20"/>
                <a:gd name="T48" fmla="*/ 14 w 21"/>
                <a:gd name="T49" fmla="*/ 1 h 20"/>
                <a:gd name="T50" fmla="*/ 13 w 21"/>
                <a:gd name="T51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" h="20">
                  <a:moveTo>
                    <a:pt x="8" y="19"/>
                  </a:moveTo>
                  <a:cubicBezTo>
                    <a:pt x="1" y="10"/>
                    <a:pt x="1" y="10"/>
                    <a:pt x="1" y="10"/>
                  </a:cubicBezTo>
                  <a:cubicBezTo>
                    <a:pt x="0" y="10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10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20"/>
                    <a:pt x="10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19"/>
                    <a:pt x="8" y="19"/>
                  </a:cubicBezTo>
                  <a:close/>
                  <a:moveTo>
                    <a:pt x="4" y="9"/>
                  </a:moveTo>
                  <a:cubicBezTo>
                    <a:pt x="10" y="16"/>
                    <a:pt x="10" y="16"/>
                    <a:pt x="10" y="16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4" y="9"/>
                    <a:pt x="4" y="9"/>
                    <a:pt x="4" y="9"/>
                  </a:cubicBezTo>
                  <a:close/>
                  <a:moveTo>
                    <a:pt x="13" y="2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3" y="2"/>
                    <a:pt x="13" y="2"/>
                    <a:pt x="13" y="2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Freeform 421"/>
            <p:cNvSpPr>
              <a:spLocks/>
            </p:cNvSpPr>
            <p:nvPr/>
          </p:nvSpPr>
          <p:spPr bwMode="auto">
            <a:xfrm>
              <a:off x="3318" y="2622"/>
              <a:ext cx="166" cy="159"/>
            </a:xfrm>
            <a:custGeom>
              <a:avLst/>
              <a:gdLst>
                <a:gd name="T0" fmla="*/ 3 w 70"/>
                <a:gd name="T1" fmla="*/ 67 h 67"/>
                <a:gd name="T2" fmla="*/ 0 w 70"/>
                <a:gd name="T3" fmla="*/ 49 h 67"/>
                <a:gd name="T4" fmla="*/ 30 w 70"/>
                <a:gd name="T5" fmla="*/ 0 h 67"/>
                <a:gd name="T6" fmla="*/ 36 w 70"/>
                <a:gd name="T7" fmla="*/ 8 h 67"/>
                <a:gd name="T8" fmla="*/ 9 w 70"/>
                <a:gd name="T9" fmla="*/ 45 h 67"/>
                <a:gd name="T10" fmla="*/ 27 w 70"/>
                <a:gd name="T11" fmla="*/ 45 h 67"/>
                <a:gd name="T12" fmla="*/ 48 w 70"/>
                <a:gd name="T13" fmla="*/ 24 h 67"/>
                <a:gd name="T14" fmla="*/ 48 w 70"/>
                <a:gd name="T15" fmla="*/ 23 h 67"/>
                <a:gd name="T16" fmla="*/ 70 w 70"/>
                <a:gd name="T17" fmla="*/ 63 h 67"/>
                <a:gd name="T18" fmla="*/ 68 w 70"/>
                <a:gd name="T19" fmla="*/ 67 h 67"/>
                <a:gd name="T20" fmla="*/ 34 w 70"/>
                <a:gd name="T21" fmla="*/ 67 h 67"/>
                <a:gd name="T22" fmla="*/ 27 w 70"/>
                <a:gd name="T23" fmla="*/ 53 h 67"/>
                <a:gd name="T24" fmla="*/ 9 w 70"/>
                <a:gd name="T25" fmla="*/ 53 h 67"/>
                <a:gd name="T26" fmla="*/ 13 w 70"/>
                <a:gd name="T27" fmla="*/ 67 h 67"/>
                <a:gd name="T28" fmla="*/ 3 w 70"/>
                <a:gd name="T2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0" h="67">
                  <a:moveTo>
                    <a:pt x="3" y="67"/>
                  </a:moveTo>
                  <a:cubicBezTo>
                    <a:pt x="1" y="61"/>
                    <a:pt x="0" y="55"/>
                    <a:pt x="0" y="49"/>
                  </a:cubicBezTo>
                  <a:cubicBezTo>
                    <a:pt x="0" y="27"/>
                    <a:pt x="12" y="9"/>
                    <a:pt x="30" y="0"/>
                  </a:cubicBezTo>
                  <a:cubicBezTo>
                    <a:pt x="32" y="3"/>
                    <a:pt x="34" y="6"/>
                    <a:pt x="36" y="8"/>
                  </a:cubicBezTo>
                  <a:cubicBezTo>
                    <a:pt x="22" y="14"/>
                    <a:pt x="11" y="28"/>
                    <a:pt x="9" y="45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9" y="34"/>
                    <a:pt x="37" y="26"/>
                    <a:pt x="48" y="24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55" y="35"/>
                    <a:pt x="63" y="48"/>
                    <a:pt x="70" y="63"/>
                  </a:cubicBezTo>
                  <a:cubicBezTo>
                    <a:pt x="70" y="65"/>
                    <a:pt x="69" y="66"/>
                    <a:pt x="68" y="67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0" y="63"/>
                    <a:pt x="28" y="59"/>
                    <a:pt x="27" y="53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10" y="58"/>
                    <a:pt x="11" y="63"/>
                    <a:pt x="13" y="67"/>
                  </a:cubicBezTo>
                  <a:lnTo>
                    <a:pt x="3" y="67"/>
                  </a:lnTo>
                  <a:close/>
                </a:path>
              </a:pathLst>
            </a:custGeom>
            <a:solidFill>
              <a:srgbClr val="8E8C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Freeform 422"/>
            <p:cNvSpPr>
              <a:spLocks noEditPoints="1"/>
            </p:cNvSpPr>
            <p:nvPr/>
          </p:nvSpPr>
          <p:spPr bwMode="auto">
            <a:xfrm>
              <a:off x="3314" y="2619"/>
              <a:ext cx="175" cy="164"/>
            </a:xfrm>
            <a:custGeom>
              <a:avLst/>
              <a:gdLst>
                <a:gd name="T0" fmla="*/ 0 w 74"/>
                <a:gd name="T1" fmla="*/ 50 h 69"/>
                <a:gd name="T2" fmla="*/ 31 w 74"/>
                <a:gd name="T3" fmla="*/ 0 h 69"/>
                <a:gd name="T4" fmla="*/ 33 w 74"/>
                <a:gd name="T5" fmla="*/ 0 h 69"/>
                <a:gd name="T6" fmla="*/ 40 w 74"/>
                <a:gd name="T7" fmla="*/ 8 h 69"/>
                <a:gd name="T8" fmla="*/ 40 w 74"/>
                <a:gd name="T9" fmla="*/ 10 h 69"/>
                <a:gd name="T10" fmla="*/ 39 w 74"/>
                <a:gd name="T11" fmla="*/ 11 h 69"/>
                <a:gd name="T12" fmla="*/ 13 w 74"/>
                <a:gd name="T13" fmla="*/ 45 h 69"/>
                <a:gd name="T14" fmla="*/ 28 w 74"/>
                <a:gd name="T15" fmla="*/ 45 h 69"/>
                <a:gd name="T16" fmla="*/ 48 w 74"/>
                <a:gd name="T17" fmla="*/ 24 h 69"/>
                <a:gd name="T18" fmla="*/ 49 w 74"/>
                <a:gd name="T19" fmla="*/ 23 h 69"/>
                <a:gd name="T20" fmla="*/ 51 w 74"/>
                <a:gd name="T21" fmla="*/ 23 h 69"/>
                <a:gd name="T22" fmla="*/ 74 w 74"/>
                <a:gd name="T23" fmla="*/ 64 h 69"/>
                <a:gd name="T24" fmla="*/ 74 w 74"/>
                <a:gd name="T25" fmla="*/ 65 h 69"/>
                <a:gd name="T26" fmla="*/ 71 w 74"/>
                <a:gd name="T27" fmla="*/ 69 h 69"/>
                <a:gd name="T28" fmla="*/ 70 w 74"/>
                <a:gd name="T29" fmla="*/ 69 h 69"/>
                <a:gd name="T30" fmla="*/ 35 w 74"/>
                <a:gd name="T31" fmla="*/ 69 h 69"/>
                <a:gd name="T32" fmla="*/ 28 w 74"/>
                <a:gd name="T33" fmla="*/ 56 h 69"/>
                <a:gd name="T34" fmla="*/ 13 w 74"/>
                <a:gd name="T35" fmla="*/ 56 h 69"/>
                <a:gd name="T36" fmla="*/ 16 w 74"/>
                <a:gd name="T37" fmla="*/ 67 h 69"/>
                <a:gd name="T38" fmla="*/ 16 w 74"/>
                <a:gd name="T39" fmla="*/ 69 h 69"/>
                <a:gd name="T40" fmla="*/ 15 w 74"/>
                <a:gd name="T41" fmla="*/ 69 h 69"/>
                <a:gd name="T42" fmla="*/ 5 w 74"/>
                <a:gd name="T43" fmla="*/ 68 h 69"/>
                <a:gd name="T44" fmla="*/ 5 w 74"/>
                <a:gd name="T45" fmla="*/ 68 h 69"/>
                <a:gd name="T46" fmla="*/ 3 w 74"/>
                <a:gd name="T47" fmla="*/ 68 h 69"/>
                <a:gd name="T48" fmla="*/ 6 w 74"/>
                <a:gd name="T49" fmla="*/ 66 h 69"/>
                <a:gd name="T50" fmla="*/ 13 w 74"/>
                <a:gd name="T51" fmla="*/ 66 h 69"/>
                <a:gd name="T52" fmla="*/ 10 w 74"/>
                <a:gd name="T53" fmla="*/ 54 h 69"/>
                <a:gd name="T54" fmla="*/ 10 w 74"/>
                <a:gd name="T55" fmla="*/ 53 h 69"/>
                <a:gd name="T56" fmla="*/ 11 w 74"/>
                <a:gd name="T57" fmla="*/ 53 h 69"/>
                <a:gd name="T58" fmla="*/ 31 w 74"/>
                <a:gd name="T59" fmla="*/ 54 h 69"/>
                <a:gd name="T60" fmla="*/ 36 w 74"/>
                <a:gd name="T61" fmla="*/ 66 h 69"/>
                <a:gd name="T62" fmla="*/ 69 w 74"/>
                <a:gd name="T63" fmla="*/ 66 h 69"/>
                <a:gd name="T64" fmla="*/ 71 w 74"/>
                <a:gd name="T65" fmla="*/ 64 h 69"/>
                <a:gd name="T66" fmla="*/ 49 w 74"/>
                <a:gd name="T67" fmla="*/ 27 h 69"/>
                <a:gd name="T68" fmla="*/ 31 w 74"/>
                <a:gd name="T69" fmla="*/ 47 h 69"/>
                <a:gd name="T70" fmla="*/ 29 w 74"/>
                <a:gd name="T71" fmla="*/ 48 h 69"/>
                <a:gd name="T72" fmla="*/ 10 w 74"/>
                <a:gd name="T73" fmla="*/ 47 h 69"/>
                <a:gd name="T74" fmla="*/ 10 w 74"/>
                <a:gd name="T75" fmla="*/ 46 h 69"/>
                <a:gd name="T76" fmla="*/ 36 w 74"/>
                <a:gd name="T77" fmla="*/ 9 h 69"/>
                <a:gd name="T78" fmla="*/ 31 w 74"/>
                <a:gd name="T79" fmla="*/ 3 h 69"/>
                <a:gd name="T80" fmla="*/ 3 w 74"/>
                <a:gd name="T8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4" h="69">
                  <a:moveTo>
                    <a:pt x="3" y="68"/>
                  </a:moveTo>
                  <a:cubicBezTo>
                    <a:pt x="1" y="63"/>
                    <a:pt x="0" y="57"/>
                    <a:pt x="0" y="5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28"/>
                    <a:pt x="13" y="9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0"/>
                    <a:pt x="32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5" y="3"/>
                    <a:pt x="37" y="6"/>
                    <a:pt x="40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9"/>
                    <a:pt x="40" y="9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39" y="11"/>
                    <a:pt x="39" y="11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25" y="16"/>
                    <a:pt x="15" y="29"/>
                    <a:pt x="13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30" y="34"/>
                    <a:pt x="38" y="26"/>
                    <a:pt x="48" y="24"/>
                  </a:cubicBezTo>
                  <a:cubicBezTo>
                    <a:pt x="48" y="24"/>
                    <a:pt x="48" y="24"/>
                    <a:pt x="48" y="24"/>
                  </a:cubicBezTo>
                  <a:cubicBezTo>
                    <a:pt x="48" y="23"/>
                    <a:pt x="49" y="23"/>
                    <a:pt x="49" y="23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50" y="23"/>
                    <a:pt x="50" y="23"/>
                    <a:pt x="51" y="23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59" y="35"/>
                    <a:pt x="67" y="48"/>
                    <a:pt x="74" y="64"/>
                  </a:cubicBezTo>
                  <a:cubicBezTo>
                    <a:pt x="74" y="64"/>
                    <a:pt x="74" y="64"/>
                    <a:pt x="74" y="64"/>
                  </a:cubicBezTo>
                  <a:cubicBezTo>
                    <a:pt x="74" y="64"/>
                    <a:pt x="74" y="65"/>
                    <a:pt x="74" y="65"/>
                  </a:cubicBezTo>
                  <a:cubicBezTo>
                    <a:pt x="74" y="65"/>
                    <a:pt x="74" y="65"/>
                    <a:pt x="74" y="65"/>
                  </a:cubicBezTo>
                  <a:cubicBezTo>
                    <a:pt x="73" y="66"/>
                    <a:pt x="72" y="68"/>
                    <a:pt x="71" y="69"/>
                  </a:cubicBezTo>
                  <a:cubicBezTo>
                    <a:pt x="71" y="69"/>
                    <a:pt x="71" y="69"/>
                    <a:pt x="71" y="69"/>
                  </a:cubicBezTo>
                  <a:cubicBezTo>
                    <a:pt x="71" y="69"/>
                    <a:pt x="70" y="69"/>
                    <a:pt x="70" y="69"/>
                  </a:cubicBezTo>
                  <a:cubicBezTo>
                    <a:pt x="70" y="69"/>
                    <a:pt x="70" y="69"/>
                    <a:pt x="70" y="69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5" y="69"/>
                    <a:pt x="35" y="69"/>
                    <a:pt x="35" y="69"/>
                  </a:cubicBezTo>
                  <a:cubicBezTo>
                    <a:pt x="35" y="69"/>
                    <a:pt x="35" y="69"/>
                    <a:pt x="35" y="69"/>
                  </a:cubicBezTo>
                  <a:cubicBezTo>
                    <a:pt x="31" y="65"/>
                    <a:pt x="29" y="61"/>
                    <a:pt x="28" y="56"/>
                  </a:cubicBezTo>
                  <a:cubicBezTo>
                    <a:pt x="28" y="56"/>
                    <a:pt x="28" y="56"/>
                    <a:pt x="28" y="56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4" y="60"/>
                    <a:pt x="15" y="64"/>
                    <a:pt x="16" y="67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6" y="68"/>
                    <a:pt x="16" y="68"/>
                    <a:pt x="16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9"/>
                    <a:pt x="15" y="69"/>
                    <a:pt x="15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4" y="69"/>
                    <a:pt x="3" y="69"/>
                    <a:pt x="3" y="68"/>
                  </a:cubicBezTo>
                  <a:close/>
                  <a:moveTo>
                    <a:pt x="3" y="50"/>
                  </a:moveTo>
                  <a:cubicBezTo>
                    <a:pt x="3" y="56"/>
                    <a:pt x="4" y="61"/>
                    <a:pt x="6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1" y="63"/>
                    <a:pt x="10" y="59"/>
                    <a:pt x="10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10" y="54"/>
                    <a:pt x="10" y="54"/>
                    <a:pt x="10" y="53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29" y="53"/>
                    <a:pt x="29" y="53"/>
                    <a:pt x="29" y="53"/>
                  </a:cubicBezTo>
                  <a:cubicBezTo>
                    <a:pt x="30" y="53"/>
                    <a:pt x="30" y="53"/>
                    <a:pt x="31" y="54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1" y="59"/>
                    <a:pt x="33" y="63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70" y="66"/>
                    <a:pt x="70" y="65"/>
                    <a:pt x="71" y="64"/>
                  </a:cubicBezTo>
                  <a:cubicBezTo>
                    <a:pt x="71" y="64"/>
                    <a:pt x="71" y="64"/>
                    <a:pt x="71" y="64"/>
                  </a:cubicBezTo>
                  <a:cubicBezTo>
                    <a:pt x="64" y="50"/>
                    <a:pt x="57" y="38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0" y="28"/>
                    <a:pt x="32" y="36"/>
                    <a:pt x="31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0" y="47"/>
                    <a:pt x="30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8"/>
                    <a:pt x="11" y="48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1" y="29"/>
                    <a:pt x="22" y="15"/>
                    <a:pt x="36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4" y="7"/>
                    <a:pt x="33" y="5"/>
                    <a:pt x="31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15" y="12"/>
                    <a:pt x="3" y="29"/>
                    <a:pt x="3" y="5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本框 32"/>
          <p:cNvSpPr txBox="1"/>
          <p:nvPr>
            <p:custDataLst>
              <p:tags r:id="rId2"/>
            </p:custDataLst>
          </p:nvPr>
        </p:nvSpPr>
        <p:spPr>
          <a:xfrm>
            <a:off x="268605" y="174625"/>
            <a:ext cx="10105390" cy="1045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normAutofit fontScale="97500"/>
          </a:bodyPr>
          <a:lstStyle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EF4150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defRPr>
            </a:lvl1pPr>
            <a:lvl2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EF4150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EF4150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EF4150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EF4150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marL="4572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  <a:ea typeface="幼圆" panose="02010509060101010101" pitchFamily="49" charset="-122"/>
              </a:defRPr>
            </a:lvl6pPr>
            <a:lvl7pPr marL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  <a:ea typeface="幼圆" panose="02010509060101010101" pitchFamily="49" charset="-122"/>
              </a:defRPr>
            </a:lvl7pPr>
            <a:lvl8pPr marL="13716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  <a:ea typeface="幼圆" panose="02010509060101010101" pitchFamily="49" charset="-122"/>
              </a:defRPr>
            </a:lvl8pPr>
            <a:lvl9pPr marL="1828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  <a:ea typeface="幼圆" panose="02010509060101010101" pitchFamily="49" charset="-122"/>
              </a:defRPr>
            </a:lvl9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endParaRPr lang="zh-CN" altLang="zh-CN" sz="3600" dirty="0">
              <a:solidFill>
                <a:srgbClr val="FF0000"/>
              </a:solidFill>
              <a:ea typeface="幼圆" panose="02010509060101010101" pitchFamily="49" charset="-122"/>
              <a:sym typeface="+mn-ea"/>
            </a:endParaRPr>
          </a:p>
        </p:txBody>
      </p:sp>
      <p:cxnSp>
        <p:nvCxnSpPr>
          <p:cNvPr id="106" name="直接连接符 105"/>
          <p:cNvCxnSpPr/>
          <p:nvPr>
            <p:custDataLst>
              <p:tags r:id="rId3"/>
            </p:custDataLst>
          </p:nvPr>
        </p:nvCxnSpPr>
        <p:spPr>
          <a:xfrm flipH="1">
            <a:off x="7345045" y="2718435"/>
            <a:ext cx="612775" cy="0"/>
          </a:xfrm>
          <a:prstGeom prst="line">
            <a:avLst/>
          </a:prstGeom>
          <a:ln w="12700">
            <a:solidFill>
              <a:srgbClr val="4D4D4D"/>
            </a:solidFill>
          </a:ln>
        </p:spPr>
        <p:style>
          <a:lnRef idx="1">
            <a:srgbClr val="EF4150"/>
          </a:lnRef>
          <a:fillRef idx="0">
            <a:srgbClr val="EF4150"/>
          </a:fillRef>
          <a:effectRef idx="0">
            <a:srgbClr val="EF4150"/>
          </a:effectRef>
          <a:fontRef idx="minor">
            <a:srgbClr val="4D4D4D"/>
          </a:fontRef>
        </p:style>
      </p:cxnSp>
      <p:sp>
        <p:nvSpPr>
          <p:cNvPr id="107" name="文本框 106"/>
          <p:cNvSpPr txBox="1"/>
          <p:nvPr>
            <p:custDataLst>
              <p:tags r:id="rId4"/>
            </p:custDataLst>
          </p:nvPr>
        </p:nvSpPr>
        <p:spPr>
          <a:xfrm>
            <a:off x="7957820" y="2146300"/>
            <a:ext cx="3425338" cy="756920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 lvl="0" indent="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  <a:buNone/>
            </a:pPr>
            <a:r>
              <a:rPr lang="zh-CN" altLang="zh-CN" dirty="0">
                <a:solidFill>
                  <a:srgbClr val="4D4D4D"/>
                </a:solidFill>
                <a:ea typeface="幼圆" panose="02010509060101010101" pitchFamily="49" charset="-122"/>
                <a:sym typeface="黑体" panose="02010609060101010101" charset="-122"/>
              </a:rPr>
              <a:t>医疗卫生机构诊疗行为</a:t>
            </a:r>
            <a:r>
              <a:rPr lang="zh-CN" altLang="zh-CN" dirty="0">
                <a:solidFill>
                  <a:srgbClr val="FF0000"/>
                </a:solidFill>
                <a:ea typeface="幼圆" panose="02010509060101010101" pitchFamily="49" charset="-122"/>
                <a:sym typeface="黑体" panose="02010609060101010101" charset="-122"/>
              </a:rPr>
              <a:t>明显</a:t>
            </a:r>
            <a:r>
              <a:rPr lang="zh-CN" altLang="zh-CN" dirty="0">
                <a:solidFill>
                  <a:srgbClr val="4D4D4D"/>
                </a:solidFill>
                <a:ea typeface="幼圆" panose="02010509060101010101" pitchFamily="49" charset="-122"/>
                <a:sym typeface="黑体" panose="02010609060101010101" charset="-122"/>
              </a:rPr>
              <a:t>规范</a:t>
            </a:r>
            <a:endParaRPr lang="zh-CN" altLang="zh-CN" dirty="0">
              <a:solidFill>
                <a:srgbClr val="4D4D4D"/>
              </a:solidFill>
              <a:ea typeface="幼圆" panose="02010509060101010101" pitchFamily="49" charset="-122"/>
            </a:endParaRPr>
          </a:p>
          <a:p>
            <a:pPr marL="285750" lvl="0" indent="-28575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  <a:buChar char="l"/>
            </a:pPr>
            <a:endParaRPr lang="zh-CN" altLang="zh-CN" dirty="0">
              <a:solidFill>
                <a:srgbClr val="4D4D4D"/>
              </a:solidFill>
              <a:ea typeface="幼圆" panose="02010509060101010101" pitchFamily="49" charset="-122"/>
            </a:endParaRPr>
          </a:p>
        </p:txBody>
      </p:sp>
      <p:cxnSp>
        <p:nvCxnSpPr>
          <p:cNvPr id="108" name="直接连接符 107"/>
          <p:cNvCxnSpPr/>
          <p:nvPr>
            <p:custDataLst>
              <p:tags r:id="rId5"/>
            </p:custDataLst>
          </p:nvPr>
        </p:nvCxnSpPr>
        <p:spPr>
          <a:xfrm flipH="1">
            <a:off x="7978775" y="4480560"/>
            <a:ext cx="612775" cy="0"/>
          </a:xfrm>
          <a:prstGeom prst="line">
            <a:avLst/>
          </a:prstGeom>
          <a:ln w="12700">
            <a:solidFill>
              <a:srgbClr val="4D4D4D"/>
            </a:solidFill>
          </a:ln>
        </p:spPr>
        <p:style>
          <a:lnRef idx="1">
            <a:srgbClr val="EF4150"/>
          </a:lnRef>
          <a:fillRef idx="0">
            <a:srgbClr val="EF4150"/>
          </a:fillRef>
          <a:effectRef idx="0">
            <a:srgbClr val="EF4150"/>
          </a:effectRef>
          <a:fontRef idx="minor">
            <a:srgbClr val="4D4D4D"/>
          </a:fontRef>
        </p:style>
      </p:cxnSp>
      <p:sp>
        <p:nvSpPr>
          <p:cNvPr id="109" name="文本框 108"/>
          <p:cNvSpPr txBox="1"/>
          <p:nvPr>
            <p:custDataLst>
              <p:tags r:id="rId6"/>
            </p:custDataLst>
          </p:nvPr>
        </p:nvSpPr>
        <p:spPr>
          <a:xfrm>
            <a:off x="8591550" y="4026852"/>
            <a:ext cx="3258072" cy="756920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 marL="0" lvl="0" indent="0" algn="l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defRPr/>
            </a:pPr>
            <a:r>
              <a:rPr lang="zh-CN" altLang="zh-CN" dirty="0">
                <a:solidFill>
                  <a:srgbClr val="4D4D4D"/>
                </a:solidFill>
                <a:ea typeface="幼圆" panose="02010509060101010101" pitchFamily="49" charset="-122"/>
                <a:sym typeface="黑体" panose="02010609060101010101" charset="-122"/>
              </a:rPr>
              <a:t>医疗保险基金使用效益</a:t>
            </a:r>
            <a:r>
              <a:rPr lang="zh-CN" altLang="zh-CN" dirty="0">
                <a:solidFill>
                  <a:srgbClr val="FF0000"/>
                </a:solidFill>
                <a:ea typeface="幼圆" panose="02010509060101010101" pitchFamily="49" charset="-122"/>
                <a:sym typeface="黑体" panose="02010609060101010101" charset="-122"/>
              </a:rPr>
              <a:t>明显</a:t>
            </a:r>
            <a:r>
              <a:rPr lang="zh-CN" altLang="zh-CN" dirty="0">
                <a:solidFill>
                  <a:srgbClr val="4D4D4D"/>
                </a:solidFill>
                <a:ea typeface="幼圆" panose="02010509060101010101" pitchFamily="49" charset="-122"/>
                <a:sym typeface="黑体" panose="02010609060101010101" charset="-122"/>
              </a:rPr>
              <a:t>发挥</a:t>
            </a:r>
          </a:p>
        </p:txBody>
      </p:sp>
      <p:sp>
        <p:nvSpPr>
          <p:cNvPr id="110" name="文本框 109"/>
          <p:cNvSpPr txBox="1"/>
          <p:nvPr>
            <p:custDataLst>
              <p:tags r:id="rId7"/>
            </p:custDataLst>
          </p:nvPr>
        </p:nvSpPr>
        <p:spPr>
          <a:xfrm>
            <a:off x="7241540" y="5624253"/>
            <a:ext cx="3995646" cy="756920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 lvl="0" indent="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  <a:buNone/>
            </a:pPr>
            <a:r>
              <a:rPr lang="zh-CN" altLang="zh-CN" dirty="0">
                <a:solidFill>
                  <a:srgbClr val="4D4D4D"/>
                </a:solidFill>
                <a:ea typeface="幼圆" panose="02010509060101010101" pitchFamily="49" charset="-122"/>
                <a:sym typeface="黑体" panose="02010609060101010101" charset="-122"/>
              </a:rPr>
              <a:t>医防融合实施效果</a:t>
            </a:r>
            <a:r>
              <a:rPr lang="zh-CN" altLang="zh-CN" dirty="0">
                <a:solidFill>
                  <a:srgbClr val="FF0000"/>
                </a:solidFill>
                <a:ea typeface="幼圆" panose="02010509060101010101" pitchFamily="49" charset="-122"/>
                <a:sym typeface="黑体" panose="02010609060101010101" charset="-122"/>
              </a:rPr>
              <a:t>明显</a:t>
            </a:r>
            <a:r>
              <a:rPr lang="zh-CN" altLang="zh-CN" dirty="0">
                <a:solidFill>
                  <a:srgbClr val="4D4D4D"/>
                </a:solidFill>
                <a:ea typeface="幼圆" panose="02010509060101010101" pitchFamily="49" charset="-122"/>
                <a:sym typeface="黑体" panose="02010609060101010101" charset="-122"/>
              </a:rPr>
              <a:t>显现</a:t>
            </a:r>
            <a:endParaRPr lang="zh-CN" altLang="zh-CN" dirty="0">
              <a:solidFill>
                <a:srgbClr val="4D4D4D"/>
              </a:solidFill>
              <a:ea typeface="幼圆" panose="02010509060101010101" pitchFamily="49" charset="-122"/>
            </a:endParaRPr>
          </a:p>
        </p:txBody>
      </p:sp>
      <p:cxnSp>
        <p:nvCxnSpPr>
          <p:cNvPr id="111" name="直接连接符 110"/>
          <p:cNvCxnSpPr/>
          <p:nvPr>
            <p:custDataLst>
              <p:tags r:id="rId8"/>
            </p:custDataLst>
          </p:nvPr>
        </p:nvCxnSpPr>
        <p:spPr>
          <a:xfrm flipH="1">
            <a:off x="3599180" y="4530725"/>
            <a:ext cx="612775" cy="0"/>
          </a:xfrm>
          <a:prstGeom prst="line">
            <a:avLst/>
          </a:prstGeom>
          <a:ln w="12700">
            <a:solidFill>
              <a:srgbClr val="4D4D4D"/>
            </a:solidFill>
          </a:ln>
        </p:spPr>
        <p:style>
          <a:lnRef idx="1">
            <a:srgbClr val="EF4150"/>
          </a:lnRef>
          <a:fillRef idx="0">
            <a:srgbClr val="EF4150"/>
          </a:fillRef>
          <a:effectRef idx="0">
            <a:srgbClr val="EF4150"/>
          </a:effectRef>
          <a:fontRef idx="minor">
            <a:srgbClr val="4D4D4D"/>
          </a:fontRef>
        </p:style>
      </p:cxnSp>
      <p:sp>
        <p:nvSpPr>
          <p:cNvPr id="112" name="文本框 111"/>
          <p:cNvSpPr txBox="1"/>
          <p:nvPr>
            <p:custDataLst>
              <p:tags r:id="rId9"/>
            </p:custDataLst>
          </p:nvPr>
        </p:nvSpPr>
        <p:spPr>
          <a:xfrm>
            <a:off x="1028854" y="4081462"/>
            <a:ext cx="2720442" cy="647700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 marL="0" lvl="0" indent="0" algn="l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defRPr/>
            </a:pPr>
            <a:r>
              <a:rPr lang="zh-CN" altLang="zh-CN" dirty="0">
                <a:solidFill>
                  <a:srgbClr val="4D4D4D"/>
                </a:solidFill>
                <a:ea typeface="幼圆" panose="02010509060101010101" pitchFamily="49" charset="-122"/>
                <a:sym typeface="黑体" panose="02010609060101010101" charset="-122"/>
              </a:rPr>
              <a:t>县域居民健康水平</a:t>
            </a:r>
            <a:r>
              <a:rPr lang="zh-CN" altLang="zh-CN" dirty="0">
                <a:solidFill>
                  <a:srgbClr val="FF0000"/>
                </a:solidFill>
                <a:ea typeface="幼圆" panose="02010509060101010101" pitchFamily="49" charset="-122"/>
                <a:sym typeface="黑体" panose="02010609060101010101" charset="-122"/>
              </a:rPr>
              <a:t>明显</a:t>
            </a:r>
            <a:r>
              <a:rPr lang="zh-CN" altLang="zh-CN" dirty="0">
                <a:solidFill>
                  <a:srgbClr val="4D4D4D"/>
                </a:solidFill>
                <a:ea typeface="幼圆" panose="02010509060101010101" pitchFamily="49" charset="-122"/>
                <a:sym typeface="黑体" panose="02010609060101010101" charset="-122"/>
              </a:rPr>
              <a:t>提高</a:t>
            </a:r>
          </a:p>
        </p:txBody>
      </p:sp>
      <p:sp>
        <p:nvSpPr>
          <p:cNvPr id="113" name="文本框 112"/>
          <p:cNvSpPr txBox="1"/>
          <p:nvPr>
            <p:custDataLst>
              <p:tags r:id="rId10"/>
            </p:custDataLst>
          </p:nvPr>
        </p:nvSpPr>
        <p:spPr>
          <a:xfrm>
            <a:off x="791805" y="1724362"/>
            <a:ext cx="3011805" cy="645795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 marL="0" lvl="0" indent="0" algn="l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defRPr/>
            </a:pPr>
            <a:r>
              <a:rPr lang="zh-CN" altLang="zh-CN" dirty="0">
                <a:solidFill>
                  <a:srgbClr val="4D4D4D"/>
                </a:solidFill>
                <a:ea typeface="幼圆" panose="02010509060101010101" pitchFamily="49" charset="-122"/>
                <a:sym typeface="黑体" panose="02010609060101010101" charset="-122"/>
              </a:rPr>
              <a:t>试点县县域医疗卫生服务能力</a:t>
            </a:r>
            <a:r>
              <a:rPr lang="zh-CN" altLang="zh-CN" dirty="0">
                <a:solidFill>
                  <a:srgbClr val="FF0000"/>
                </a:solidFill>
                <a:ea typeface="幼圆" panose="02010509060101010101" pitchFamily="49" charset="-122"/>
                <a:sym typeface="黑体" panose="02010609060101010101" charset="-122"/>
              </a:rPr>
              <a:t>明显</a:t>
            </a:r>
            <a:r>
              <a:rPr lang="zh-CN" altLang="zh-CN" dirty="0">
                <a:solidFill>
                  <a:srgbClr val="4D4D4D"/>
                </a:solidFill>
                <a:ea typeface="幼圆" panose="02010509060101010101" pitchFamily="49" charset="-122"/>
                <a:sym typeface="黑体" panose="02010609060101010101" charset="-122"/>
              </a:rPr>
              <a:t>提升</a:t>
            </a:r>
          </a:p>
        </p:txBody>
      </p:sp>
      <p:sp>
        <p:nvSpPr>
          <p:cNvPr id="114" name="六边形 113"/>
          <p:cNvSpPr/>
          <p:nvPr>
            <p:custDataLst>
              <p:tags r:id="rId11"/>
            </p:custDataLst>
          </p:nvPr>
        </p:nvSpPr>
        <p:spPr>
          <a:xfrm rot="19951274">
            <a:off x="6239510" y="2470785"/>
            <a:ext cx="1203325" cy="1052830"/>
          </a:xfrm>
          <a:prstGeom prst="hexagon">
            <a:avLst/>
          </a:prstGeom>
          <a:solidFill>
            <a:srgbClr val="FBAD24"/>
          </a:solidFill>
          <a:ln>
            <a:noFill/>
          </a:ln>
        </p:spPr>
        <p:style>
          <a:lnRef idx="2">
            <a:srgbClr val="EF4150">
              <a:shade val="50000"/>
            </a:srgbClr>
          </a:lnRef>
          <a:fillRef idx="1">
            <a:srgbClr val="EF4150"/>
          </a:fillRef>
          <a:effectRef idx="0">
            <a:srgbClr val="EF4150"/>
          </a:effectRef>
          <a:fontRef idx="minor">
            <a:srgbClr val="FFFFFF"/>
          </a:fontRef>
        </p:style>
        <p:txBody>
          <a:bodyPr anchor="ctr">
            <a:normAutofit/>
          </a:bodyPr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>
              <a:solidFill>
                <a:srgbClr val="4D4D4D"/>
              </a:solidFill>
              <a:ea typeface="幼圆" panose="02010509060101010101" pitchFamily="49" charset="-122"/>
            </a:endParaRPr>
          </a:p>
        </p:txBody>
      </p:sp>
      <p:sp>
        <p:nvSpPr>
          <p:cNvPr id="115" name="文本框 27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6420485" y="2771140"/>
            <a:ext cx="821055" cy="461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4D4D4D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4D4D4D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4D4D4D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4D4D4D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4D4D4D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4D4D4D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4D4D4D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4D4D4D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4D4D4D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400" b="1" dirty="0">
                <a:latin typeface="Arial" panose="020B0604020202020204" pitchFamily="34" charset="0"/>
                <a:ea typeface="幼圆" panose="02010509060101010101" pitchFamily="49" charset="-122"/>
              </a:rPr>
              <a:t>02</a:t>
            </a:r>
            <a:endParaRPr lang="zh-CN" altLang="en-US" sz="2400" b="1" baseline="-3000" dirty="0">
              <a:latin typeface="Arial" panose="020B0604020202020204" pitchFamily="34" charset="0"/>
              <a:ea typeface="幼圆" panose="02010509060101010101" pitchFamily="49" charset="-122"/>
            </a:endParaRPr>
          </a:p>
        </p:txBody>
      </p:sp>
      <p:sp>
        <p:nvSpPr>
          <p:cNvPr id="116" name="六边形 115"/>
          <p:cNvSpPr/>
          <p:nvPr>
            <p:custDataLst>
              <p:tags r:id="rId13"/>
            </p:custDataLst>
          </p:nvPr>
        </p:nvSpPr>
        <p:spPr>
          <a:xfrm rot="19536853">
            <a:off x="4665345" y="2507615"/>
            <a:ext cx="1205230" cy="1050925"/>
          </a:xfrm>
          <a:prstGeom prst="hexagon">
            <a:avLst/>
          </a:prstGeom>
          <a:solidFill>
            <a:srgbClr val="58BDA8"/>
          </a:solidFill>
          <a:ln>
            <a:noFill/>
          </a:ln>
        </p:spPr>
        <p:style>
          <a:lnRef idx="2">
            <a:srgbClr val="EF4150">
              <a:shade val="50000"/>
            </a:srgbClr>
          </a:lnRef>
          <a:fillRef idx="1">
            <a:srgbClr val="EF4150"/>
          </a:fillRef>
          <a:effectRef idx="0">
            <a:srgbClr val="EF4150"/>
          </a:effectRef>
          <a:fontRef idx="minor">
            <a:srgbClr val="FFFFFF"/>
          </a:fontRef>
        </p:style>
        <p:txBody>
          <a:bodyPr anchor="ctr">
            <a:normAutofit/>
          </a:bodyPr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>
              <a:solidFill>
                <a:srgbClr val="4D4D4D"/>
              </a:solidFill>
              <a:ea typeface="幼圆" panose="02010509060101010101" pitchFamily="49" charset="-122"/>
            </a:endParaRPr>
          </a:p>
        </p:txBody>
      </p:sp>
      <p:sp>
        <p:nvSpPr>
          <p:cNvPr id="117" name="文本框 30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884420" y="2743835"/>
            <a:ext cx="7683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lnSpcReduction="10000"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4D4D4D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4D4D4D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4D4D4D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4D4D4D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4D4D4D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4D4D4D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4D4D4D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4D4D4D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4D4D4D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latin typeface="Arial" panose="020B0604020202020204" pitchFamily="34" charset="0"/>
                <a:ea typeface="幼圆" panose="02010509060101010101" pitchFamily="49" charset="-122"/>
              </a:rPr>
              <a:t>01</a:t>
            </a:r>
            <a:endParaRPr lang="zh-CN" altLang="en-US" sz="2400" b="1" dirty="0">
              <a:latin typeface="Arial" panose="020B0604020202020204" pitchFamily="34" charset="0"/>
              <a:ea typeface="幼圆" panose="02010509060101010101" pitchFamily="49" charset="-122"/>
            </a:endParaRPr>
          </a:p>
        </p:txBody>
      </p:sp>
      <p:sp>
        <p:nvSpPr>
          <p:cNvPr id="118" name="六边形 117"/>
          <p:cNvSpPr/>
          <p:nvPr>
            <p:custDataLst>
              <p:tags r:id="rId15"/>
            </p:custDataLst>
          </p:nvPr>
        </p:nvSpPr>
        <p:spPr>
          <a:xfrm rot="21116692">
            <a:off x="6750685" y="4038600"/>
            <a:ext cx="1203325" cy="1052830"/>
          </a:xfrm>
          <a:prstGeom prst="hexagon">
            <a:avLst/>
          </a:prstGeom>
          <a:solidFill>
            <a:srgbClr val="58BDA8"/>
          </a:solidFill>
          <a:ln>
            <a:noFill/>
          </a:ln>
        </p:spPr>
        <p:style>
          <a:lnRef idx="2">
            <a:srgbClr val="EF4150">
              <a:shade val="50000"/>
            </a:srgbClr>
          </a:lnRef>
          <a:fillRef idx="1">
            <a:srgbClr val="EF4150"/>
          </a:fillRef>
          <a:effectRef idx="0">
            <a:srgbClr val="EF4150"/>
          </a:effectRef>
          <a:fontRef idx="minor">
            <a:srgbClr val="FFFFFF"/>
          </a:fontRef>
        </p:style>
        <p:txBody>
          <a:bodyPr anchor="ctr">
            <a:normAutofit/>
          </a:bodyPr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>
              <a:solidFill>
                <a:srgbClr val="4D4D4D"/>
              </a:solidFill>
              <a:ea typeface="幼圆" panose="02010509060101010101" pitchFamily="49" charset="-122"/>
            </a:endParaRPr>
          </a:p>
        </p:txBody>
      </p:sp>
      <p:sp>
        <p:nvSpPr>
          <p:cNvPr id="119" name="文本框 33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6955155" y="4276725"/>
            <a:ext cx="7683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lnSpcReduction="10000"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4D4D4D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4D4D4D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4D4D4D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4D4D4D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4D4D4D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4D4D4D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4D4D4D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4D4D4D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4D4D4D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latin typeface="Arial" panose="020B0604020202020204" pitchFamily="34" charset="0"/>
                <a:ea typeface="幼圆" panose="02010509060101010101" pitchFamily="49" charset="-122"/>
              </a:rPr>
              <a:t>03</a:t>
            </a:r>
            <a:endParaRPr lang="zh-CN" altLang="en-US" sz="2400" b="1" dirty="0">
              <a:latin typeface="Arial" panose="020B0604020202020204" pitchFamily="34" charset="0"/>
              <a:ea typeface="幼圆" panose="02010509060101010101" pitchFamily="49" charset="-122"/>
            </a:endParaRPr>
          </a:p>
        </p:txBody>
      </p:sp>
      <p:sp>
        <p:nvSpPr>
          <p:cNvPr id="120" name="六边形 119"/>
          <p:cNvSpPr/>
          <p:nvPr>
            <p:custDataLst>
              <p:tags r:id="rId17"/>
            </p:custDataLst>
          </p:nvPr>
        </p:nvSpPr>
        <p:spPr>
          <a:xfrm rot="484630">
            <a:off x="4211955" y="4087495"/>
            <a:ext cx="1203325" cy="1052830"/>
          </a:xfrm>
          <a:prstGeom prst="hexagon">
            <a:avLst/>
          </a:prstGeom>
          <a:solidFill>
            <a:srgbClr val="58BDA8"/>
          </a:solidFill>
          <a:ln>
            <a:noFill/>
          </a:ln>
        </p:spPr>
        <p:style>
          <a:lnRef idx="2">
            <a:srgbClr val="EF4150">
              <a:shade val="50000"/>
            </a:srgbClr>
          </a:lnRef>
          <a:fillRef idx="1">
            <a:srgbClr val="EF4150"/>
          </a:fillRef>
          <a:effectRef idx="0">
            <a:srgbClr val="EF4150"/>
          </a:effectRef>
          <a:fontRef idx="minor">
            <a:srgbClr val="FFFFFF"/>
          </a:fontRef>
        </p:style>
        <p:txBody>
          <a:bodyPr anchor="ctr">
            <a:normAutofit/>
          </a:bodyPr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>
              <a:solidFill>
                <a:srgbClr val="4D4D4D"/>
              </a:solidFill>
              <a:ea typeface="幼圆" panose="02010509060101010101" pitchFamily="49" charset="-122"/>
            </a:endParaRPr>
          </a:p>
        </p:txBody>
      </p:sp>
      <p:sp>
        <p:nvSpPr>
          <p:cNvPr id="121" name="文本框 36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4427855" y="4337685"/>
            <a:ext cx="7683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lnSpcReduction="10000"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4D4D4D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4D4D4D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4D4D4D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4D4D4D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4D4D4D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4D4D4D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4D4D4D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4D4D4D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4D4D4D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latin typeface="Arial" panose="020B0604020202020204" pitchFamily="34" charset="0"/>
                <a:ea typeface="幼圆" panose="02010509060101010101" pitchFamily="49" charset="-122"/>
              </a:rPr>
              <a:t>05</a:t>
            </a:r>
            <a:endParaRPr lang="zh-CN" altLang="en-US" sz="2400" b="1" dirty="0">
              <a:latin typeface="Arial" panose="020B0604020202020204" pitchFamily="34" charset="0"/>
              <a:ea typeface="幼圆" panose="02010509060101010101" pitchFamily="49" charset="-122"/>
            </a:endParaRPr>
          </a:p>
        </p:txBody>
      </p:sp>
      <p:sp>
        <p:nvSpPr>
          <p:cNvPr id="122" name="六边形 121"/>
          <p:cNvSpPr/>
          <p:nvPr>
            <p:custDataLst>
              <p:tags r:id="rId19"/>
            </p:custDataLst>
          </p:nvPr>
        </p:nvSpPr>
        <p:spPr>
          <a:xfrm>
            <a:off x="5445760" y="4920615"/>
            <a:ext cx="1205230" cy="1052195"/>
          </a:xfrm>
          <a:prstGeom prst="hexagon">
            <a:avLst/>
          </a:prstGeom>
          <a:solidFill>
            <a:srgbClr val="FBAD24"/>
          </a:solidFill>
          <a:ln>
            <a:noFill/>
          </a:ln>
        </p:spPr>
        <p:style>
          <a:lnRef idx="2">
            <a:srgbClr val="EF4150">
              <a:shade val="50000"/>
            </a:srgbClr>
          </a:lnRef>
          <a:fillRef idx="1">
            <a:srgbClr val="EF4150"/>
          </a:fillRef>
          <a:effectRef idx="0">
            <a:srgbClr val="EF4150"/>
          </a:effectRef>
          <a:fontRef idx="minor">
            <a:srgbClr val="FFFFFF"/>
          </a:fontRef>
        </p:style>
        <p:txBody>
          <a:bodyPr anchor="ctr">
            <a:normAutofit/>
          </a:bodyPr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>
              <a:solidFill>
                <a:srgbClr val="4D4D4D"/>
              </a:solidFill>
              <a:ea typeface="幼圆" panose="02010509060101010101" pitchFamily="49" charset="-122"/>
            </a:endParaRPr>
          </a:p>
        </p:txBody>
      </p:sp>
      <p:sp>
        <p:nvSpPr>
          <p:cNvPr id="123" name="文本框 42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5614035" y="5219065"/>
            <a:ext cx="821055" cy="461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4D4D4D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4D4D4D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4D4D4D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4D4D4D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4D4D4D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4D4D4D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4D4D4D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4D4D4D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4D4D4D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400" b="1" dirty="0">
                <a:latin typeface="Arial" panose="020B0604020202020204" pitchFamily="34" charset="0"/>
                <a:ea typeface="幼圆" panose="02010509060101010101" pitchFamily="49" charset="-122"/>
              </a:rPr>
              <a:t>04</a:t>
            </a:r>
            <a:endParaRPr lang="zh-CN" altLang="en-US" sz="2400" b="1" dirty="0">
              <a:latin typeface="Arial" panose="020B0604020202020204" pitchFamily="34" charset="0"/>
              <a:ea typeface="幼圆" panose="02010509060101010101" pitchFamily="49" charset="-122"/>
            </a:endParaRPr>
          </a:p>
        </p:txBody>
      </p:sp>
      <p:sp>
        <p:nvSpPr>
          <p:cNvPr id="124" name="正五边形 123"/>
          <p:cNvSpPr/>
          <p:nvPr>
            <p:custDataLst>
              <p:tags r:id="rId21"/>
            </p:custDataLst>
          </p:nvPr>
        </p:nvSpPr>
        <p:spPr>
          <a:xfrm>
            <a:off x="5226050" y="3227705"/>
            <a:ext cx="1678305" cy="1598295"/>
          </a:xfrm>
          <a:prstGeom prst="pentagon">
            <a:avLst/>
          </a:prstGeom>
          <a:solidFill>
            <a:srgbClr val="EF4150"/>
          </a:solidFill>
          <a:ln>
            <a:noFill/>
          </a:ln>
        </p:spPr>
        <p:style>
          <a:lnRef idx="2">
            <a:srgbClr val="EF4150">
              <a:shade val="50000"/>
            </a:srgbClr>
          </a:lnRef>
          <a:fillRef idx="1">
            <a:srgbClr val="EF4150"/>
          </a:fillRef>
          <a:effectRef idx="0">
            <a:srgbClr val="EF4150"/>
          </a:effectRef>
          <a:fontRef idx="minor">
            <a:srgbClr val="FFFFFF"/>
          </a:fontRef>
        </p:style>
        <p:txBody>
          <a:bodyPr rtlCol="0" anchor="ctr"/>
          <a:lstStyle/>
          <a:p>
            <a:pPr algn="ctr"/>
            <a:endParaRPr lang="zh-CN" altLang="en-US">
              <a:ea typeface="幼圆" panose="02010509060101010101" pitchFamily="49" charset="-122"/>
            </a:endParaRPr>
          </a:p>
        </p:txBody>
      </p:sp>
      <p:grpSp>
        <p:nvGrpSpPr>
          <p:cNvPr id="125" name="组合 124"/>
          <p:cNvGrpSpPr>
            <a:grpSpLocks noChangeAspect="1"/>
          </p:cNvGrpSpPr>
          <p:nvPr>
            <p:custDataLst>
              <p:tags r:id="rId22"/>
            </p:custDataLst>
          </p:nvPr>
        </p:nvGrpSpPr>
        <p:grpSpPr>
          <a:xfrm>
            <a:off x="5550535" y="3718560"/>
            <a:ext cx="965835" cy="647700"/>
            <a:chOff x="3784600" y="1525588"/>
            <a:chExt cx="935038" cy="568325"/>
          </a:xfrm>
          <a:solidFill>
            <a:srgbClr val="FFFFFF"/>
          </a:solidFill>
        </p:grpSpPr>
        <p:sp>
          <p:nvSpPr>
            <p:cNvPr id="126" name="Freeform 8@|5FFC:16777215|FBC:16777215|LFC:11960852|LBC:16777215"/>
            <p:cNvSpPr/>
            <p:nvPr>
              <p:custDataLst>
                <p:tags r:id="rId29"/>
              </p:custDataLst>
            </p:nvPr>
          </p:nvSpPr>
          <p:spPr bwMode="auto">
            <a:xfrm>
              <a:off x="3871913" y="2011363"/>
              <a:ext cx="112713" cy="82550"/>
            </a:xfrm>
            <a:custGeom>
              <a:avLst/>
              <a:gdLst>
                <a:gd name="T0" fmla="*/ 30 w 30"/>
                <a:gd name="T1" fmla="*/ 19 h 22"/>
                <a:gd name="T2" fmla="*/ 30 w 30"/>
                <a:gd name="T3" fmla="*/ 0 h 22"/>
                <a:gd name="T4" fmla="*/ 1 w 30"/>
                <a:gd name="T5" fmla="*/ 22 h 22"/>
                <a:gd name="T6" fmla="*/ 27 w 30"/>
                <a:gd name="T7" fmla="*/ 22 h 22"/>
                <a:gd name="T8" fmla="*/ 30 w 30"/>
                <a:gd name="T9" fmla="*/ 1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2">
                  <a:moveTo>
                    <a:pt x="30" y="19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0" y="22"/>
                    <a:pt x="1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9" y="22"/>
                    <a:pt x="30" y="21"/>
                    <a:pt x="3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1482B6"/>
                  </a:solidFill>
                  <a:round/>
                </a14:hiddenLine>
              </a:ext>
            </a:extLst>
          </p:spPr>
          <p:txBody>
            <a:bodyPr>
              <a:normAutofit fontScale="25000" lnSpcReduction="20000"/>
            </a:bodyPr>
            <a:lstStyle/>
            <a:p>
              <a:pPr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>
                <a:ea typeface="幼圆" panose="02010509060101010101" pitchFamily="49" charset="-122"/>
              </a:endParaRPr>
            </a:p>
          </p:txBody>
        </p:sp>
        <p:sp>
          <p:nvSpPr>
            <p:cNvPr id="127" name="Freeform 9@|5FFC:16777215|FBC:16777215|LFC:11960852|LBC:16777215"/>
            <p:cNvSpPr/>
            <p:nvPr>
              <p:custDataLst>
                <p:tags r:id="rId30"/>
              </p:custDataLst>
            </p:nvPr>
          </p:nvSpPr>
          <p:spPr bwMode="auto">
            <a:xfrm>
              <a:off x="4022725" y="1893888"/>
              <a:ext cx="120650" cy="200025"/>
            </a:xfrm>
            <a:custGeom>
              <a:avLst/>
              <a:gdLst>
                <a:gd name="T0" fmla="*/ 29 w 32"/>
                <a:gd name="T1" fmla="*/ 53 h 53"/>
                <a:gd name="T2" fmla="*/ 32 w 32"/>
                <a:gd name="T3" fmla="*/ 50 h 53"/>
                <a:gd name="T4" fmla="*/ 32 w 32"/>
                <a:gd name="T5" fmla="*/ 0 h 53"/>
                <a:gd name="T6" fmla="*/ 0 w 32"/>
                <a:gd name="T7" fmla="*/ 23 h 53"/>
                <a:gd name="T8" fmla="*/ 0 w 32"/>
                <a:gd name="T9" fmla="*/ 24 h 53"/>
                <a:gd name="T10" fmla="*/ 0 w 32"/>
                <a:gd name="T11" fmla="*/ 50 h 53"/>
                <a:gd name="T12" fmla="*/ 2 w 32"/>
                <a:gd name="T13" fmla="*/ 53 h 53"/>
                <a:gd name="T14" fmla="*/ 29 w 32"/>
                <a:gd name="T1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53">
                  <a:moveTo>
                    <a:pt x="29" y="53"/>
                  </a:moveTo>
                  <a:cubicBezTo>
                    <a:pt x="30" y="53"/>
                    <a:pt x="32" y="52"/>
                    <a:pt x="32" y="5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2"/>
                    <a:pt x="1" y="53"/>
                    <a:pt x="2" y="53"/>
                  </a:cubicBezTo>
                  <a:lnTo>
                    <a:pt x="29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1482B6"/>
                  </a:solidFill>
                  <a:round/>
                </a14:hiddenLine>
              </a:ext>
            </a:extLst>
          </p:spPr>
          <p:txBody>
            <a:bodyPr>
              <a:normAutofit fontScale="62500" lnSpcReduction="20000"/>
            </a:bodyPr>
            <a:lstStyle/>
            <a:p>
              <a:pPr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>
                <a:ea typeface="幼圆" panose="02010509060101010101" pitchFamily="49" charset="-122"/>
              </a:endParaRPr>
            </a:p>
          </p:txBody>
        </p:sp>
        <p:sp>
          <p:nvSpPr>
            <p:cNvPr id="128" name="Freeform 10@|5FFC:16777215|FBC:16777215|LFC:11960852|LBC:16777215"/>
            <p:cNvSpPr/>
            <p:nvPr>
              <p:custDataLst>
                <p:tags r:id="rId31"/>
              </p:custDataLst>
            </p:nvPr>
          </p:nvSpPr>
          <p:spPr bwMode="auto">
            <a:xfrm>
              <a:off x="4176713" y="1800225"/>
              <a:ext cx="120650" cy="293688"/>
            </a:xfrm>
            <a:custGeom>
              <a:avLst/>
              <a:gdLst>
                <a:gd name="T0" fmla="*/ 29 w 32"/>
                <a:gd name="T1" fmla="*/ 78 h 78"/>
                <a:gd name="T2" fmla="*/ 32 w 32"/>
                <a:gd name="T3" fmla="*/ 75 h 78"/>
                <a:gd name="T4" fmla="*/ 32 w 32"/>
                <a:gd name="T5" fmla="*/ 9 h 78"/>
                <a:gd name="T6" fmla="*/ 23 w 32"/>
                <a:gd name="T7" fmla="*/ 0 h 78"/>
                <a:gd name="T8" fmla="*/ 10 w 32"/>
                <a:gd name="T9" fmla="*/ 10 h 78"/>
                <a:gd name="T10" fmla="*/ 0 w 32"/>
                <a:gd name="T11" fmla="*/ 17 h 78"/>
                <a:gd name="T12" fmla="*/ 0 w 32"/>
                <a:gd name="T13" fmla="*/ 75 h 78"/>
                <a:gd name="T14" fmla="*/ 3 w 32"/>
                <a:gd name="T15" fmla="*/ 78 h 78"/>
                <a:gd name="T16" fmla="*/ 29 w 32"/>
                <a:gd name="T17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78">
                  <a:moveTo>
                    <a:pt x="29" y="78"/>
                  </a:moveTo>
                  <a:cubicBezTo>
                    <a:pt x="31" y="78"/>
                    <a:pt x="32" y="77"/>
                    <a:pt x="32" y="75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7"/>
                    <a:pt x="1" y="78"/>
                    <a:pt x="3" y="78"/>
                  </a:cubicBezTo>
                  <a:lnTo>
                    <a:pt x="29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1482B6"/>
                  </a:solidFill>
                  <a:round/>
                </a14:hiddenLine>
              </a:ext>
            </a:extLst>
          </p:spPr>
          <p:txBody>
            <a:bodyPr>
              <a:normAutofit fontScale="92500" lnSpcReduction="10000"/>
            </a:bodyPr>
            <a:lstStyle/>
            <a:p>
              <a:pPr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>
                <a:ea typeface="幼圆" panose="02010509060101010101" pitchFamily="49" charset="-122"/>
              </a:endParaRPr>
            </a:p>
          </p:txBody>
        </p:sp>
        <p:sp>
          <p:nvSpPr>
            <p:cNvPr id="129" name="Freeform 11@|5FFC:16777215|FBC:16777215|LFC:11960852|LBC:16777215"/>
            <p:cNvSpPr/>
            <p:nvPr>
              <p:custDataLst>
                <p:tags r:id="rId32"/>
              </p:custDataLst>
            </p:nvPr>
          </p:nvSpPr>
          <p:spPr bwMode="auto">
            <a:xfrm>
              <a:off x="4330700" y="1841500"/>
              <a:ext cx="120650" cy="252413"/>
            </a:xfrm>
            <a:custGeom>
              <a:avLst/>
              <a:gdLst>
                <a:gd name="T0" fmla="*/ 30 w 32"/>
                <a:gd name="T1" fmla="*/ 67 h 67"/>
                <a:gd name="T2" fmla="*/ 32 w 32"/>
                <a:gd name="T3" fmla="*/ 64 h 67"/>
                <a:gd name="T4" fmla="*/ 32 w 32"/>
                <a:gd name="T5" fmla="*/ 0 h 67"/>
                <a:gd name="T6" fmla="*/ 20 w 32"/>
                <a:gd name="T7" fmla="*/ 10 h 67"/>
                <a:gd name="T8" fmla="*/ 16 w 32"/>
                <a:gd name="T9" fmla="*/ 13 h 67"/>
                <a:gd name="T10" fmla="*/ 5 w 32"/>
                <a:gd name="T11" fmla="*/ 12 h 67"/>
                <a:gd name="T12" fmla="*/ 4 w 32"/>
                <a:gd name="T13" fmla="*/ 11 h 67"/>
                <a:gd name="T14" fmla="*/ 0 w 32"/>
                <a:gd name="T15" fmla="*/ 7 h 67"/>
                <a:gd name="T16" fmla="*/ 0 w 32"/>
                <a:gd name="T17" fmla="*/ 64 h 67"/>
                <a:gd name="T18" fmla="*/ 3 w 32"/>
                <a:gd name="T19" fmla="*/ 67 h 67"/>
                <a:gd name="T20" fmla="*/ 30 w 32"/>
                <a:gd name="T21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67">
                  <a:moveTo>
                    <a:pt x="30" y="67"/>
                  </a:moveTo>
                  <a:cubicBezTo>
                    <a:pt x="31" y="67"/>
                    <a:pt x="32" y="66"/>
                    <a:pt x="32" y="64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3" y="16"/>
                    <a:pt x="8" y="15"/>
                    <a:pt x="5" y="12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6"/>
                    <a:pt x="2" y="67"/>
                    <a:pt x="3" y="67"/>
                  </a:cubicBezTo>
                  <a:lnTo>
                    <a:pt x="30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1482B6"/>
                  </a:solidFill>
                  <a:round/>
                </a14:hiddenLine>
              </a:ext>
            </a:extLst>
          </p:spPr>
          <p:txBody>
            <a:bodyPr>
              <a:normAutofit fontScale="85000" lnSpcReduction="20000"/>
            </a:bodyPr>
            <a:lstStyle/>
            <a:p>
              <a:pPr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>
                <a:ea typeface="幼圆" panose="02010509060101010101" pitchFamily="49" charset="-122"/>
              </a:endParaRPr>
            </a:p>
          </p:txBody>
        </p:sp>
        <p:sp>
          <p:nvSpPr>
            <p:cNvPr id="130" name="Freeform 12@|5FFC:16777215|FBC:16777215|LFC:11960852|LBC:16777215"/>
            <p:cNvSpPr/>
            <p:nvPr>
              <p:custDataLst>
                <p:tags r:id="rId33"/>
              </p:custDataLst>
            </p:nvPr>
          </p:nvSpPr>
          <p:spPr bwMode="auto">
            <a:xfrm>
              <a:off x="4489450" y="1720850"/>
              <a:ext cx="120650" cy="373063"/>
            </a:xfrm>
            <a:custGeom>
              <a:avLst/>
              <a:gdLst>
                <a:gd name="T0" fmla="*/ 29 w 32"/>
                <a:gd name="T1" fmla="*/ 99 h 99"/>
                <a:gd name="T2" fmla="*/ 32 w 32"/>
                <a:gd name="T3" fmla="*/ 96 h 99"/>
                <a:gd name="T4" fmla="*/ 32 w 32"/>
                <a:gd name="T5" fmla="*/ 0 h 99"/>
                <a:gd name="T6" fmla="*/ 13 w 32"/>
                <a:gd name="T7" fmla="*/ 15 h 99"/>
                <a:gd name="T8" fmla="*/ 0 w 32"/>
                <a:gd name="T9" fmla="*/ 25 h 99"/>
                <a:gd name="T10" fmla="*/ 0 w 32"/>
                <a:gd name="T11" fmla="*/ 96 h 99"/>
                <a:gd name="T12" fmla="*/ 3 w 32"/>
                <a:gd name="T13" fmla="*/ 99 h 99"/>
                <a:gd name="T14" fmla="*/ 29 w 32"/>
                <a:gd name="T15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99">
                  <a:moveTo>
                    <a:pt x="29" y="99"/>
                  </a:moveTo>
                  <a:cubicBezTo>
                    <a:pt x="31" y="99"/>
                    <a:pt x="32" y="98"/>
                    <a:pt x="32" y="9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8"/>
                    <a:pt x="1" y="99"/>
                    <a:pt x="3" y="99"/>
                  </a:cubicBezTo>
                  <a:lnTo>
                    <a:pt x="29" y="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1482B6"/>
                  </a:solidFill>
                  <a:round/>
                </a14:hiddenLine>
              </a:ext>
            </a:extLst>
          </p:spPr>
          <p:txBody>
            <a:bodyPr>
              <a:normAutofit/>
            </a:bodyPr>
            <a:lstStyle/>
            <a:p>
              <a:pPr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>
                <a:ea typeface="幼圆" panose="02010509060101010101" pitchFamily="49" charset="-122"/>
              </a:endParaRPr>
            </a:p>
          </p:txBody>
        </p:sp>
        <p:sp>
          <p:nvSpPr>
            <p:cNvPr id="131" name="Freeform 13@|5FFC:16777215|FBC:16777215|LFC:11960852|LBC:16777215"/>
            <p:cNvSpPr/>
            <p:nvPr>
              <p:custDataLst>
                <p:tags r:id="rId34"/>
              </p:custDataLst>
            </p:nvPr>
          </p:nvSpPr>
          <p:spPr bwMode="auto">
            <a:xfrm>
              <a:off x="3784600" y="1525588"/>
              <a:ext cx="935038" cy="541338"/>
            </a:xfrm>
            <a:custGeom>
              <a:avLst/>
              <a:gdLst>
                <a:gd name="T0" fmla="*/ 248 w 248"/>
                <a:gd name="T1" fmla="*/ 8 h 144"/>
                <a:gd name="T2" fmla="*/ 245 w 248"/>
                <a:gd name="T3" fmla="*/ 2 h 144"/>
                <a:gd name="T4" fmla="*/ 239 w 248"/>
                <a:gd name="T5" fmla="*/ 0 h 144"/>
                <a:gd name="T6" fmla="*/ 230 w 248"/>
                <a:gd name="T7" fmla="*/ 0 h 144"/>
                <a:gd name="T8" fmla="*/ 200 w 248"/>
                <a:gd name="T9" fmla="*/ 0 h 144"/>
                <a:gd name="T10" fmla="*/ 197 w 248"/>
                <a:gd name="T11" fmla="*/ 1 h 144"/>
                <a:gd name="T12" fmla="*/ 196 w 248"/>
                <a:gd name="T13" fmla="*/ 1 h 144"/>
                <a:gd name="T14" fmla="*/ 191 w 248"/>
                <a:gd name="T15" fmla="*/ 8 h 144"/>
                <a:gd name="T16" fmla="*/ 197 w 248"/>
                <a:gd name="T17" fmla="*/ 16 h 144"/>
                <a:gd name="T18" fmla="*/ 200 w 248"/>
                <a:gd name="T19" fmla="*/ 17 h 144"/>
                <a:gd name="T20" fmla="*/ 210 w 248"/>
                <a:gd name="T21" fmla="*/ 17 h 144"/>
                <a:gd name="T22" fmla="*/ 215 w 248"/>
                <a:gd name="T23" fmla="*/ 17 h 144"/>
                <a:gd name="T24" fmla="*/ 206 w 248"/>
                <a:gd name="T25" fmla="*/ 24 h 144"/>
                <a:gd name="T26" fmla="*/ 189 w 248"/>
                <a:gd name="T27" fmla="*/ 39 h 144"/>
                <a:gd name="T28" fmla="*/ 179 w 248"/>
                <a:gd name="T29" fmla="*/ 47 h 144"/>
                <a:gd name="T30" fmla="*/ 166 w 248"/>
                <a:gd name="T31" fmla="*/ 57 h 144"/>
                <a:gd name="T32" fmla="*/ 158 w 248"/>
                <a:gd name="T33" fmla="*/ 63 h 144"/>
                <a:gd name="T34" fmla="*/ 150 w 248"/>
                <a:gd name="T35" fmla="*/ 55 h 144"/>
                <a:gd name="T36" fmla="*/ 146 w 248"/>
                <a:gd name="T37" fmla="*/ 52 h 144"/>
                <a:gd name="T38" fmla="*/ 136 w 248"/>
                <a:gd name="T39" fmla="*/ 42 h 144"/>
                <a:gd name="T40" fmla="*/ 134 w 248"/>
                <a:gd name="T41" fmla="*/ 40 h 144"/>
                <a:gd name="T42" fmla="*/ 123 w 248"/>
                <a:gd name="T43" fmla="*/ 39 h 144"/>
                <a:gd name="T44" fmla="*/ 114 w 248"/>
                <a:gd name="T45" fmla="*/ 46 h 144"/>
                <a:gd name="T46" fmla="*/ 104 w 248"/>
                <a:gd name="T47" fmla="*/ 54 h 144"/>
                <a:gd name="T48" fmla="*/ 97 w 248"/>
                <a:gd name="T49" fmla="*/ 58 h 144"/>
                <a:gd name="T50" fmla="*/ 94 w 248"/>
                <a:gd name="T51" fmla="*/ 61 h 144"/>
                <a:gd name="T52" fmla="*/ 62 w 248"/>
                <a:gd name="T53" fmla="*/ 85 h 144"/>
                <a:gd name="T54" fmla="*/ 61 w 248"/>
                <a:gd name="T55" fmla="*/ 86 h 144"/>
                <a:gd name="T56" fmla="*/ 51 w 248"/>
                <a:gd name="T57" fmla="*/ 93 h 144"/>
                <a:gd name="T58" fmla="*/ 9 w 248"/>
                <a:gd name="T59" fmla="*/ 124 h 144"/>
                <a:gd name="T60" fmla="*/ 4 w 248"/>
                <a:gd name="T61" fmla="*/ 128 h 144"/>
                <a:gd name="T62" fmla="*/ 3 w 248"/>
                <a:gd name="T63" fmla="*/ 140 h 144"/>
                <a:gd name="T64" fmla="*/ 11 w 248"/>
                <a:gd name="T65" fmla="*/ 143 h 144"/>
                <a:gd name="T66" fmla="*/ 15 w 248"/>
                <a:gd name="T67" fmla="*/ 142 h 144"/>
                <a:gd name="T68" fmla="*/ 51 w 248"/>
                <a:gd name="T69" fmla="*/ 114 h 144"/>
                <a:gd name="T70" fmla="*/ 61 w 248"/>
                <a:gd name="T71" fmla="*/ 107 h 144"/>
                <a:gd name="T72" fmla="*/ 62 w 248"/>
                <a:gd name="T73" fmla="*/ 107 h 144"/>
                <a:gd name="T74" fmla="*/ 94 w 248"/>
                <a:gd name="T75" fmla="*/ 82 h 144"/>
                <a:gd name="T76" fmla="*/ 98 w 248"/>
                <a:gd name="T77" fmla="*/ 80 h 144"/>
                <a:gd name="T78" fmla="*/ 104 w 248"/>
                <a:gd name="T79" fmla="*/ 75 h 144"/>
                <a:gd name="T80" fmla="*/ 114 w 248"/>
                <a:gd name="T81" fmla="*/ 67 h 144"/>
                <a:gd name="T82" fmla="*/ 127 w 248"/>
                <a:gd name="T83" fmla="*/ 57 h 144"/>
                <a:gd name="T84" fmla="*/ 136 w 248"/>
                <a:gd name="T85" fmla="*/ 66 h 144"/>
                <a:gd name="T86" fmla="*/ 146 w 248"/>
                <a:gd name="T87" fmla="*/ 76 h 144"/>
                <a:gd name="T88" fmla="*/ 150 w 248"/>
                <a:gd name="T89" fmla="*/ 79 h 144"/>
                <a:gd name="T90" fmla="*/ 151 w 248"/>
                <a:gd name="T91" fmla="*/ 81 h 144"/>
                <a:gd name="T92" fmla="*/ 162 w 248"/>
                <a:gd name="T93" fmla="*/ 82 h 144"/>
                <a:gd name="T94" fmla="*/ 166 w 248"/>
                <a:gd name="T95" fmla="*/ 79 h 144"/>
                <a:gd name="T96" fmla="*/ 179 w 248"/>
                <a:gd name="T97" fmla="*/ 69 h 144"/>
                <a:gd name="T98" fmla="*/ 189 w 248"/>
                <a:gd name="T99" fmla="*/ 61 h 144"/>
                <a:gd name="T100" fmla="*/ 202 w 248"/>
                <a:gd name="T101" fmla="*/ 51 h 144"/>
                <a:gd name="T102" fmla="*/ 230 w 248"/>
                <a:gd name="T103" fmla="*/ 27 h 144"/>
                <a:gd name="T104" fmla="*/ 231 w 248"/>
                <a:gd name="T105" fmla="*/ 26 h 144"/>
                <a:gd name="T106" fmla="*/ 231 w 248"/>
                <a:gd name="T107" fmla="*/ 46 h 144"/>
                <a:gd name="T108" fmla="*/ 239 w 248"/>
                <a:gd name="T109" fmla="*/ 54 h 144"/>
                <a:gd name="T110" fmla="*/ 248 w 248"/>
                <a:gd name="T111" fmla="*/ 46 h 144"/>
                <a:gd name="T112" fmla="*/ 248 w 248"/>
                <a:gd name="T113" fmla="*/ 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48" h="144">
                  <a:moveTo>
                    <a:pt x="248" y="8"/>
                  </a:moveTo>
                  <a:cubicBezTo>
                    <a:pt x="248" y="6"/>
                    <a:pt x="247" y="4"/>
                    <a:pt x="245" y="2"/>
                  </a:cubicBezTo>
                  <a:cubicBezTo>
                    <a:pt x="243" y="1"/>
                    <a:pt x="241" y="0"/>
                    <a:pt x="239" y="0"/>
                  </a:cubicBezTo>
                  <a:cubicBezTo>
                    <a:pt x="230" y="0"/>
                    <a:pt x="230" y="0"/>
                    <a:pt x="230" y="0"/>
                  </a:cubicBezTo>
                  <a:cubicBezTo>
                    <a:pt x="200" y="0"/>
                    <a:pt x="200" y="0"/>
                    <a:pt x="200" y="0"/>
                  </a:cubicBezTo>
                  <a:cubicBezTo>
                    <a:pt x="199" y="0"/>
                    <a:pt x="198" y="0"/>
                    <a:pt x="197" y="1"/>
                  </a:cubicBezTo>
                  <a:cubicBezTo>
                    <a:pt x="197" y="1"/>
                    <a:pt x="196" y="1"/>
                    <a:pt x="196" y="1"/>
                  </a:cubicBezTo>
                  <a:cubicBezTo>
                    <a:pt x="193" y="2"/>
                    <a:pt x="191" y="5"/>
                    <a:pt x="191" y="8"/>
                  </a:cubicBezTo>
                  <a:cubicBezTo>
                    <a:pt x="191" y="12"/>
                    <a:pt x="194" y="15"/>
                    <a:pt x="197" y="16"/>
                  </a:cubicBezTo>
                  <a:cubicBezTo>
                    <a:pt x="198" y="17"/>
                    <a:pt x="199" y="17"/>
                    <a:pt x="200" y="17"/>
                  </a:cubicBezTo>
                  <a:cubicBezTo>
                    <a:pt x="210" y="17"/>
                    <a:pt x="210" y="17"/>
                    <a:pt x="210" y="17"/>
                  </a:cubicBezTo>
                  <a:cubicBezTo>
                    <a:pt x="215" y="17"/>
                    <a:pt x="215" y="17"/>
                    <a:pt x="215" y="17"/>
                  </a:cubicBezTo>
                  <a:cubicBezTo>
                    <a:pt x="206" y="24"/>
                    <a:pt x="206" y="24"/>
                    <a:pt x="206" y="24"/>
                  </a:cubicBezTo>
                  <a:cubicBezTo>
                    <a:pt x="189" y="39"/>
                    <a:pt x="189" y="39"/>
                    <a:pt x="189" y="39"/>
                  </a:cubicBezTo>
                  <a:cubicBezTo>
                    <a:pt x="179" y="47"/>
                    <a:pt x="179" y="47"/>
                    <a:pt x="179" y="47"/>
                  </a:cubicBezTo>
                  <a:cubicBezTo>
                    <a:pt x="166" y="57"/>
                    <a:pt x="166" y="57"/>
                    <a:pt x="166" y="57"/>
                  </a:cubicBezTo>
                  <a:cubicBezTo>
                    <a:pt x="158" y="63"/>
                    <a:pt x="158" y="63"/>
                    <a:pt x="158" y="63"/>
                  </a:cubicBezTo>
                  <a:cubicBezTo>
                    <a:pt x="150" y="55"/>
                    <a:pt x="150" y="55"/>
                    <a:pt x="150" y="55"/>
                  </a:cubicBezTo>
                  <a:cubicBezTo>
                    <a:pt x="146" y="52"/>
                    <a:pt x="146" y="52"/>
                    <a:pt x="146" y="52"/>
                  </a:cubicBezTo>
                  <a:cubicBezTo>
                    <a:pt x="136" y="42"/>
                    <a:pt x="136" y="42"/>
                    <a:pt x="136" y="42"/>
                  </a:cubicBezTo>
                  <a:cubicBezTo>
                    <a:pt x="134" y="40"/>
                    <a:pt x="134" y="40"/>
                    <a:pt x="134" y="40"/>
                  </a:cubicBezTo>
                  <a:cubicBezTo>
                    <a:pt x="131" y="37"/>
                    <a:pt x="127" y="36"/>
                    <a:pt x="123" y="39"/>
                  </a:cubicBezTo>
                  <a:cubicBezTo>
                    <a:pt x="114" y="46"/>
                    <a:pt x="114" y="46"/>
                    <a:pt x="114" y="46"/>
                  </a:cubicBezTo>
                  <a:cubicBezTo>
                    <a:pt x="104" y="54"/>
                    <a:pt x="104" y="54"/>
                    <a:pt x="104" y="54"/>
                  </a:cubicBezTo>
                  <a:cubicBezTo>
                    <a:pt x="97" y="58"/>
                    <a:pt x="97" y="58"/>
                    <a:pt x="97" y="58"/>
                  </a:cubicBezTo>
                  <a:cubicBezTo>
                    <a:pt x="94" y="61"/>
                    <a:pt x="94" y="61"/>
                    <a:pt x="94" y="61"/>
                  </a:cubicBezTo>
                  <a:cubicBezTo>
                    <a:pt x="62" y="85"/>
                    <a:pt x="62" y="85"/>
                    <a:pt x="62" y="85"/>
                  </a:cubicBezTo>
                  <a:cubicBezTo>
                    <a:pt x="61" y="86"/>
                    <a:pt x="61" y="86"/>
                    <a:pt x="61" y="86"/>
                  </a:cubicBezTo>
                  <a:cubicBezTo>
                    <a:pt x="51" y="93"/>
                    <a:pt x="51" y="93"/>
                    <a:pt x="51" y="93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4" y="128"/>
                    <a:pt x="4" y="128"/>
                    <a:pt x="4" y="128"/>
                  </a:cubicBezTo>
                  <a:cubicBezTo>
                    <a:pt x="1" y="131"/>
                    <a:pt x="0" y="136"/>
                    <a:pt x="3" y="140"/>
                  </a:cubicBezTo>
                  <a:cubicBezTo>
                    <a:pt x="5" y="143"/>
                    <a:pt x="8" y="144"/>
                    <a:pt x="11" y="143"/>
                  </a:cubicBezTo>
                  <a:cubicBezTo>
                    <a:pt x="12" y="143"/>
                    <a:pt x="14" y="143"/>
                    <a:pt x="15" y="142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94" y="82"/>
                    <a:pt x="94" y="82"/>
                    <a:pt x="94" y="82"/>
                  </a:cubicBezTo>
                  <a:cubicBezTo>
                    <a:pt x="98" y="80"/>
                    <a:pt x="98" y="80"/>
                    <a:pt x="98" y="80"/>
                  </a:cubicBezTo>
                  <a:cubicBezTo>
                    <a:pt x="104" y="75"/>
                    <a:pt x="104" y="75"/>
                    <a:pt x="104" y="75"/>
                  </a:cubicBezTo>
                  <a:cubicBezTo>
                    <a:pt x="114" y="67"/>
                    <a:pt x="114" y="67"/>
                    <a:pt x="114" y="67"/>
                  </a:cubicBezTo>
                  <a:cubicBezTo>
                    <a:pt x="127" y="57"/>
                    <a:pt x="127" y="57"/>
                    <a:pt x="127" y="57"/>
                  </a:cubicBezTo>
                  <a:cubicBezTo>
                    <a:pt x="136" y="66"/>
                    <a:pt x="136" y="66"/>
                    <a:pt x="136" y="66"/>
                  </a:cubicBezTo>
                  <a:cubicBezTo>
                    <a:pt x="146" y="76"/>
                    <a:pt x="146" y="76"/>
                    <a:pt x="146" y="76"/>
                  </a:cubicBezTo>
                  <a:cubicBezTo>
                    <a:pt x="150" y="79"/>
                    <a:pt x="150" y="79"/>
                    <a:pt x="150" y="79"/>
                  </a:cubicBezTo>
                  <a:cubicBezTo>
                    <a:pt x="151" y="81"/>
                    <a:pt x="151" y="81"/>
                    <a:pt x="151" y="81"/>
                  </a:cubicBezTo>
                  <a:cubicBezTo>
                    <a:pt x="154" y="84"/>
                    <a:pt x="159" y="84"/>
                    <a:pt x="162" y="82"/>
                  </a:cubicBezTo>
                  <a:cubicBezTo>
                    <a:pt x="166" y="79"/>
                    <a:pt x="166" y="79"/>
                    <a:pt x="166" y="79"/>
                  </a:cubicBezTo>
                  <a:cubicBezTo>
                    <a:pt x="179" y="69"/>
                    <a:pt x="179" y="69"/>
                    <a:pt x="179" y="69"/>
                  </a:cubicBezTo>
                  <a:cubicBezTo>
                    <a:pt x="189" y="61"/>
                    <a:pt x="189" y="61"/>
                    <a:pt x="189" y="61"/>
                  </a:cubicBezTo>
                  <a:cubicBezTo>
                    <a:pt x="202" y="51"/>
                    <a:pt x="202" y="51"/>
                    <a:pt x="202" y="51"/>
                  </a:cubicBezTo>
                  <a:cubicBezTo>
                    <a:pt x="230" y="27"/>
                    <a:pt x="230" y="27"/>
                    <a:pt x="230" y="27"/>
                  </a:cubicBezTo>
                  <a:cubicBezTo>
                    <a:pt x="231" y="26"/>
                    <a:pt x="231" y="26"/>
                    <a:pt x="231" y="26"/>
                  </a:cubicBezTo>
                  <a:cubicBezTo>
                    <a:pt x="231" y="46"/>
                    <a:pt x="231" y="46"/>
                    <a:pt x="231" y="46"/>
                  </a:cubicBezTo>
                  <a:cubicBezTo>
                    <a:pt x="231" y="50"/>
                    <a:pt x="234" y="54"/>
                    <a:pt x="239" y="54"/>
                  </a:cubicBezTo>
                  <a:cubicBezTo>
                    <a:pt x="244" y="54"/>
                    <a:pt x="248" y="50"/>
                    <a:pt x="248" y="46"/>
                  </a:cubicBezTo>
                  <a:lnTo>
                    <a:pt x="24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1482B6"/>
                  </a:solidFill>
                  <a:round/>
                </a14:hiddenLine>
              </a:ext>
            </a:extLst>
          </p:spPr>
          <p:txBody>
            <a:bodyPr>
              <a:normAutofit/>
            </a:bodyPr>
            <a:lstStyle/>
            <a:p>
              <a:pPr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>
                <a:ea typeface="幼圆" panose="02010509060101010101" pitchFamily="49" charset="-122"/>
              </a:endParaRPr>
            </a:p>
          </p:txBody>
        </p:sp>
      </p:grpSp>
      <p:grpSp>
        <p:nvGrpSpPr>
          <p:cNvPr id="132" name="组合 10"/>
          <p:cNvGrpSpPr/>
          <p:nvPr>
            <p:custDataLst>
              <p:tags r:id="rId23"/>
            </p:custDataLst>
          </p:nvPr>
        </p:nvGrpSpPr>
        <p:grpSpPr bwMode="auto">
          <a:xfrm flipH="1" flipV="1">
            <a:off x="6388735" y="5948680"/>
            <a:ext cx="1506855" cy="262255"/>
            <a:chOff x="4255294" y="1661160"/>
            <a:chExt cx="1505426" cy="262890"/>
          </a:xfrm>
        </p:grpSpPr>
        <p:cxnSp>
          <p:nvCxnSpPr>
            <p:cNvPr id="133" name="Straight Connector 31@|9FFC:0|FBC:0|LFC:6905428|LBC:16777215"/>
            <p:cNvCxnSpPr/>
            <p:nvPr>
              <p:custDataLst>
                <p:tags r:id="rId27"/>
              </p:custDataLst>
            </p:nvPr>
          </p:nvCxnSpPr>
          <p:spPr>
            <a:xfrm flipH="1" flipV="1">
              <a:off x="5410141" y="1661160"/>
              <a:ext cx="350579" cy="262890"/>
            </a:xfrm>
            <a:prstGeom prst="line">
              <a:avLst/>
            </a:prstGeom>
            <a:ln w="12700">
              <a:solidFill>
                <a:srgbClr val="4D4D4D"/>
              </a:solidFill>
            </a:ln>
          </p:spPr>
          <p:style>
            <a:lnRef idx="1">
              <a:srgbClr val="EF4150"/>
            </a:lnRef>
            <a:fillRef idx="0">
              <a:srgbClr val="EF4150"/>
            </a:fillRef>
            <a:effectRef idx="0">
              <a:srgbClr val="EF4150"/>
            </a:effectRef>
            <a:fontRef idx="minor">
              <a:srgbClr val="4D4D4D"/>
            </a:fontRef>
          </p:style>
        </p:cxnSp>
        <p:cxnSp>
          <p:nvCxnSpPr>
            <p:cNvPr id="134" name="Straight Connector 32@|9FFC:0|FBC:0|LFC:6905428|LBC:16777215"/>
            <p:cNvCxnSpPr/>
            <p:nvPr>
              <p:custDataLst>
                <p:tags r:id="rId28"/>
              </p:custDataLst>
            </p:nvPr>
          </p:nvCxnSpPr>
          <p:spPr>
            <a:xfrm flipH="1">
              <a:off x="4255294" y="1662754"/>
              <a:ext cx="1158020" cy="0"/>
            </a:xfrm>
            <a:prstGeom prst="line">
              <a:avLst/>
            </a:prstGeom>
            <a:ln w="12700">
              <a:solidFill>
                <a:srgbClr val="4D4D4D"/>
              </a:solidFill>
            </a:ln>
          </p:spPr>
          <p:style>
            <a:lnRef idx="1">
              <a:srgbClr val="EF4150"/>
            </a:lnRef>
            <a:fillRef idx="0">
              <a:srgbClr val="EF4150"/>
            </a:fillRef>
            <a:effectRef idx="0">
              <a:srgbClr val="EF4150"/>
            </a:effectRef>
            <a:fontRef idx="minor">
              <a:srgbClr val="4D4D4D"/>
            </a:fontRef>
          </p:style>
        </p:cxnSp>
      </p:grpSp>
      <p:grpSp>
        <p:nvGrpSpPr>
          <p:cNvPr id="135" name="组合 21"/>
          <p:cNvGrpSpPr/>
          <p:nvPr>
            <p:custDataLst>
              <p:tags r:id="rId24"/>
            </p:custDataLst>
          </p:nvPr>
        </p:nvGrpSpPr>
        <p:grpSpPr bwMode="auto">
          <a:xfrm>
            <a:off x="3736975" y="2146300"/>
            <a:ext cx="1504950" cy="263525"/>
            <a:chOff x="4255294" y="1661160"/>
            <a:chExt cx="1505426" cy="262890"/>
          </a:xfrm>
        </p:grpSpPr>
        <p:cxnSp>
          <p:nvCxnSpPr>
            <p:cNvPr id="136" name="Straight Connector 39@|9FFC:0|FBC:0|LFC:6905428|LBC:16777215"/>
            <p:cNvCxnSpPr/>
            <p:nvPr>
              <p:custDataLst>
                <p:tags r:id="rId25"/>
              </p:custDataLst>
            </p:nvPr>
          </p:nvCxnSpPr>
          <p:spPr>
            <a:xfrm flipH="1" flipV="1">
              <a:off x="5409772" y="1661160"/>
              <a:ext cx="350948" cy="262890"/>
            </a:xfrm>
            <a:prstGeom prst="line">
              <a:avLst/>
            </a:prstGeom>
            <a:ln w="12700">
              <a:solidFill>
                <a:srgbClr val="4D4D4D"/>
              </a:solidFill>
            </a:ln>
          </p:spPr>
          <p:style>
            <a:lnRef idx="1">
              <a:srgbClr val="EF4150"/>
            </a:lnRef>
            <a:fillRef idx="0">
              <a:srgbClr val="EF4150"/>
            </a:fillRef>
            <a:effectRef idx="0">
              <a:srgbClr val="EF4150"/>
            </a:effectRef>
            <a:fontRef idx="minor">
              <a:srgbClr val="4D4D4D"/>
            </a:fontRef>
          </p:style>
        </p:cxnSp>
        <p:cxnSp>
          <p:nvCxnSpPr>
            <p:cNvPr id="137" name="Straight Connector 40@|9FFC:0|FBC:0|LFC:6905428|LBC:16777215"/>
            <p:cNvCxnSpPr/>
            <p:nvPr>
              <p:custDataLst>
                <p:tags r:id="rId26"/>
              </p:custDataLst>
            </p:nvPr>
          </p:nvCxnSpPr>
          <p:spPr>
            <a:xfrm flipH="1">
              <a:off x="4255294" y="1664327"/>
              <a:ext cx="1157654" cy="0"/>
            </a:xfrm>
            <a:prstGeom prst="line">
              <a:avLst/>
            </a:prstGeom>
            <a:ln w="12700">
              <a:solidFill>
                <a:srgbClr val="4D4D4D"/>
              </a:solidFill>
            </a:ln>
          </p:spPr>
          <p:style>
            <a:lnRef idx="1">
              <a:srgbClr val="EF4150"/>
            </a:lnRef>
            <a:fillRef idx="0">
              <a:srgbClr val="EF4150"/>
            </a:fillRef>
            <a:effectRef idx="0">
              <a:srgbClr val="EF4150"/>
            </a:effectRef>
            <a:fontRef idx="minor">
              <a:srgbClr val="4D4D4D"/>
            </a:fontRef>
          </p:style>
        </p:cxn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>
                <a:ea typeface="幼圆" panose="02010509060101010101" pitchFamily="49" charset="-122"/>
              </a:rPr>
              <a:t>紧密型县域医共体试点</a:t>
            </a:r>
            <a:r>
              <a:rPr lang="zh-CN" altLang="en-US" dirty="0" smtClean="0">
                <a:solidFill>
                  <a:srgbClr val="FF0000"/>
                </a:solidFill>
                <a:ea typeface="幼圆" panose="02010509060101010101" pitchFamily="49" charset="-122"/>
              </a:rPr>
              <a:t>建设的目标</a:t>
            </a:r>
            <a:r>
              <a:rPr lang="en-US" altLang="zh-CN" dirty="0" smtClean="0">
                <a:solidFill>
                  <a:srgbClr val="FF0000"/>
                </a:solidFill>
                <a:ea typeface="幼圆" panose="02010509060101010101" pitchFamily="49" charset="-122"/>
              </a:rPr>
              <a:t>——“5</a:t>
            </a:r>
            <a:r>
              <a:rPr lang="zh-CN" altLang="en-US" dirty="0" smtClean="0">
                <a:solidFill>
                  <a:srgbClr val="FF0000"/>
                </a:solidFill>
                <a:ea typeface="幼圆" panose="02010509060101010101" pitchFamily="49" charset="-122"/>
              </a:rPr>
              <a:t>明显，</a:t>
            </a:r>
            <a:r>
              <a:rPr lang="en-US" altLang="zh-CN" dirty="0" smtClean="0">
                <a:solidFill>
                  <a:srgbClr val="FF0000"/>
                </a:solidFill>
                <a:ea typeface="幼圆" panose="02010509060101010101" pitchFamily="49" charset="-122"/>
              </a:rPr>
              <a:t>1</a:t>
            </a:r>
            <a:r>
              <a:rPr lang="zh-CN" altLang="en-US" dirty="0" smtClean="0">
                <a:solidFill>
                  <a:srgbClr val="FF0000"/>
                </a:solidFill>
                <a:ea typeface="幼圆" panose="02010509060101010101" pitchFamily="49" charset="-122"/>
              </a:rPr>
              <a:t>增，</a:t>
            </a:r>
            <a:r>
              <a:rPr lang="en-US" altLang="zh-CN" dirty="0" smtClean="0">
                <a:solidFill>
                  <a:srgbClr val="FF0000"/>
                </a:solidFill>
                <a:ea typeface="幼圆" panose="02010509060101010101" pitchFamily="49" charset="-122"/>
              </a:rPr>
              <a:t>1</a:t>
            </a:r>
            <a:r>
              <a:rPr lang="zh-CN" altLang="en-US" dirty="0" smtClean="0">
                <a:solidFill>
                  <a:srgbClr val="FF0000"/>
                </a:solidFill>
                <a:ea typeface="幼圆" panose="02010509060101010101" pitchFamily="49" charset="-122"/>
              </a:rPr>
              <a:t>控，</a:t>
            </a:r>
            <a:r>
              <a:rPr lang="en-US" altLang="zh-CN" dirty="0" smtClean="0">
                <a:solidFill>
                  <a:srgbClr val="FF0000"/>
                </a:solidFill>
                <a:ea typeface="幼圆" panose="02010509060101010101" pitchFamily="49" charset="-122"/>
              </a:rPr>
              <a:t>1</a:t>
            </a:r>
            <a:r>
              <a:rPr lang="zh-CN" altLang="en-US" dirty="0" smtClean="0">
                <a:solidFill>
                  <a:srgbClr val="FF0000"/>
                </a:solidFill>
                <a:ea typeface="幼圆" panose="02010509060101010101" pitchFamily="49" charset="-122"/>
              </a:rPr>
              <a:t>下降”</a:t>
            </a:r>
            <a:endParaRPr lang="zh-CN" altLang="en-US" dirty="0">
              <a:solidFill>
                <a:srgbClr val="FF0000"/>
              </a:solidFill>
              <a:ea typeface="幼圆" panose="02010509060101010101" pitchFamily="49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>
                <a:ea typeface="幼圆" panose="02010509060101010101" pitchFamily="49" charset="-122"/>
              </a:rPr>
              <a:t>紧密型县域医共体试点</a:t>
            </a:r>
            <a:r>
              <a:rPr lang="zh-CN" altLang="en-US" dirty="0" smtClean="0">
                <a:solidFill>
                  <a:srgbClr val="FF0000"/>
                </a:solidFill>
                <a:ea typeface="幼圆" panose="02010509060101010101" pitchFamily="49" charset="-122"/>
              </a:rPr>
              <a:t>建设的目标</a:t>
            </a:r>
            <a:r>
              <a:rPr lang="en-US" altLang="zh-CN" dirty="0" smtClean="0">
                <a:solidFill>
                  <a:srgbClr val="FF0000"/>
                </a:solidFill>
                <a:ea typeface="幼圆" panose="02010509060101010101" pitchFamily="49" charset="-122"/>
              </a:rPr>
              <a:t>——“5</a:t>
            </a:r>
            <a:r>
              <a:rPr lang="zh-CN" altLang="en-US" dirty="0" smtClean="0">
                <a:solidFill>
                  <a:srgbClr val="FF0000"/>
                </a:solidFill>
                <a:ea typeface="幼圆" panose="02010509060101010101" pitchFamily="49" charset="-122"/>
              </a:rPr>
              <a:t>明显，</a:t>
            </a:r>
            <a:r>
              <a:rPr lang="en-US" altLang="zh-CN" dirty="0" smtClean="0">
                <a:solidFill>
                  <a:srgbClr val="FF0000"/>
                </a:solidFill>
                <a:ea typeface="幼圆" panose="02010509060101010101" pitchFamily="49" charset="-122"/>
              </a:rPr>
              <a:t>1</a:t>
            </a:r>
            <a:r>
              <a:rPr lang="zh-CN" altLang="en-US" dirty="0" smtClean="0">
                <a:solidFill>
                  <a:srgbClr val="FF0000"/>
                </a:solidFill>
                <a:ea typeface="幼圆" panose="02010509060101010101" pitchFamily="49" charset="-122"/>
              </a:rPr>
              <a:t>增，</a:t>
            </a:r>
            <a:r>
              <a:rPr lang="en-US" altLang="zh-CN" dirty="0" smtClean="0">
                <a:solidFill>
                  <a:srgbClr val="FF0000"/>
                </a:solidFill>
                <a:ea typeface="幼圆" panose="02010509060101010101" pitchFamily="49" charset="-122"/>
              </a:rPr>
              <a:t>1</a:t>
            </a:r>
            <a:r>
              <a:rPr lang="zh-CN" altLang="en-US" dirty="0" smtClean="0">
                <a:solidFill>
                  <a:srgbClr val="FF0000"/>
                </a:solidFill>
                <a:ea typeface="幼圆" panose="02010509060101010101" pitchFamily="49" charset="-122"/>
              </a:rPr>
              <a:t>控，</a:t>
            </a:r>
            <a:r>
              <a:rPr lang="en-US" altLang="zh-CN" dirty="0" smtClean="0">
                <a:solidFill>
                  <a:srgbClr val="FF0000"/>
                </a:solidFill>
                <a:ea typeface="幼圆" panose="02010509060101010101" pitchFamily="49" charset="-122"/>
              </a:rPr>
              <a:t>1</a:t>
            </a:r>
            <a:r>
              <a:rPr lang="zh-CN" altLang="en-US" dirty="0" smtClean="0">
                <a:solidFill>
                  <a:srgbClr val="FF0000"/>
                </a:solidFill>
                <a:ea typeface="幼圆" panose="02010509060101010101" pitchFamily="49" charset="-122"/>
              </a:rPr>
              <a:t>下降”</a:t>
            </a:r>
            <a:endParaRPr lang="zh-CN" altLang="en-US" dirty="0">
              <a:solidFill>
                <a:srgbClr val="FF0000"/>
              </a:solidFill>
              <a:ea typeface="幼圆" panose="02010509060101010101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014553" y="2452035"/>
            <a:ext cx="10736297" cy="2730674"/>
            <a:chOff x="1507490" y="2804160"/>
            <a:chExt cx="9177655" cy="2200275"/>
          </a:xfrm>
        </p:grpSpPr>
        <p:sp>
          <p:nvSpPr>
            <p:cNvPr id="13" name="任意多边形 12"/>
            <p:cNvSpPr/>
            <p:nvPr>
              <p:custDataLst>
                <p:tags r:id="rId2"/>
              </p:custDataLst>
            </p:nvPr>
          </p:nvSpPr>
          <p:spPr>
            <a:xfrm>
              <a:off x="1812290" y="3933825"/>
              <a:ext cx="2185670" cy="299085"/>
            </a:xfrm>
            <a:custGeom>
              <a:avLst/>
              <a:gdLst>
                <a:gd name="connsiteX0" fmla="*/ 0 w 3062288"/>
                <a:gd name="connsiteY0" fmla="*/ 0 h 419100"/>
                <a:gd name="connsiteX1" fmla="*/ 23398 w 3062288"/>
                <a:gd name="connsiteY1" fmla="*/ 0 h 419100"/>
                <a:gd name="connsiteX2" fmla="*/ 85310 w 3062288"/>
                <a:gd name="connsiteY2" fmla="*/ 247650 h 419100"/>
                <a:gd name="connsiteX3" fmla="*/ 2976976 w 3062288"/>
                <a:gd name="connsiteY3" fmla="*/ 247650 h 419100"/>
                <a:gd name="connsiteX4" fmla="*/ 3038889 w 3062288"/>
                <a:gd name="connsiteY4" fmla="*/ 0 h 419100"/>
                <a:gd name="connsiteX5" fmla="*/ 3062288 w 3062288"/>
                <a:gd name="connsiteY5" fmla="*/ 0 h 419100"/>
                <a:gd name="connsiteX6" fmla="*/ 2995612 w 3062288"/>
                <a:gd name="connsiteY6" fmla="*/ 266701 h 419100"/>
                <a:gd name="connsiteX7" fmla="*/ 1656649 w 3062288"/>
                <a:gd name="connsiteY7" fmla="*/ 266701 h 419100"/>
                <a:gd name="connsiteX8" fmla="*/ 1531144 w 3062288"/>
                <a:gd name="connsiteY8" fmla="*/ 419100 h 419100"/>
                <a:gd name="connsiteX9" fmla="*/ 1405639 w 3062288"/>
                <a:gd name="connsiteY9" fmla="*/ 266701 h 419100"/>
                <a:gd name="connsiteX10" fmla="*/ 66675 w 3062288"/>
                <a:gd name="connsiteY10" fmla="*/ 266701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62288" h="419100">
                  <a:moveTo>
                    <a:pt x="0" y="0"/>
                  </a:moveTo>
                  <a:lnTo>
                    <a:pt x="23398" y="0"/>
                  </a:lnTo>
                  <a:lnTo>
                    <a:pt x="85310" y="247650"/>
                  </a:lnTo>
                  <a:lnTo>
                    <a:pt x="2976976" y="247650"/>
                  </a:lnTo>
                  <a:lnTo>
                    <a:pt x="3038889" y="0"/>
                  </a:lnTo>
                  <a:lnTo>
                    <a:pt x="3062288" y="0"/>
                  </a:lnTo>
                  <a:lnTo>
                    <a:pt x="2995612" y="266701"/>
                  </a:lnTo>
                  <a:lnTo>
                    <a:pt x="1656649" y="266701"/>
                  </a:lnTo>
                  <a:lnTo>
                    <a:pt x="1531144" y="419100"/>
                  </a:lnTo>
                  <a:lnTo>
                    <a:pt x="1405639" y="266701"/>
                  </a:lnTo>
                  <a:lnTo>
                    <a:pt x="66675" y="26670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rgbClr val="018BE9">
                <a:shade val="50000"/>
              </a:srgbClr>
            </a:lnRef>
            <a:fillRef idx="1">
              <a:srgbClr val="018BE9"/>
            </a:fillRef>
            <a:effectRef idx="0">
              <a:srgbClr val="018BE9"/>
            </a:effectRef>
            <a:fontRef idx="minor">
              <a:srgbClr val="FFFFFF"/>
            </a:fontRef>
          </p:style>
          <p:txBody>
            <a:bodyPr rtlCol="0" anchor="ctr">
              <a:normAutofit fontScale="87500" lnSpcReduction="20000"/>
            </a:bodyPr>
            <a:lstStyle/>
            <a:p>
              <a:pPr algn="ctr"/>
              <a:endParaRPr lang="zh-CN" altLang="en-US">
                <a:solidFill>
                  <a:srgbClr val="FFFFFF"/>
                </a:solidFill>
                <a:ea typeface="幼圆" panose="02010509060101010101" pitchFamily="49" charset="-122"/>
              </a:endParaRPr>
            </a:p>
          </p:txBody>
        </p:sp>
        <p:sp>
          <p:nvSpPr>
            <p:cNvPr id="24" name="任意多边形 23"/>
            <p:cNvSpPr/>
            <p:nvPr>
              <p:custDataLst>
                <p:tags r:id="rId3"/>
              </p:custDataLst>
            </p:nvPr>
          </p:nvSpPr>
          <p:spPr>
            <a:xfrm>
              <a:off x="2616835" y="4290060"/>
              <a:ext cx="575945" cy="714375"/>
            </a:xfrm>
            <a:custGeom>
              <a:avLst/>
              <a:gdLst>
                <a:gd name="connsiteX0" fmla="*/ 288000 w 576000"/>
                <a:gd name="connsiteY0" fmla="*/ 57150 h 714375"/>
                <a:gd name="connsiteX1" fmla="*/ 576000 w 576000"/>
                <a:gd name="connsiteY1" fmla="*/ 209550 h 714375"/>
                <a:gd name="connsiteX2" fmla="*/ 576000 w 576000"/>
                <a:gd name="connsiteY2" fmla="*/ 561975 h 714375"/>
                <a:gd name="connsiteX3" fmla="*/ 288000 w 576000"/>
                <a:gd name="connsiteY3" fmla="*/ 714375 h 714375"/>
                <a:gd name="connsiteX4" fmla="*/ 0 w 576000"/>
                <a:gd name="connsiteY4" fmla="*/ 561975 h 714375"/>
                <a:gd name="connsiteX5" fmla="*/ 0 w 576000"/>
                <a:gd name="connsiteY5" fmla="*/ 209550 h 714375"/>
                <a:gd name="connsiteX6" fmla="*/ 288000 w 576000"/>
                <a:gd name="connsiteY6" fmla="*/ 0 h 714375"/>
                <a:gd name="connsiteX7" fmla="*/ 576000 w 576000"/>
                <a:gd name="connsiteY7" fmla="*/ 152400 h 714375"/>
                <a:gd name="connsiteX8" fmla="*/ 576000 w 576000"/>
                <a:gd name="connsiteY8" fmla="*/ 180975 h 714375"/>
                <a:gd name="connsiteX9" fmla="*/ 288000 w 576000"/>
                <a:gd name="connsiteY9" fmla="*/ 28575 h 714375"/>
                <a:gd name="connsiteX10" fmla="*/ 0 w 576000"/>
                <a:gd name="connsiteY10" fmla="*/ 180975 h 714375"/>
                <a:gd name="connsiteX11" fmla="*/ 0 w 576000"/>
                <a:gd name="connsiteY11" fmla="*/ 152400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6000" h="714375">
                  <a:moveTo>
                    <a:pt x="288000" y="57150"/>
                  </a:moveTo>
                  <a:lnTo>
                    <a:pt x="576000" y="209550"/>
                  </a:lnTo>
                  <a:lnTo>
                    <a:pt x="576000" y="561975"/>
                  </a:lnTo>
                  <a:lnTo>
                    <a:pt x="288000" y="714375"/>
                  </a:lnTo>
                  <a:lnTo>
                    <a:pt x="0" y="561975"/>
                  </a:lnTo>
                  <a:lnTo>
                    <a:pt x="0" y="209550"/>
                  </a:lnTo>
                  <a:close/>
                  <a:moveTo>
                    <a:pt x="288000" y="0"/>
                  </a:moveTo>
                  <a:lnTo>
                    <a:pt x="576000" y="152400"/>
                  </a:lnTo>
                  <a:lnTo>
                    <a:pt x="576000" y="180975"/>
                  </a:lnTo>
                  <a:lnTo>
                    <a:pt x="288000" y="28575"/>
                  </a:lnTo>
                  <a:lnTo>
                    <a:pt x="0" y="180975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rgbClr val="018BE9">
                <a:shade val="50000"/>
              </a:srgbClr>
            </a:lnRef>
            <a:fillRef idx="1">
              <a:srgbClr val="018BE9"/>
            </a:fillRef>
            <a:effectRef idx="0">
              <a:srgbClr val="018BE9"/>
            </a:effectRef>
            <a:fontRef idx="minor">
              <a:srgbClr val="FFFFFF"/>
            </a:fontRef>
          </p:style>
          <p:txBody>
            <a:bodyPr rtlCol="0" anchor="ctr">
              <a:normAutofit/>
            </a:bodyPr>
            <a:lstStyle/>
            <a:p>
              <a:pPr algn="ctr"/>
              <a:r>
                <a:rPr lang="zh-CN" altLang="en-US" sz="2400" dirty="0">
                  <a:solidFill>
                    <a:srgbClr val="FF0000"/>
                  </a:solidFill>
                  <a:ea typeface="幼圆" panose="02010509060101010101" pitchFamily="49" charset="-122"/>
                </a:rPr>
                <a:t>增</a:t>
              </a:r>
            </a:p>
          </p:txBody>
        </p:sp>
        <p:sp>
          <p:nvSpPr>
            <p:cNvPr id="31" name="任意多边形 30"/>
            <p:cNvSpPr/>
            <p:nvPr>
              <p:custDataLst>
                <p:tags r:id="rId4"/>
              </p:custDataLst>
            </p:nvPr>
          </p:nvSpPr>
          <p:spPr>
            <a:xfrm>
              <a:off x="1507490" y="2804160"/>
              <a:ext cx="2795905" cy="1259840"/>
            </a:xfrm>
            <a:custGeom>
              <a:avLst/>
              <a:gdLst>
                <a:gd name="connsiteX0" fmla="*/ 16494 w 2795806"/>
                <a:gd name="connsiteY0" fmla="*/ 49404 h 1260113"/>
                <a:gd name="connsiteX1" fmla="*/ 2779312 w 2795806"/>
                <a:gd name="connsiteY1" fmla="*/ 49404 h 1260113"/>
                <a:gd name="connsiteX2" fmla="*/ 2375105 w 2795806"/>
                <a:gd name="connsiteY2" fmla="*/ 1260113 h 1260113"/>
                <a:gd name="connsiteX3" fmla="*/ 420701 w 2795806"/>
                <a:gd name="connsiteY3" fmla="*/ 1260113 h 1260113"/>
                <a:gd name="connsiteX4" fmla="*/ 0 w 2795806"/>
                <a:gd name="connsiteY4" fmla="*/ 0 h 1260113"/>
                <a:gd name="connsiteX5" fmla="*/ 2795806 w 2795806"/>
                <a:gd name="connsiteY5" fmla="*/ 0 h 1260113"/>
                <a:gd name="connsiteX6" fmla="*/ 2785322 w 2795806"/>
                <a:gd name="connsiteY6" fmla="*/ 31404 h 1260113"/>
                <a:gd name="connsiteX7" fmla="*/ 10485 w 2795806"/>
                <a:gd name="connsiteY7" fmla="*/ 31404 h 1260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95806" h="1260113">
                  <a:moveTo>
                    <a:pt x="16494" y="49404"/>
                  </a:moveTo>
                  <a:lnTo>
                    <a:pt x="2779312" y="49404"/>
                  </a:lnTo>
                  <a:lnTo>
                    <a:pt x="2375105" y="1260113"/>
                  </a:lnTo>
                  <a:lnTo>
                    <a:pt x="420701" y="1260113"/>
                  </a:lnTo>
                  <a:close/>
                  <a:moveTo>
                    <a:pt x="0" y="0"/>
                  </a:moveTo>
                  <a:lnTo>
                    <a:pt x="2795806" y="0"/>
                  </a:lnTo>
                  <a:lnTo>
                    <a:pt x="2785322" y="31404"/>
                  </a:lnTo>
                  <a:lnTo>
                    <a:pt x="10485" y="3140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rgbClr val="018BE9">
                <a:shade val="50000"/>
              </a:srgbClr>
            </a:lnRef>
            <a:fillRef idx="1">
              <a:srgbClr val="018BE9"/>
            </a:fillRef>
            <a:effectRef idx="0">
              <a:srgbClr val="018BE9"/>
            </a:effectRef>
            <a:fontRef idx="minor">
              <a:srgbClr val="FFFFFF"/>
            </a:fontRef>
          </p:style>
          <p:txBody>
            <a:bodyPr lIns="90000" tIns="46800" rIns="90000" bIns="46800" rtlCol="0" anchor="ctr">
              <a:normAutofit/>
            </a:bodyPr>
            <a:lstStyle/>
            <a:p>
              <a:pPr algn="ctr"/>
              <a:endParaRPr lang="zh-CN" altLang="en-US" sz="1400" spc="150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38" name="任意多边形 37"/>
            <p:cNvSpPr/>
            <p:nvPr>
              <p:custDataLst>
                <p:tags r:id="rId5"/>
              </p:custDataLst>
            </p:nvPr>
          </p:nvSpPr>
          <p:spPr>
            <a:xfrm>
              <a:off x="5003165" y="3933825"/>
              <a:ext cx="2185670" cy="299085"/>
            </a:xfrm>
            <a:custGeom>
              <a:avLst/>
              <a:gdLst>
                <a:gd name="connsiteX0" fmla="*/ 0 w 3062288"/>
                <a:gd name="connsiteY0" fmla="*/ 0 h 419100"/>
                <a:gd name="connsiteX1" fmla="*/ 23398 w 3062288"/>
                <a:gd name="connsiteY1" fmla="*/ 0 h 419100"/>
                <a:gd name="connsiteX2" fmla="*/ 85310 w 3062288"/>
                <a:gd name="connsiteY2" fmla="*/ 247650 h 419100"/>
                <a:gd name="connsiteX3" fmla="*/ 2976976 w 3062288"/>
                <a:gd name="connsiteY3" fmla="*/ 247650 h 419100"/>
                <a:gd name="connsiteX4" fmla="*/ 3038889 w 3062288"/>
                <a:gd name="connsiteY4" fmla="*/ 0 h 419100"/>
                <a:gd name="connsiteX5" fmla="*/ 3062288 w 3062288"/>
                <a:gd name="connsiteY5" fmla="*/ 0 h 419100"/>
                <a:gd name="connsiteX6" fmla="*/ 2995612 w 3062288"/>
                <a:gd name="connsiteY6" fmla="*/ 266701 h 419100"/>
                <a:gd name="connsiteX7" fmla="*/ 1656649 w 3062288"/>
                <a:gd name="connsiteY7" fmla="*/ 266701 h 419100"/>
                <a:gd name="connsiteX8" fmla="*/ 1531144 w 3062288"/>
                <a:gd name="connsiteY8" fmla="*/ 419100 h 419100"/>
                <a:gd name="connsiteX9" fmla="*/ 1405639 w 3062288"/>
                <a:gd name="connsiteY9" fmla="*/ 266701 h 419100"/>
                <a:gd name="connsiteX10" fmla="*/ 66675 w 3062288"/>
                <a:gd name="connsiteY10" fmla="*/ 266701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62288" h="419100">
                  <a:moveTo>
                    <a:pt x="0" y="0"/>
                  </a:moveTo>
                  <a:lnTo>
                    <a:pt x="23398" y="0"/>
                  </a:lnTo>
                  <a:lnTo>
                    <a:pt x="85310" y="247650"/>
                  </a:lnTo>
                  <a:lnTo>
                    <a:pt x="2976976" y="247650"/>
                  </a:lnTo>
                  <a:lnTo>
                    <a:pt x="3038889" y="0"/>
                  </a:lnTo>
                  <a:lnTo>
                    <a:pt x="3062288" y="0"/>
                  </a:lnTo>
                  <a:lnTo>
                    <a:pt x="2995612" y="266701"/>
                  </a:lnTo>
                  <a:lnTo>
                    <a:pt x="1656649" y="266701"/>
                  </a:lnTo>
                  <a:lnTo>
                    <a:pt x="1531144" y="419100"/>
                  </a:lnTo>
                  <a:lnTo>
                    <a:pt x="1405639" y="266701"/>
                  </a:lnTo>
                  <a:lnTo>
                    <a:pt x="66675" y="26670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rgbClr val="018BE9">
                <a:shade val="50000"/>
              </a:srgbClr>
            </a:lnRef>
            <a:fillRef idx="1">
              <a:srgbClr val="018BE9"/>
            </a:fillRef>
            <a:effectRef idx="0">
              <a:srgbClr val="018BE9"/>
            </a:effectRef>
            <a:fontRef idx="minor">
              <a:srgbClr val="FFFFFF"/>
            </a:fontRef>
          </p:style>
          <p:txBody>
            <a:bodyPr rtlCol="0" anchor="ctr">
              <a:normAutofit fontScale="87500" lnSpcReduction="20000"/>
            </a:bodyPr>
            <a:lstStyle/>
            <a:p>
              <a:pPr algn="ctr"/>
              <a:endParaRPr lang="zh-CN" altLang="en-US">
                <a:solidFill>
                  <a:srgbClr val="FFFFFF"/>
                </a:solidFill>
                <a:ea typeface="幼圆" panose="02010509060101010101" pitchFamily="49" charset="-122"/>
              </a:endParaRPr>
            </a:p>
          </p:txBody>
        </p:sp>
        <p:sp>
          <p:nvSpPr>
            <p:cNvPr id="39" name="任意多边形 38"/>
            <p:cNvSpPr/>
            <p:nvPr>
              <p:custDataLst>
                <p:tags r:id="rId6"/>
              </p:custDataLst>
            </p:nvPr>
          </p:nvSpPr>
          <p:spPr>
            <a:xfrm>
              <a:off x="5807710" y="4290060"/>
              <a:ext cx="575945" cy="714375"/>
            </a:xfrm>
            <a:custGeom>
              <a:avLst/>
              <a:gdLst>
                <a:gd name="connsiteX0" fmla="*/ 288000 w 576000"/>
                <a:gd name="connsiteY0" fmla="*/ 57150 h 714375"/>
                <a:gd name="connsiteX1" fmla="*/ 576000 w 576000"/>
                <a:gd name="connsiteY1" fmla="*/ 209550 h 714375"/>
                <a:gd name="connsiteX2" fmla="*/ 576000 w 576000"/>
                <a:gd name="connsiteY2" fmla="*/ 561975 h 714375"/>
                <a:gd name="connsiteX3" fmla="*/ 288000 w 576000"/>
                <a:gd name="connsiteY3" fmla="*/ 714375 h 714375"/>
                <a:gd name="connsiteX4" fmla="*/ 0 w 576000"/>
                <a:gd name="connsiteY4" fmla="*/ 561975 h 714375"/>
                <a:gd name="connsiteX5" fmla="*/ 0 w 576000"/>
                <a:gd name="connsiteY5" fmla="*/ 209550 h 714375"/>
                <a:gd name="connsiteX6" fmla="*/ 288000 w 576000"/>
                <a:gd name="connsiteY6" fmla="*/ 0 h 714375"/>
                <a:gd name="connsiteX7" fmla="*/ 576000 w 576000"/>
                <a:gd name="connsiteY7" fmla="*/ 152400 h 714375"/>
                <a:gd name="connsiteX8" fmla="*/ 576000 w 576000"/>
                <a:gd name="connsiteY8" fmla="*/ 180975 h 714375"/>
                <a:gd name="connsiteX9" fmla="*/ 288000 w 576000"/>
                <a:gd name="connsiteY9" fmla="*/ 28575 h 714375"/>
                <a:gd name="connsiteX10" fmla="*/ 0 w 576000"/>
                <a:gd name="connsiteY10" fmla="*/ 180975 h 714375"/>
                <a:gd name="connsiteX11" fmla="*/ 0 w 576000"/>
                <a:gd name="connsiteY11" fmla="*/ 152400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6000" h="714375">
                  <a:moveTo>
                    <a:pt x="288000" y="57150"/>
                  </a:moveTo>
                  <a:lnTo>
                    <a:pt x="576000" y="209550"/>
                  </a:lnTo>
                  <a:lnTo>
                    <a:pt x="576000" y="561975"/>
                  </a:lnTo>
                  <a:lnTo>
                    <a:pt x="288000" y="714375"/>
                  </a:lnTo>
                  <a:lnTo>
                    <a:pt x="0" y="561975"/>
                  </a:lnTo>
                  <a:lnTo>
                    <a:pt x="0" y="209550"/>
                  </a:lnTo>
                  <a:close/>
                  <a:moveTo>
                    <a:pt x="288000" y="0"/>
                  </a:moveTo>
                  <a:lnTo>
                    <a:pt x="576000" y="152400"/>
                  </a:lnTo>
                  <a:lnTo>
                    <a:pt x="576000" y="180975"/>
                  </a:lnTo>
                  <a:lnTo>
                    <a:pt x="288000" y="28575"/>
                  </a:lnTo>
                  <a:lnTo>
                    <a:pt x="0" y="180975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rgbClr val="018BE9">
                <a:shade val="50000"/>
              </a:srgbClr>
            </a:lnRef>
            <a:fillRef idx="1">
              <a:srgbClr val="018BE9"/>
            </a:fillRef>
            <a:effectRef idx="0">
              <a:srgbClr val="018BE9"/>
            </a:effectRef>
            <a:fontRef idx="minor">
              <a:srgbClr val="FFFFFF"/>
            </a:fontRef>
          </p:style>
          <p:txBody>
            <a:bodyPr rtlCol="0" anchor="ctr">
              <a:normAutofit/>
            </a:bodyPr>
            <a:lstStyle/>
            <a:p>
              <a:pPr algn="ctr"/>
              <a:r>
                <a:rPr lang="zh-CN" altLang="en-US" sz="2400" dirty="0">
                  <a:solidFill>
                    <a:srgbClr val="FF0000"/>
                  </a:solidFill>
                  <a:ea typeface="幼圆" panose="02010509060101010101" pitchFamily="49" charset="-122"/>
                </a:rPr>
                <a:t>控</a:t>
              </a:r>
            </a:p>
          </p:txBody>
        </p:sp>
        <p:sp>
          <p:nvSpPr>
            <p:cNvPr id="40" name="任意多边形 39"/>
            <p:cNvSpPr/>
            <p:nvPr>
              <p:custDataLst>
                <p:tags r:id="rId7"/>
              </p:custDataLst>
            </p:nvPr>
          </p:nvSpPr>
          <p:spPr>
            <a:xfrm>
              <a:off x="4698365" y="2804160"/>
              <a:ext cx="2795905" cy="1259840"/>
            </a:xfrm>
            <a:custGeom>
              <a:avLst/>
              <a:gdLst>
                <a:gd name="connsiteX0" fmla="*/ 16494 w 2795806"/>
                <a:gd name="connsiteY0" fmla="*/ 49404 h 1260113"/>
                <a:gd name="connsiteX1" fmla="*/ 2779312 w 2795806"/>
                <a:gd name="connsiteY1" fmla="*/ 49404 h 1260113"/>
                <a:gd name="connsiteX2" fmla="*/ 2375105 w 2795806"/>
                <a:gd name="connsiteY2" fmla="*/ 1260113 h 1260113"/>
                <a:gd name="connsiteX3" fmla="*/ 420701 w 2795806"/>
                <a:gd name="connsiteY3" fmla="*/ 1260113 h 1260113"/>
                <a:gd name="connsiteX4" fmla="*/ 0 w 2795806"/>
                <a:gd name="connsiteY4" fmla="*/ 0 h 1260113"/>
                <a:gd name="connsiteX5" fmla="*/ 2795806 w 2795806"/>
                <a:gd name="connsiteY5" fmla="*/ 0 h 1260113"/>
                <a:gd name="connsiteX6" fmla="*/ 2785322 w 2795806"/>
                <a:gd name="connsiteY6" fmla="*/ 31404 h 1260113"/>
                <a:gd name="connsiteX7" fmla="*/ 10485 w 2795806"/>
                <a:gd name="connsiteY7" fmla="*/ 31404 h 1260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95806" h="1260113">
                  <a:moveTo>
                    <a:pt x="16494" y="49404"/>
                  </a:moveTo>
                  <a:lnTo>
                    <a:pt x="2779312" y="49404"/>
                  </a:lnTo>
                  <a:lnTo>
                    <a:pt x="2375105" y="1260113"/>
                  </a:lnTo>
                  <a:lnTo>
                    <a:pt x="420701" y="1260113"/>
                  </a:lnTo>
                  <a:close/>
                  <a:moveTo>
                    <a:pt x="0" y="0"/>
                  </a:moveTo>
                  <a:lnTo>
                    <a:pt x="2795806" y="0"/>
                  </a:lnTo>
                  <a:lnTo>
                    <a:pt x="2785322" y="31404"/>
                  </a:lnTo>
                  <a:lnTo>
                    <a:pt x="10485" y="3140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rgbClr val="018BE9">
                <a:shade val="50000"/>
              </a:srgbClr>
            </a:lnRef>
            <a:fillRef idx="1">
              <a:srgbClr val="018BE9"/>
            </a:fillRef>
            <a:effectRef idx="0">
              <a:srgbClr val="018BE9"/>
            </a:effectRef>
            <a:fontRef idx="minor">
              <a:srgbClr val="FFFFFF"/>
            </a:fontRef>
          </p:style>
          <p:txBody>
            <a:bodyPr lIns="90000" tIns="46800" rIns="90000" bIns="45720" rtlCol="0" anchor="ctr">
              <a:normAutofit/>
            </a:bodyPr>
            <a:lstStyle/>
            <a:p>
              <a:pPr algn="ctr"/>
              <a:endParaRPr lang="zh-CN" altLang="en-US" sz="1400" spc="150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42" name="任意多边形 41"/>
            <p:cNvSpPr/>
            <p:nvPr>
              <p:custDataLst>
                <p:tags r:id="rId8"/>
              </p:custDataLst>
            </p:nvPr>
          </p:nvSpPr>
          <p:spPr>
            <a:xfrm>
              <a:off x="8194040" y="3933825"/>
              <a:ext cx="2185670" cy="299085"/>
            </a:xfrm>
            <a:custGeom>
              <a:avLst/>
              <a:gdLst>
                <a:gd name="connsiteX0" fmla="*/ 0 w 3062288"/>
                <a:gd name="connsiteY0" fmla="*/ 0 h 419100"/>
                <a:gd name="connsiteX1" fmla="*/ 23398 w 3062288"/>
                <a:gd name="connsiteY1" fmla="*/ 0 h 419100"/>
                <a:gd name="connsiteX2" fmla="*/ 85310 w 3062288"/>
                <a:gd name="connsiteY2" fmla="*/ 247650 h 419100"/>
                <a:gd name="connsiteX3" fmla="*/ 2976976 w 3062288"/>
                <a:gd name="connsiteY3" fmla="*/ 247650 h 419100"/>
                <a:gd name="connsiteX4" fmla="*/ 3038889 w 3062288"/>
                <a:gd name="connsiteY4" fmla="*/ 0 h 419100"/>
                <a:gd name="connsiteX5" fmla="*/ 3062288 w 3062288"/>
                <a:gd name="connsiteY5" fmla="*/ 0 h 419100"/>
                <a:gd name="connsiteX6" fmla="*/ 2995612 w 3062288"/>
                <a:gd name="connsiteY6" fmla="*/ 266701 h 419100"/>
                <a:gd name="connsiteX7" fmla="*/ 1656649 w 3062288"/>
                <a:gd name="connsiteY7" fmla="*/ 266701 h 419100"/>
                <a:gd name="connsiteX8" fmla="*/ 1531144 w 3062288"/>
                <a:gd name="connsiteY8" fmla="*/ 419100 h 419100"/>
                <a:gd name="connsiteX9" fmla="*/ 1405639 w 3062288"/>
                <a:gd name="connsiteY9" fmla="*/ 266701 h 419100"/>
                <a:gd name="connsiteX10" fmla="*/ 66675 w 3062288"/>
                <a:gd name="connsiteY10" fmla="*/ 266701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62288" h="419100">
                  <a:moveTo>
                    <a:pt x="0" y="0"/>
                  </a:moveTo>
                  <a:lnTo>
                    <a:pt x="23398" y="0"/>
                  </a:lnTo>
                  <a:lnTo>
                    <a:pt x="85310" y="247650"/>
                  </a:lnTo>
                  <a:lnTo>
                    <a:pt x="2976976" y="247650"/>
                  </a:lnTo>
                  <a:lnTo>
                    <a:pt x="3038889" y="0"/>
                  </a:lnTo>
                  <a:lnTo>
                    <a:pt x="3062288" y="0"/>
                  </a:lnTo>
                  <a:lnTo>
                    <a:pt x="2995612" y="266701"/>
                  </a:lnTo>
                  <a:lnTo>
                    <a:pt x="1656649" y="266701"/>
                  </a:lnTo>
                  <a:lnTo>
                    <a:pt x="1531144" y="419100"/>
                  </a:lnTo>
                  <a:lnTo>
                    <a:pt x="1405639" y="266701"/>
                  </a:lnTo>
                  <a:lnTo>
                    <a:pt x="66675" y="26670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rgbClr val="018BE9">
                <a:shade val="50000"/>
              </a:srgbClr>
            </a:lnRef>
            <a:fillRef idx="1">
              <a:srgbClr val="018BE9"/>
            </a:fillRef>
            <a:effectRef idx="0">
              <a:srgbClr val="018BE9"/>
            </a:effectRef>
            <a:fontRef idx="minor">
              <a:srgbClr val="FFFFFF"/>
            </a:fontRef>
          </p:style>
          <p:txBody>
            <a:bodyPr rtlCol="0" anchor="ctr">
              <a:normAutofit fontScale="87500" lnSpcReduction="20000"/>
            </a:bodyPr>
            <a:lstStyle/>
            <a:p>
              <a:pPr algn="ctr"/>
              <a:endParaRPr lang="zh-CN" altLang="en-US">
                <a:solidFill>
                  <a:srgbClr val="FFFFFF"/>
                </a:solidFill>
                <a:ea typeface="幼圆" panose="02010509060101010101" pitchFamily="49" charset="-122"/>
              </a:endParaRPr>
            </a:p>
          </p:txBody>
        </p:sp>
        <p:sp>
          <p:nvSpPr>
            <p:cNvPr id="43" name="任意多边形 42"/>
            <p:cNvSpPr/>
            <p:nvPr>
              <p:custDataLst>
                <p:tags r:id="rId9"/>
              </p:custDataLst>
            </p:nvPr>
          </p:nvSpPr>
          <p:spPr>
            <a:xfrm>
              <a:off x="8998585" y="4290060"/>
              <a:ext cx="575945" cy="714375"/>
            </a:xfrm>
            <a:custGeom>
              <a:avLst/>
              <a:gdLst>
                <a:gd name="connsiteX0" fmla="*/ 288000 w 576000"/>
                <a:gd name="connsiteY0" fmla="*/ 57150 h 714375"/>
                <a:gd name="connsiteX1" fmla="*/ 576000 w 576000"/>
                <a:gd name="connsiteY1" fmla="*/ 209550 h 714375"/>
                <a:gd name="connsiteX2" fmla="*/ 576000 w 576000"/>
                <a:gd name="connsiteY2" fmla="*/ 561975 h 714375"/>
                <a:gd name="connsiteX3" fmla="*/ 288000 w 576000"/>
                <a:gd name="connsiteY3" fmla="*/ 714375 h 714375"/>
                <a:gd name="connsiteX4" fmla="*/ 0 w 576000"/>
                <a:gd name="connsiteY4" fmla="*/ 561975 h 714375"/>
                <a:gd name="connsiteX5" fmla="*/ 0 w 576000"/>
                <a:gd name="connsiteY5" fmla="*/ 209550 h 714375"/>
                <a:gd name="connsiteX6" fmla="*/ 288000 w 576000"/>
                <a:gd name="connsiteY6" fmla="*/ 0 h 714375"/>
                <a:gd name="connsiteX7" fmla="*/ 576000 w 576000"/>
                <a:gd name="connsiteY7" fmla="*/ 152400 h 714375"/>
                <a:gd name="connsiteX8" fmla="*/ 576000 w 576000"/>
                <a:gd name="connsiteY8" fmla="*/ 180975 h 714375"/>
                <a:gd name="connsiteX9" fmla="*/ 288000 w 576000"/>
                <a:gd name="connsiteY9" fmla="*/ 28575 h 714375"/>
                <a:gd name="connsiteX10" fmla="*/ 0 w 576000"/>
                <a:gd name="connsiteY10" fmla="*/ 180975 h 714375"/>
                <a:gd name="connsiteX11" fmla="*/ 0 w 576000"/>
                <a:gd name="connsiteY11" fmla="*/ 152400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6000" h="714375">
                  <a:moveTo>
                    <a:pt x="288000" y="57150"/>
                  </a:moveTo>
                  <a:lnTo>
                    <a:pt x="576000" y="209550"/>
                  </a:lnTo>
                  <a:lnTo>
                    <a:pt x="576000" y="561975"/>
                  </a:lnTo>
                  <a:lnTo>
                    <a:pt x="288000" y="714375"/>
                  </a:lnTo>
                  <a:lnTo>
                    <a:pt x="0" y="561975"/>
                  </a:lnTo>
                  <a:lnTo>
                    <a:pt x="0" y="209550"/>
                  </a:lnTo>
                  <a:close/>
                  <a:moveTo>
                    <a:pt x="288000" y="0"/>
                  </a:moveTo>
                  <a:lnTo>
                    <a:pt x="576000" y="152400"/>
                  </a:lnTo>
                  <a:lnTo>
                    <a:pt x="576000" y="180975"/>
                  </a:lnTo>
                  <a:lnTo>
                    <a:pt x="288000" y="28575"/>
                  </a:lnTo>
                  <a:lnTo>
                    <a:pt x="0" y="180975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rgbClr val="018BE9">
                <a:shade val="50000"/>
              </a:srgbClr>
            </a:lnRef>
            <a:fillRef idx="1">
              <a:srgbClr val="018BE9"/>
            </a:fillRef>
            <a:effectRef idx="0">
              <a:srgbClr val="018BE9"/>
            </a:effectRef>
            <a:fontRef idx="minor">
              <a:srgbClr val="FFFFFF"/>
            </a:fontRef>
          </p:style>
          <p:txBody>
            <a:bodyPr rtlCol="0" anchor="ctr">
              <a:normAutofit/>
            </a:bodyPr>
            <a:lstStyle/>
            <a:p>
              <a:pPr algn="ctr"/>
              <a:r>
                <a:rPr lang="zh-CN" altLang="en-US" sz="2400" dirty="0">
                  <a:solidFill>
                    <a:srgbClr val="FF0000"/>
                  </a:solidFill>
                  <a:ea typeface="幼圆" panose="02010509060101010101" pitchFamily="49" charset="-122"/>
                </a:rPr>
                <a:t>降</a:t>
              </a:r>
            </a:p>
          </p:txBody>
        </p:sp>
        <p:sp>
          <p:nvSpPr>
            <p:cNvPr id="44" name="任意多边形 43"/>
            <p:cNvSpPr/>
            <p:nvPr>
              <p:custDataLst>
                <p:tags r:id="rId10"/>
              </p:custDataLst>
            </p:nvPr>
          </p:nvSpPr>
          <p:spPr>
            <a:xfrm>
              <a:off x="7889240" y="2804160"/>
              <a:ext cx="2795905" cy="1259840"/>
            </a:xfrm>
            <a:custGeom>
              <a:avLst/>
              <a:gdLst>
                <a:gd name="connsiteX0" fmla="*/ 16494 w 2795806"/>
                <a:gd name="connsiteY0" fmla="*/ 49404 h 1260113"/>
                <a:gd name="connsiteX1" fmla="*/ 2779312 w 2795806"/>
                <a:gd name="connsiteY1" fmla="*/ 49404 h 1260113"/>
                <a:gd name="connsiteX2" fmla="*/ 2375105 w 2795806"/>
                <a:gd name="connsiteY2" fmla="*/ 1260113 h 1260113"/>
                <a:gd name="connsiteX3" fmla="*/ 420701 w 2795806"/>
                <a:gd name="connsiteY3" fmla="*/ 1260113 h 1260113"/>
                <a:gd name="connsiteX4" fmla="*/ 0 w 2795806"/>
                <a:gd name="connsiteY4" fmla="*/ 0 h 1260113"/>
                <a:gd name="connsiteX5" fmla="*/ 2795806 w 2795806"/>
                <a:gd name="connsiteY5" fmla="*/ 0 h 1260113"/>
                <a:gd name="connsiteX6" fmla="*/ 2785322 w 2795806"/>
                <a:gd name="connsiteY6" fmla="*/ 31404 h 1260113"/>
                <a:gd name="connsiteX7" fmla="*/ 10485 w 2795806"/>
                <a:gd name="connsiteY7" fmla="*/ 31404 h 1260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95806" h="1260113">
                  <a:moveTo>
                    <a:pt x="16494" y="49404"/>
                  </a:moveTo>
                  <a:lnTo>
                    <a:pt x="2779312" y="49404"/>
                  </a:lnTo>
                  <a:lnTo>
                    <a:pt x="2375105" y="1260113"/>
                  </a:lnTo>
                  <a:lnTo>
                    <a:pt x="420701" y="1260113"/>
                  </a:lnTo>
                  <a:close/>
                  <a:moveTo>
                    <a:pt x="0" y="0"/>
                  </a:moveTo>
                  <a:lnTo>
                    <a:pt x="2795806" y="0"/>
                  </a:lnTo>
                  <a:lnTo>
                    <a:pt x="2785322" y="31404"/>
                  </a:lnTo>
                  <a:lnTo>
                    <a:pt x="10485" y="3140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rgbClr val="018BE9">
                <a:shade val="50000"/>
              </a:srgbClr>
            </a:lnRef>
            <a:fillRef idx="1">
              <a:srgbClr val="018BE9"/>
            </a:fillRef>
            <a:effectRef idx="0">
              <a:srgbClr val="018BE9"/>
            </a:effectRef>
            <a:fontRef idx="minor">
              <a:srgbClr val="FFFFFF"/>
            </a:fontRef>
          </p:style>
          <p:txBody>
            <a:bodyPr lIns="90000" tIns="46800" rIns="90000" bIns="45720" rtlCol="0" anchor="ctr">
              <a:normAutofit/>
            </a:bodyPr>
            <a:lstStyle/>
            <a:p>
              <a:pPr algn="ctr"/>
              <a:endParaRPr lang="zh-CN" altLang="en-US" sz="1400" spc="150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8" name="矩形 17"/>
            <p:cNvSpPr/>
            <p:nvPr>
              <p:custDataLst>
                <p:tags r:id="rId11"/>
              </p:custDataLst>
            </p:nvPr>
          </p:nvSpPr>
          <p:spPr>
            <a:xfrm>
              <a:off x="1760949" y="2971322"/>
              <a:ext cx="2237011" cy="895300"/>
            </a:xfrm>
            <a:prstGeom prst="rect">
              <a:avLst/>
            </a:prstGeom>
          </p:spPr>
          <p:txBody>
            <a:bodyPr wrap="square" anchor="ctr" anchorCtr="0">
              <a:normAutofit fontScale="97500" lnSpcReduction="10000"/>
            </a:bodyPr>
            <a:lstStyle/>
            <a:p>
              <a:pPr marL="0" lvl="0" indent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</a:pPr>
              <a:r>
                <a:rPr lang="zh-CN" altLang="en-US" sz="2000" spc="150" dirty="0">
                  <a:solidFill>
                    <a:srgbClr val="FFFF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医疗卫生机构有能力开展的技术和项目不断</a:t>
              </a:r>
              <a:r>
                <a:rPr lang="zh-CN" altLang="en-US" sz="2000" spc="150" dirty="0">
                  <a:solidFill>
                    <a:srgbClr val="FFFF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增加</a:t>
              </a:r>
            </a:p>
          </p:txBody>
        </p:sp>
        <p:sp>
          <p:nvSpPr>
            <p:cNvPr id="19" name="矩形 18"/>
            <p:cNvSpPr/>
            <p:nvPr>
              <p:custDataLst>
                <p:tags r:id="rId12"/>
              </p:custDataLst>
            </p:nvPr>
          </p:nvSpPr>
          <p:spPr>
            <a:xfrm>
              <a:off x="5117108" y="3069588"/>
              <a:ext cx="1957149" cy="728982"/>
            </a:xfrm>
            <a:prstGeom prst="rect">
              <a:avLst/>
            </a:prstGeom>
          </p:spPr>
          <p:txBody>
            <a:bodyPr wrap="square" anchor="ctr" anchorCtr="0">
              <a:normAutofit/>
            </a:bodyPr>
            <a:lstStyle/>
            <a:p>
              <a:pPr marL="0" lvl="0" indent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</a:pPr>
              <a:r>
                <a:rPr lang="zh-CN" altLang="en-US" sz="2000" spc="150" dirty="0">
                  <a:solidFill>
                    <a:srgbClr val="FFFF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居民医疗费用负担</a:t>
              </a:r>
              <a:r>
                <a:rPr lang="zh-CN" altLang="en-US" sz="2000" spc="150" dirty="0">
                  <a:solidFill>
                    <a:srgbClr val="FFFF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控制</a:t>
              </a:r>
              <a:r>
                <a:rPr lang="zh-CN" altLang="en-US" sz="2000" spc="150" dirty="0">
                  <a:solidFill>
                    <a:srgbClr val="FFFF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合理</a:t>
              </a:r>
            </a:p>
          </p:txBody>
        </p:sp>
        <p:sp>
          <p:nvSpPr>
            <p:cNvPr id="20" name="矩形 19"/>
            <p:cNvSpPr/>
            <p:nvPr>
              <p:custDataLst>
                <p:tags r:id="rId13"/>
              </p:custDataLst>
            </p:nvPr>
          </p:nvSpPr>
          <p:spPr>
            <a:xfrm>
              <a:off x="8307983" y="3069588"/>
              <a:ext cx="1957149" cy="728982"/>
            </a:xfrm>
            <a:prstGeom prst="rect">
              <a:avLst/>
            </a:prstGeom>
          </p:spPr>
          <p:txBody>
            <a:bodyPr wrap="square" anchor="ctr" anchorCtr="0">
              <a:noAutofit/>
            </a:bodyPr>
            <a:lstStyle/>
            <a:p>
              <a:pPr marL="0" lvl="0" indent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</a:pPr>
              <a:r>
                <a:rPr lang="zh-CN" altLang="en-US" sz="2000" spc="150" dirty="0">
                  <a:solidFill>
                    <a:srgbClr val="FFFF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县域外住院人次占比逐年</a:t>
              </a:r>
              <a:r>
                <a:rPr lang="zh-CN" altLang="en-US" sz="2000" spc="150" dirty="0">
                  <a:solidFill>
                    <a:srgbClr val="FFFF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下降</a:t>
              </a:r>
            </a:p>
          </p:txBody>
        </p:sp>
      </p:grp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ea typeface="幼圆" panose="02010509060101010101" pitchFamily="49" charset="-122"/>
              </a:rPr>
              <a:t>紧密型县域医共体的</a:t>
            </a:r>
            <a:r>
              <a:rPr lang="zh-CN" altLang="en-US" dirty="0">
                <a:solidFill>
                  <a:srgbClr val="FF0000"/>
                </a:solidFill>
                <a:ea typeface="幼圆" panose="02010509060101010101" pitchFamily="49" charset="-122"/>
              </a:rPr>
              <a:t>框架搭建模式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3063748" y="1133475"/>
            <a:ext cx="5603475" cy="5213357"/>
            <a:chOff x="3063748" y="1133475"/>
            <a:chExt cx="5603475" cy="5213357"/>
          </a:xfrm>
        </p:grpSpPr>
        <p:sp>
          <p:nvSpPr>
            <p:cNvPr id="6" name="等腰三角形 5"/>
            <p:cNvSpPr/>
            <p:nvPr/>
          </p:nvSpPr>
          <p:spPr>
            <a:xfrm>
              <a:off x="3063748" y="1133475"/>
              <a:ext cx="5213357" cy="5213357"/>
            </a:xfrm>
            <a:prstGeom prst="triangle">
              <a:avLst/>
            </a:prstGeom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ea typeface="幼圆" panose="02010509060101010101" pitchFamily="49" charset="-122"/>
              </a:endParaRPr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5278541" y="2075197"/>
              <a:ext cx="3388682" cy="741274"/>
            </a:xfrm>
            <a:custGeom>
              <a:avLst/>
              <a:gdLst>
                <a:gd name="connsiteX0" fmla="*/ 0 w 3388682"/>
                <a:gd name="connsiteY0" fmla="*/ 123548 h 741274"/>
                <a:gd name="connsiteX1" fmla="*/ 123548 w 3388682"/>
                <a:gd name="connsiteY1" fmla="*/ 0 h 741274"/>
                <a:gd name="connsiteX2" fmla="*/ 3265134 w 3388682"/>
                <a:gd name="connsiteY2" fmla="*/ 0 h 741274"/>
                <a:gd name="connsiteX3" fmla="*/ 3388682 w 3388682"/>
                <a:gd name="connsiteY3" fmla="*/ 123548 h 741274"/>
                <a:gd name="connsiteX4" fmla="*/ 3388682 w 3388682"/>
                <a:gd name="connsiteY4" fmla="*/ 617726 h 741274"/>
                <a:gd name="connsiteX5" fmla="*/ 3265134 w 3388682"/>
                <a:gd name="connsiteY5" fmla="*/ 741274 h 741274"/>
                <a:gd name="connsiteX6" fmla="*/ 123548 w 3388682"/>
                <a:gd name="connsiteY6" fmla="*/ 741274 h 741274"/>
                <a:gd name="connsiteX7" fmla="*/ 0 w 3388682"/>
                <a:gd name="connsiteY7" fmla="*/ 617726 h 741274"/>
                <a:gd name="connsiteX8" fmla="*/ 0 w 3388682"/>
                <a:gd name="connsiteY8" fmla="*/ 123548 h 741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88682" h="741274">
                  <a:moveTo>
                    <a:pt x="0" y="123548"/>
                  </a:moveTo>
                  <a:cubicBezTo>
                    <a:pt x="0" y="55314"/>
                    <a:pt x="55314" y="0"/>
                    <a:pt x="123548" y="0"/>
                  </a:cubicBezTo>
                  <a:lnTo>
                    <a:pt x="3265134" y="0"/>
                  </a:lnTo>
                  <a:cubicBezTo>
                    <a:pt x="3333368" y="0"/>
                    <a:pt x="3388682" y="55314"/>
                    <a:pt x="3388682" y="123548"/>
                  </a:cubicBezTo>
                  <a:lnTo>
                    <a:pt x="3388682" y="617726"/>
                  </a:lnTo>
                  <a:cubicBezTo>
                    <a:pt x="3388682" y="685960"/>
                    <a:pt x="3333368" y="741274"/>
                    <a:pt x="3265134" y="741274"/>
                  </a:cubicBezTo>
                  <a:lnTo>
                    <a:pt x="123548" y="741274"/>
                  </a:lnTo>
                  <a:cubicBezTo>
                    <a:pt x="55314" y="741274"/>
                    <a:pt x="0" y="685960"/>
                    <a:pt x="0" y="617726"/>
                  </a:cubicBezTo>
                  <a:lnTo>
                    <a:pt x="0" y="123548"/>
                  </a:lnTo>
                  <a:close/>
                </a:path>
              </a:pathLst>
            </a:custGeom>
            <a:scene3d>
              <a:camera prst="orthographicFront"/>
              <a:lightRig rig="threePt" dir="t">
                <a:rot lat="0" lon="0" rev="7500000"/>
              </a:lightRig>
            </a:scene3d>
            <a:sp3d z="152400" extrusionH="63500" prstMaterial="dkEdge">
              <a:bevelT w="135400" h="16350" prst="relaxedInset"/>
              <a:contourClr>
                <a:schemeClr val="bg1"/>
              </a:contourClr>
            </a:sp3d>
          </p:spPr>
          <p:style>
            <a:lnRef idx="1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0956" tIns="100956" rIns="100956" bIns="100956" numCol="1" spcCol="1270" anchor="ctr" anchorCtr="0">
              <a:noAutofit/>
            </a:bodyPr>
            <a:lstStyle/>
            <a:p>
              <a:pPr lvl="0" algn="ctr" defTabSz="7556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sz="2000" kern="1200" baseline="0" dirty="0" smtClean="0">
                  <a:latin typeface="幼圆" panose="02010509060101010101" pitchFamily="49" charset="-122"/>
                  <a:ea typeface="幼圆" panose="02010509060101010101" pitchFamily="49" charset="-122"/>
                </a:rPr>
                <a:t>县级医疗机构为</a:t>
              </a:r>
              <a:r>
                <a:rPr lang="zh-CN" sz="2000" kern="1200" baseline="0" dirty="0" smtClean="0">
                  <a:solidFill>
                    <a:srgbClr val="FF0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核心</a:t>
              </a:r>
              <a:endParaRPr lang="zh-CN" sz="2000" kern="1200" dirty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8" name="任意多边形 7"/>
            <p:cNvSpPr/>
            <p:nvPr/>
          </p:nvSpPr>
          <p:spPr>
            <a:xfrm>
              <a:off x="5278541" y="2909131"/>
              <a:ext cx="3388682" cy="741274"/>
            </a:xfrm>
            <a:custGeom>
              <a:avLst/>
              <a:gdLst>
                <a:gd name="connsiteX0" fmla="*/ 0 w 3388682"/>
                <a:gd name="connsiteY0" fmla="*/ 123548 h 741274"/>
                <a:gd name="connsiteX1" fmla="*/ 123548 w 3388682"/>
                <a:gd name="connsiteY1" fmla="*/ 0 h 741274"/>
                <a:gd name="connsiteX2" fmla="*/ 3265134 w 3388682"/>
                <a:gd name="connsiteY2" fmla="*/ 0 h 741274"/>
                <a:gd name="connsiteX3" fmla="*/ 3388682 w 3388682"/>
                <a:gd name="connsiteY3" fmla="*/ 123548 h 741274"/>
                <a:gd name="connsiteX4" fmla="*/ 3388682 w 3388682"/>
                <a:gd name="connsiteY4" fmla="*/ 617726 h 741274"/>
                <a:gd name="connsiteX5" fmla="*/ 3265134 w 3388682"/>
                <a:gd name="connsiteY5" fmla="*/ 741274 h 741274"/>
                <a:gd name="connsiteX6" fmla="*/ 123548 w 3388682"/>
                <a:gd name="connsiteY6" fmla="*/ 741274 h 741274"/>
                <a:gd name="connsiteX7" fmla="*/ 0 w 3388682"/>
                <a:gd name="connsiteY7" fmla="*/ 617726 h 741274"/>
                <a:gd name="connsiteX8" fmla="*/ 0 w 3388682"/>
                <a:gd name="connsiteY8" fmla="*/ 123548 h 741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88682" h="741274">
                  <a:moveTo>
                    <a:pt x="0" y="123548"/>
                  </a:moveTo>
                  <a:cubicBezTo>
                    <a:pt x="0" y="55314"/>
                    <a:pt x="55314" y="0"/>
                    <a:pt x="123548" y="0"/>
                  </a:cubicBezTo>
                  <a:lnTo>
                    <a:pt x="3265134" y="0"/>
                  </a:lnTo>
                  <a:cubicBezTo>
                    <a:pt x="3333368" y="0"/>
                    <a:pt x="3388682" y="55314"/>
                    <a:pt x="3388682" y="123548"/>
                  </a:cubicBezTo>
                  <a:lnTo>
                    <a:pt x="3388682" y="617726"/>
                  </a:lnTo>
                  <a:cubicBezTo>
                    <a:pt x="3388682" y="685960"/>
                    <a:pt x="3333368" y="741274"/>
                    <a:pt x="3265134" y="741274"/>
                  </a:cubicBezTo>
                  <a:lnTo>
                    <a:pt x="123548" y="741274"/>
                  </a:lnTo>
                  <a:cubicBezTo>
                    <a:pt x="55314" y="741274"/>
                    <a:pt x="0" y="685960"/>
                    <a:pt x="0" y="617726"/>
                  </a:cubicBezTo>
                  <a:lnTo>
                    <a:pt x="0" y="123548"/>
                  </a:lnTo>
                  <a:close/>
                </a:path>
              </a:pathLst>
            </a:custGeom>
            <a:scene3d>
              <a:camera prst="orthographicFront"/>
              <a:lightRig rig="threePt" dir="t">
                <a:rot lat="0" lon="0" rev="7500000"/>
              </a:lightRig>
            </a:scene3d>
            <a:sp3d z="152400" extrusionH="63500" prstMaterial="dkEdge">
              <a:bevelT w="135400" h="16350" prst="relaxedInset"/>
              <a:contourClr>
                <a:schemeClr val="bg1"/>
              </a:contourClr>
            </a:sp3d>
          </p:spPr>
          <p:style>
            <a:lnRef idx="1">
              <a:schemeClr val="accent5">
                <a:hueOff val="-706345"/>
                <a:satOff val="10586"/>
                <a:lumOff val="-3186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0956" tIns="100956" rIns="100956" bIns="100956" numCol="1" spcCol="1270" anchor="ctr" anchorCtr="0">
              <a:noAutofit/>
            </a:bodyPr>
            <a:lstStyle/>
            <a:p>
              <a:pPr lvl="0" algn="ctr" defTabSz="7556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sz="2000" kern="1200" baseline="0" dirty="0" smtClean="0">
                  <a:latin typeface="幼圆" panose="02010509060101010101" pitchFamily="49" charset="-122"/>
                  <a:ea typeface="幼圆" panose="02010509060101010101" pitchFamily="49" charset="-122"/>
                </a:rPr>
                <a:t>乡镇卫生院</a:t>
              </a:r>
              <a:endParaRPr lang="en-US" altLang="zh-CN" sz="2000" kern="1200" baseline="0" dirty="0" smtClean="0"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pPr lvl="0" algn="ctr" defTabSz="7556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sz="2000" kern="1200" baseline="0" dirty="0" smtClean="0">
                  <a:latin typeface="幼圆" panose="02010509060101010101" pitchFamily="49" charset="-122"/>
                  <a:ea typeface="幼圆" panose="02010509060101010101" pitchFamily="49" charset="-122"/>
                </a:rPr>
                <a:t>社区卫生服务中心为</a:t>
              </a:r>
              <a:r>
                <a:rPr lang="zh-CN" sz="2000" kern="1200" baseline="0" dirty="0" smtClean="0">
                  <a:solidFill>
                    <a:srgbClr val="FF0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枢纽</a:t>
              </a:r>
              <a:endParaRPr lang="zh-CN" sz="2000" kern="1200" dirty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5278541" y="3743065"/>
              <a:ext cx="3388682" cy="741274"/>
            </a:xfrm>
            <a:custGeom>
              <a:avLst/>
              <a:gdLst>
                <a:gd name="connsiteX0" fmla="*/ 0 w 3388682"/>
                <a:gd name="connsiteY0" fmla="*/ 123548 h 741274"/>
                <a:gd name="connsiteX1" fmla="*/ 123548 w 3388682"/>
                <a:gd name="connsiteY1" fmla="*/ 0 h 741274"/>
                <a:gd name="connsiteX2" fmla="*/ 3265134 w 3388682"/>
                <a:gd name="connsiteY2" fmla="*/ 0 h 741274"/>
                <a:gd name="connsiteX3" fmla="*/ 3388682 w 3388682"/>
                <a:gd name="connsiteY3" fmla="*/ 123548 h 741274"/>
                <a:gd name="connsiteX4" fmla="*/ 3388682 w 3388682"/>
                <a:gd name="connsiteY4" fmla="*/ 617726 h 741274"/>
                <a:gd name="connsiteX5" fmla="*/ 3265134 w 3388682"/>
                <a:gd name="connsiteY5" fmla="*/ 741274 h 741274"/>
                <a:gd name="connsiteX6" fmla="*/ 123548 w 3388682"/>
                <a:gd name="connsiteY6" fmla="*/ 741274 h 741274"/>
                <a:gd name="connsiteX7" fmla="*/ 0 w 3388682"/>
                <a:gd name="connsiteY7" fmla="*/ 617726 h 741274"/>
                <a:gd name="connsiteX8" fmla="*/ 0 w 3388682"/>
                <a:gd name="connsiteY8" fmla="*/ 123548 h 741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88682" h="741274">
                  <a:moveTo>
                    <a:pt x="0" y="123548"/>
                  </a:moveTo>
                  <a:cubicBezTo>
                    <a:pt x="0" y="55314"/>
                    <a:pt x="55314" y="0"/>
                    <a:pt x="123548" y="0"/>
                  </a:cubicBezTo>
                  <a:lnTo>
                    <a:pt x="3265134" y="0"/>
                  </a:lnTo>
                  <a:cubicBezTo>
                    <a:pt x="3333368" y="0"/>
                    <a:pt x="3388682" y="55314"/>
                    <a:pt x="3388682" y="123548"/>
                  </a:cubicBezTo>
                  <a:lnTo>
                    <a:pt x="3388682" y="617726"/>
                  </a:lnTo>
                  <a:cubicBezTo>
                    <a:pt x="3388682" y="685960"/>
                    <a:pt x="3333368" y="741274"/>
                    <a:pt x="3265134" y="741274"/>
                  </a:cubicBezTo>
                  <a:lnTo>
                    <a:pt x="123548" y="741274"/>
                  </a:lnTo>
                  <a:cubicBezTo>
                    <a:pt x="55314" y="741274"/>
                    <a:pt x="0" y="685960"/>
                    <a:pt x="0" y="617726"/>
                  </a:cubicBezTo>
                  <a:lnTo>
                    <a:pt x="0" y="123548"/>
                  </a:lnTo>
                  <a:close/>
                </a:path>
              </a:pathLst>
            </a:custGeom>
            <a:scene3d>
              <a:camera prst="orthographicFront"/>
              <a:lightRig rig="threePt" dir="t">
                <a:rot lat="0" lon="0" rev="7500000"/>
              </a:lightRig>
            </a:scene3d>
            <a:sp3d z="152400" extrusionH="63500" prstMaterial="dkEdge">
              <a:bevelT w="135400" h="16350" prst="relaxedInset"/>
              <a:contourClr>
                <a:schemeClr val="bg1"/>
              </a:contourClr>
            </a:sp3d>
          </p:spPr>
          <p:style>
            <a:lnRef idx="1">
              <a:schemeClr val="accent5">
                <a:hueOff val="-1412691"/>
                <a:satOff val="21171"/>
                <a:lumOff val="-6372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0956" tIns="100956" rIns="100956" bIns="100956" numCol="1" spcCol="1270" anchor="ctr" anchorCtr="0">
              <a:noAutofit/>
            </a:bodyPr>
            <a:lstStyle/>
            <a:p>
              <a:pPr lvl="0" algn="ctr" defTabSz="7556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sz="2000" kern="1200" baseline="0" dirty="0" smtClean="0">
                  <a:latin typeface="幼圆" panose="02010509060101010101" pitchFamily="49" charset="-122"/>
                  <a:ea typeface="幼圆" panose="02010509060101010101" pitchFamily="49" charset="-122"/>
                </a:rPr>
                <a:t>村卫生室</a:t>
              </a:r>
              <a:endParaRPr lang="en-US" altLang="zh-CN" sz="2000" kern="1200" baseline="0" dirty="0" smtClean="0"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pPr lvl="0" algn="ctr" defTabSz="7556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sz="2000" kern="1200" baseline="0" dirty="0" smtClean="0">
                  <a:latin typeface="幼圆" panose="02010509060101010101" pitchFamily="49" charset="-122"/>
                  <a:ea typeface="幼圆" panose="02010509060101010101" pitchFamily="49" charset="-122"/>
                </a:rPr>
                <a:t>社区卫生服务站为</a:t>
              </a:r>
              <a:r>
                <a:rPr lang="zh-CN" sz="2000" kern="1200" baseline="0" dirty="0" smtClean="0">
                  <a:solidFill>
                    <a:srgbClr val="FF0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基础</a:t>
              </a:r>
              <a:endParaRPr lang="zh-CN" sz="2000" kern="1200" dirty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5278541" y="4576998"/>
              <a:ext cx="3388682" cy="741274"/>
            </a:xfrm>
            <a:custGeom>
              <a:avLst/>
              <a:gdLst>
                <a:gd name="connsiteX0" fmla="*/ 0 w 3388682"/>
                <a:gd name="connsiteY0" fmla="*/ 123548 h 741274"/>
                <a:gd name="connsiteX1" fmla="*/ 123548 w 3388682"/>
                <a:gd name="connsiteY1" fmla="*/ 0 h 741274"/>
                <a:gd name="connsiteX2" fmla="*/ 3265134 w 3388682"/>
                <a:gd name="connsiteY2" fmla="*/ 0 h 741274"/>
                <a:gd name="connsiteX3" fmla="*/ 3388682 w 3388682"/>
                <a:gd name="connsiteY3" fmla="*/ 123548 h 741274"/>
                <a:gd name="connsiteX4" fmla="*/ 3388682 w 3388682"/>
                <a:gd name="connsiteY4" fmla="*/ 617726 h 741274"/>
                <a:gd name="connsiteX5" fmla="*/ 3265134 w 3388682"/>
                <a:gd name="connsiteY5" fmla="*/ 741274 h 741274"/>
                <a:gd name="connsiteX6" fmla="*/ 123548 w 3388682"/>
                <a:gd name="connsiteY6" fmla="*/ 741274 h 741274"/>
                <a:gd name="connsiteX7" fmla="*/ 0 w 3388682"/>
                <a:gd name="connsiteY7" fmla="*/ 617726 h 741274"/>
                <a:gd name="connsiteX8" fmla="*/ 0 w 3388682"/>
                <a:gd name="connsiteY8" fmla="*/ 123548 h 741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88682" h="741274">
                  <a:moveTo>
                    <a:pt x="0" y="123548"/>
                  </a:moveTo>
                  <a:cubicBezTo>
                    <a:pt x="0" y="55314"/>
                    <a:pt x="55314" y="0"/>
                    <a:pt x="123548" y="0"/>
                  </a:cubicBezTo>
                  <a:lnTo>
                    <a:pt x="3265134" y="0"/>
                  </a:lnTo>
                  <a:cubicBezTo>
                    <a:pt x="3333368" y="0"/>
                    <a:pt x="3388682" y="55314"/>
                    <a:pt x="3388682" y="123548"/>
                  </a:cubicBezTo>
                  <a:lnTo>
                    <a:pt x="3388682" y="617726"/>
                  </a:lnTo>
                  <a:cubicBezTo>
                    <a:pt x="3388682" y="685960"/>
                    <a:pt x="3333368" y="741274"/>
                    <a:pt x="3265134" y="741274"/>
                  </a:cubicBezTo>
                  <a:lnTo>
                    <a:pt x="123548" y="741274"/>
                  </a:lnTo>
                  <a:cubicBezTo>
                    <a:pt x="55314" y="741274"/>
                    <a:pt x="0" y="685960"/>
                    <a:pt x="0" y="617726"/>
                  </a:cubicBezTo>
                  <a:lnTo>
                    <a:pt x="0" y="123548"/>
                  </a:lnTo>
                  <a:close/>
                </a:path>
              </a:pathLst>
            </a:custGeom>
            <a:scene3d>
              <a:camera prst="orthographicFront"/>
              <a:lightRig rig="threePt" dir="t">
                <a:rot lat="0" lon="0" rev="7500000"/>
              </a:lightRig>
            </a:scene3d>
            <a:sp3d z="152400" extrusionH="63500" prstMaterial="dkEdge">
              <a:bevelT w="135400" h="16350" prst="relaxedInset"/>
              <a:contourClr>
                <a:schemeClr val="bg1"/>
              </a:contourClr>
            </a:sp3d>
          </p:spPr>
          <p:style>
            <a:lnRef idx="1">
              <a:schemeClr val="accent5">
                <a:hueOff val="-2119037"/>
                <a:satOff val="31757"/>
                <a:lumOff val="-9559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0956" tIns="100956" rIns="100956" bIns="100956" numCol="1" spcCol="1270" anchor="ctr" anchorCtr="0">
              <a:noAutofit/>
            </a:bodyPr>
            <a:lstStyle/>
            <a:p>
              <a:pPr lvl="0" algn="ctr" defTabSz="7556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sz="2000" kern="1200" baseline="0" dirty="0" smtClean="0">
                  <a:latin typeface="幼圆" panose="02010509060101010101" pitchFamily="49" charset="-122"/>
                  <a:ea typeface="幼圆" panose="02010509060101010101" pitchFamily="49" charset="-122"/>
                </a:rPr>
                <a:t>公共卫生机构</a:t>
              </a:r>
              <a:r>
                <a:rPr lang="zh-CN" sz="2000" kern="1200" baseline="0" dirty="0" smtClean="0">
                  <a:solidFill>
                    <a:srgbClr val="FF0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全面融入</a:t>
              </a:r>
              <a:endParaRPr lang="zh-CN" sz="2000" kern="1200" dirty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5278541" y="5410932"/>
              <a:ext cx="3388682" cy="741274"/>
            </a:xfrm>
            <a:custGeom>
              <a:avLst/>
              <a:gdLst>
                <a:gd name="connsiteX0" fmla="*/ 0 w 3388682"/>
                <a:gd name="connsiteY0" fmla="*/ 123548 h 741274"/>
                <a:gd name="connsiteX1" fmla="*/ 123548 w 3388682"/>
                <a:gd name="connsiteY1" fmla="*/ 0 h 741274"/>
                <a:gd name="connsiteX2" fmla="*/ 3265134 w 3388682"/>
                <a:gd name="connsiteY2" fmla="*/ 0 h 741274"/>
                <a:gd name="connsiteX3" fmla="*/ 3388682 w 3388682"/>
                <a:gd name="connsiteY3" fmla="*/ 123548 h 741274"/>
                <a:gd name="connsiteX4" fmla="*/ 3388682 w 3388682"/>
                <a:gd name="connsiteY4" fmla="*/ 617726 h 741274"/>
                <a:gd name="connsiteX5" fmla="*/ 3265134 w 3388682"/>
                <a:gd name="connsiteY5" fmla="*/ 741274 h 741274"/>
                <a:gd name="connsiteX6" fmla="*/ 123548 w 3388682"/>
                <a:gd name="connsiteY6" fmla="*/ 741274 h 741274"/>
                <a:gd name="connsiteX7" fmla="*/ 0 w 3388682"/>
                <a:gd name="connsiteY7" fmla="*/ 617726 h 741274"/>
                <a:gd name="connsiteX8" fmla="*/ 0 w 3388682"/>
                <a:gd name="connsiteY8" fmla="*/ 123548 h 741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88682" h="741274">
                  <a:moveTo>
                    <a:pt x="0" y="123548"/>
                  </a:moveTo>
                  <a:cubicBezTo>
                    <a:pt x="0" y="55314"/>
                    <a:pt x="55314" y="0"/>
                    <a:pt x="123548" y="0"/>
                  </a:cubicBezTo>
                  <a:lnTo>
                    <a:pt x="3265134" y="0"/>
                  </a:lnTo>
                  <a:cubicBezTo>
                    <a:pt x="3333368" y="0"/>
                    <a:pt x="3388682" y="55314"/>
                    <a:pt x="3388682" y="123548"/>
                  </a:cubicBezTo>
                  <a:lnTo>
                    <a:pt x="3388682" y="617726"/>
                  </a:lnTo>
                  <a:cubicBezTo>
                    <a:pt x="3388682" y="685960"/>
                    <a:pt x="3333368" y="741274"/>
                    <a:pt x="3265134" y="741274"/>
                  </a:cubicBezTo>
                  <a:lnTo>
                    <a:pt x="123548" y="741274"/>
                  </a:lnTo>
                  <a:cubicBezTo>
                    <a:pt x="55314" y="741274"/>
                    <a:pt x="0" y="685960"/>
                    <a:pt x="0" y="617726"/>
                  </a:cubicBezTo>
                  <a:lnTo>
                    <a:pt x="0" y="123548"/>
                  </a:lnTo>
                  <a:close/>
                </a:path>
              </a:pathLst>
            </a:custGeom>
            <a:scene3d>
              <a:camera prst="orthographicFront"/>
              <a:lightRig rig="threePt" dir="t">
                <a:rot lat="0" lon="0" rev="7500000"/>
              </a:lightRig>
            </a:scene3d>
            <a:sp3d z="152400" extrusionH="63500" prstMaterial="dkEdge">
              <a:bevelT w="135400" h="16350" prst="relaxedInset"/>
              <a:contourClr>
                <a:schemeClr val="bg1"/>
              </a:contourClr>
            </a:sp3d>
          </p:spPr>
          <p:style>
            <a:lnRef idx="1">
              <a:schemeClr val="accent5">
                <a:hueOff val="-2825382"/>
                <a:satOff val="42342"/>
                <a:lumOff val="-12745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0956" tIns="100956" rIns="100956" bIns="100956" numCol="1" spcCol="1270" anchor="ctr" anchorCtr="0">
              <a:noAutofit/>
            </a:bodyPr>
            <a:lstStyle/>
            <a:p>
              <a:pPr lvl="0" algn="ctr" defTabSz="7556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sz="2000" kern="1200" baseline="0" dirty="0" smtClean="0">
                  <a:latin typeface="幼圆" panose="02010509060101010101" pitchFamily="49" charset="-122"/>
                  <a:ea typeface="幼圆" panose="02010509060101010101" pitchFamily="49" charset="-122"/>
                </a:rPr>
                <a:t>社会办医疗机构、康复机构、</a:t>
              </a:r>
              <a:endParaRPr lang="en-US" altLang="zh-CN" sz="2000" kern="1200" baseline="0" dirty="0" smtClean="0"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pPr lvl="0" algn="ctr" defTabSz="7556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sz="2000" kern="1200" baseline="0" dirty="0" smtClean="0">
                  <a:latin typeface="幼圆" panose="02010509060101010101" pitchFamily="49" charset="-122"/>
                  <a:ea typeface="幼圆" panose="02010509060101010101" pitchFamily="49" charset="-122"/>
                </a:rPr>
                <a:t>护理机构</a:t>
              </a:r>
              <a:r>
                <a:rPr lang="zh-CN" sz="2000" kern="1200" baseline="0" dirty="0" smtClean="0">
                  <a:solidFill>
                    <a:srgbClr val="FF0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积极参与</a:t>
              </a:r>
              <a:endParaRPr lang="zh-CN" sz="2000" kern="1200" dirty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667223" y="2111207"/>
            <a:ext cx="984179" cy="4004989"/>
            <a:chOff x="8728482" y="2109714"/>
            <a:chExt cx="984179" cy="4004989"/>
          </a:xfrm>
          <a:solidFill>
            <a:srgbClr val="00B050"/>
          </a:solidFill>
        </p:grpSpPr>
        <p:sp>
          <p:nvSpPr>
            <p:cNvPr id="12" name="hospital-with-cross_75031"/>
            <p:cNvSpPr>
              <a:spLocks noChangeAspect="1"/>
            </p:cNvSpPr>
            <p:nvPr/>
          </p:nvSpPr>
          <p:spPr bwMode="auto">
            <a:xfrm>
              <a:off x="8792663" y="5560864"/>
              <a:ext cx="855815" cy="553839"/>
            </a:xfrm>
            <a:custGeom>
              <a:avLst/>
              <a:gdLst>
                <a:gd name="connsiteX0" fmla="*/ 547052 w 607709"/>
                <a:gd name="connsiteY0" fmla="*/ 292282 h 352898"/>
                <a:gd name="connsiteX1" fmla="*/ 548379 w 607709"/>
                <a:gd name="connsiteY1" fmla="*/ 292282 h 352898"/>
                <a:gd name="connsiteX2" fmla="*/ 558524 w 607709"/>
                <a:gd name="connsiteY2" fmla="*/ 302408 h 352898"/>
                <a:gd name="connsiteX3" fmla="*/ 548379 w 607709"/>
                <a:gd name="connsiteY3" fmla="*/ 312534 h 352898"/>
                <a:gd name="connsiteX4" fmla="*/ 547052 w 607709"/>
                <a:gd name="connsiteY4" fmla="*/ 312534 h 352898"/>
                <a:gd name="connsiteX5" fmla="*/ 537002 w 607709"/>
                <a:gd name="connsiteY5" fmla="*/ 302408 h 352898"/>
                <a:gd name="connsiteX6" fmla="*/ 547052 w 607709"/>
                <a:gd name="connsiteY6" fmla="*/ 292282 h 352898"/>
                <a:gd name="connsiteX7" fmla="*/ 485552 w 607709"/>
                <a:gd name="connsiteY7" fmla="*/ 292282 h 352898"/>
                <a:gd name="connsiteX8" fmla="*/ 507470 w 607709"/>
                <a:gd name="connsiteY8" fmla="*/ 292282 h 352898"/>
                <a:gd name="connsiteX9" fmla="*/ 517527 w 607709"/>
                <a:gd name="connsiteY9" fmla="*/ 302408 h 352898"/>
                <a:gd name="connsiteX10" fmla="*/ 507470 w 607709"/>
                <a:gd name="connsiteY10" fmla="*/ 312534 h 352898"/>
                <a:gd name="connsiteX11" fmla="*/ 485552 w 607709"/>
                <a:gd name="connsiteY11" fmla="*/ 312534 h 352898"/>
                <a:gd name="connsiteX12" fmla="*/ 475399 w 607709"/>
                <a:gd name="connsiteY12" fmla="*/ 302408 h 352898"/>
                <a:gd name="connsiteX13" fmla="*/ 485552 w 607709"/>
                <a:gd name="connsiteY13" fmla="*/ 292282 h 352898"/>
                <a:gd name="connsiteX14" fmla="*/ 384792 w 607709"/>
                <a:gd name="connsiteY14" fmla="*/ 292141 h 352898"/>
                <a:gd name="connsiteX15" fmla="*/ 405682 w 607709"/>
                <a:gd name="connsiteY15" fmla="*/ 292141 h 352898"/>
                <a:gd name="connsiteX16" fmla="*/ 415842 w 607709"/>
                <a:gd name="connsiteY16" fmla="*/ 302185 h 352898"/>
                <a:gd name="connsiteX17" fmla="*/ 405682 w 607709"/>
                <a:gd name="connsiteY17" fmla="*/ 312323 h 352898"/>
                <a:gd name="connsiteX18" fmla="*/ 384792 w 607709"/>
                <a:gd name="connsiteY18" fmla="*/ 312323 h 352898"/>
                <a:gd name="connsiteX19" fmla="*/ 374632 w 607709"/>
                <a:gd name="connsiteY19" fmla="*/ 302185 h 352898"/>
                <a:gd name="connsiteX20" fmla="*/ 384792 w 607709"/>
                <a:gd name="connsiteY20" fmla="*/ 292141 h 352898"/>
                <a:gd name="connsiteX21" fmla="*/ 323883 w 607709"/>
                <a:gd name="connsiteY21" fmla="*/ 292141 h 352898"/>
                <a:gd name="connsiteX22" fmla="*/ 344749 w 607709"/>
                <a:gd name="connsiteY22" fmla="*/ 292141 h 352898"/>
                <a:gd name="connsiteX23" fmla="*/ 354803 w 607709"/>
                <a:gd name="connsiteY23" fmla="*/ 302185 h 352898"/>
                <a:gd name="connsiteX24" fmla="*/ 344749 w 607709"/>
                <a:gd name="connsiteY24" fmla="*/ 312323 h 352898"/>
                <a:gd name="connsiteX25" fmla="*/ 323883 w 607709"/>
                <a:gd name="connsiteY25" fmla="*/ 312323 h 352898"/>
                <a:gd name="connsiteX26" fmla="*/ 313734 w 607709"/>
                <a:gd name="connsiteY26" fmla="*/ 302185 h 352898"/>
                <a:gd name="connsiteX27" fmla="*/ 323883 w 607709"/>
                <a:gd name="connsiteY27" fmla="*/ 292141 h 352898"/>
                <a:gd name="connsiteX28" fmla="*/ 263055 w 607709"/>
                <a:gd name="connsiteY28" fmla="*/ 292141 h 352898"/>
                <a:gd name="connsiteX29" fmla="*/ 283921 w 607709"/>
                <a:gd name="connsiteY29" fmla="*/ 292141 h 352898"/>
                <a:gd name="connsiteX30" fmla="*/ 293975 w 607709"/>
                <a:gd name="connsiteY30" fmla="*/ 302185 h 352898"/>
                <a:gd name="connsiteX31" fmla="*/ 283921 w 607709"/>
                <a:gd name="connsiteY31" fmla="*/ 312323 h 352898"/>
                <a:gd name="connsiteX32" fmla="*/ 263055 w 607709"/>
                <a:gd name="connsiteY32" fmla="*/ 312323 h 352898"/>
                <a:gd name="connsiteX33" fmla="*/ 252906 w 607709"/>
                <a:gd name="connsiteY33" fmla="*/ 302185 h 352898"/>
                <a:gd name="connsiteX34" fmla="*/ 263055 w 607709"/>
                <a:gd name="connsiteY34" fmla="*/ 292141 h 352898"/>
                <a:gd name="connsiteX35" fmla="*/ 202009 w 607709"/>
                <a:gd name="connsiteY35" fmla="*/ 292141 h 352898"/>
                <a:gd name="connsiteX36" fmla="*/ 222912 w 607709"/>
                <a:gd name="connsiteY36" fmla="*/ 292141 h 352898"/>
                <a:gd name="connsiteX37" fmla="*/ 233078 w 607709"/>
                <a:gd name="connsiteY37" fmla="*/ 302185 h 352898"/>
                <a:gd name="connsiteX38" fmla="*/ 222912 w 607709"/>
                <a:gd name="connsiteY38" fmla="*/ 312323 h 352898"/>
                <a:gd name="connsiteX39" fmla="*/ 202009 w 607709"/>
                <a:gd name="connsiteY39" fmla="*/ 312323 h 352898"/>
                <a:gd name="connsiteX40" fmla="*/ 191938 w 607709"/>
                <a:gd name="connsiteY40" fmla="*/ 302185 h 352898"/>
                <a:gd name="connsiteX41" fmla="*/ 202009 w 607709"/>
                <a:gd name="connsiteY41" fmla="*/ 292141 h 352898"/>
                <a:gd name="connsiteX42" fmla="*/ 100201 w 607709"/>
                <a:gd name="connsiteY42" fmla="*/ 292141 h 352898"/>
                <a:gd name="connsiteX43" fmla="*/ 121091 w 607709"/>
                <a:gd name="connsiteY43" fmla="*/ 292141 h 352898"/>
                <a:gd name="connsiteX44" fmla="*/ 131251 w 607709"/>
                <a:gd name="connsiteY44" fmla="*/ 302185 h 352898"/>
                <a:gd name="connsiteX45" fmla="*/ 121091 w 607709"/>
                <a:gd name="connsiteY45" fmla="*/ 312323 h 352898"/>
                <a:gd name="connsiteX46" fmla="*/ 100201 w 607709"/>
                <a:gd name="connsiteY46" fmla="*/ 312323 h 352898"/>
                <a:gd name="connsiteX47" fmla="*/ 90041 w 607709"/>
                <a:gd name="connsiteY47" fmla="*/ 302185 h 352898"/>
                <a:gd name="connsiteX48" fmla="*/ 100201 w 607709"/>
                <a:gd name="connsiteY48" fmla="*/ 292141 h 352898"/>
                <a:gd name="connsiteX49" fmla="*/ 61175 w 607709"/>
                <a:gd name="connsiteY49" fmla="*/ 292141 h 352898"/>
                <a:gd name="connsiteX50" fmla="*/ 62409 w 607709"/>
                <a:gd name="connsiteY50" fmla="*/ 292141 h 352898"/>
                <a:gd name="connsiteX51" fmla="*/ 72471 w 607709"/>
                <a:gd name="connsiteY51" fmla="*/ 302185 h 352898"/>
                <a:gd name="connsiteX52" fmla="*/ 62409 w 607709"/>
                <a:gd name="connsiteY52" fmla="*/ 312323 h 352898"/>
                <a:gd name="connsiteX53" fmla="*/ 61175 w 607709"/>
                <a:gd name="connsiteY53" fmla="*/ 312323 h 352898"/>
                <a:gd name="connsiteX54" fmla="*/ 51019 w 607709"/>
                <a:gd name="connsiteY54" fmla="*/ 302185 h 352898"/>
                <a:gd name="connsiteX55" fmla="*/ 61175 w 607709"/>
                <a:gd name="connsiteY55" fmla="*/ 292141 h 352898"/>
                <a:gd name="connsiteX56" fmla="*/ 547052 w 607709"/>
                <a:gd name="connsiteY56" fmla="*/ 252060 h 352898"/>
                <a:gd name="connsiteX57" fmla="*/ 548379 w 607709"/>
                <a:gd name="connsiteY57" fmla="*/ 252060 h 352898"/>
                <a:gd name="connsiteX58" fmla="*/ 558524 w 607709"/>
                <a:gd name="connsiteY58" fmla="*/ 262104 h 352898"/>
                <a:gd name="connsiteX59" fmla="*/ 548379 w 607709"/>
                <a:gd name="connsiteY59" fmla="*/ 272242 h 352898"/>
                <a:gd name="connsiteX60" fmla="*/ 547052 w 607709"/>
                <a:gd name="connsiteY60" fmla="*/ 272242 h 352898"/>
                <a:gd name="connsiteX61" fmla="*/ 537002 w 607709"/>
                <a:gd name="connsiteY61" fmla="*/ 262104 h 352898"/>
                <a:gd name="connsiteX62" fmla="*/ 547052 w 607709"/>
                <a:gd name="connsiteY62" fmla="*/ 252060 h 352898"/>
                <a:gd name="connsiteX63" fmla="*/ 485552 w 607709"/>
                <a:gd name="connsiteY63" fmla="*/ 252060 h 352898"/>
                <a:gd name="connsiteX64" fmla="*/ 507470 w 607709"/>
                <a:gd name="connsiteY64" fmla="*/ 252060 h 352898"/>
                <a:gd name="connsiteX65" fmla="*/ 517527 w 607709"/>
                <a:gd name="connsiteY65" fmla="*/ 262104 h 352898"/>
                <a:gd name="connsiteX66" fmla="*/ 507470 w 607709"/>
                <a:gd name="connsiteY66" fmla="*/ 272242 h 352898"/>
                <a:gd name="connsiteX67" fmla="*/ 485552 w 607709"/>
                <a:gd name="connsiteY67" fmla="*/ 272242 h 352898"/>
                <a:gd name="connsiteX68" fmla="*/ 475399 w 607709"/>
                <a:gd name="connsiteY68" fmla="*/ 262104 h 352898"/>
                <a:gd name="connsiteX69" fmla="*/ 485552 w 607709"/>
                <a:gd name="connsiteY69" fmla="*/ 252060 h 352898"/>
                <a:gd name="connsiteX70" fmla="*/ 384792 w 607709"/>
                <a:gd name="connsiteY70" fmla="*/ 251848 h 352898"/>
                <a:gd name="connsiteX71" fmla="*/ 405682 w 607709"/>
                <a:gd name="connsiteY71" fmla="*/ 251848 h 352898"/>
                <a:gd name="connsiteX72" fmla="*/ 415842 w 607709"/>
                <a:gd name="connsiteY72" fmla="*/ 261986 h 352898"/>
                <a:gd name="connsiteX73" fmla="*/ 405682 w 607709"/>
                <a:gd name="connsiteY73" fmla="*/ 272030 h 352898"/>
                <a:gd name="connsiteX74" fmla="*/ 384792 w 607709"/>
                <a:gd name="connsiteY74" fmla="*/ 272030 h 352898"/>
                <a:gd name="connsiteX75" fmla="*/ 374632 w 607709"/>
                <a:gd name="connsiteY75" fmla="*/ 261986 h 352898"/>
                <a:gd name="connsiteX76" fmla="*/ 384792 w 607709"/>
                <a:gd name="connsiteY76" fmla="*/ 251848 h 352898"/>
                <a:gd name="connsiteX77" fmla="*/ 323883 w 607709"/>
                <a:gd name="connsiteY77" fmla="*/ 251848 h 352898"/>
                <a:gd name="connsiteX78" fmla="*/ 344749 w 607709"/>
                <a:gd name="connsiteY78" fmla="*/ 251848 h 352898"/>
                <a:gd name="connsiteX79" fmla="*/ 354803 w 607709"/>
                <a:gd name="connsiteY79" fmla="*/ 261986 h 352898"/>
                <a:gd name="connsiteX80" fmla="*/ 344749 w 607709"/>
                <a:gd name="connsiteY80" fmla="*/ 272030 h 352898"/>
                <a:gd name="connsiteX81" fmla="*/ 323883 w 607709"/>
                <a:gd name="connsiteY81" fmla="*/ 272030 h 352898"/>
                <a:gd name="connsiteX82" fmla="*/ 313734 w 607709"/>
                <a:gd name="connsiteY82" fmla="*/ 261986 h 352898"/>
                <a:gd name="connsiteX83" fmla="*/ 323883 w 607709"/>
                <a:gd name="connsiteY83" fmla="*/ 251848 h 352898"/>
                <a:gd name="connsiteX84" fmla="*/ 263055 w 607709"/>
                <a:gd name="connsiteY84" fmla="*/ 251848 h 352898"/>
                <a:gd name="connsiteX85" fmla="*/ 283921 w 607709"/>
                <a:gd name="connsiteY85" fmla="*/ 251848 h 352898"/>
                <a:gd name="connsiteX86" fmla="*/ 293975 w 607709"/>
                <a:gd name="connsiteY86" fmla="*/ 261986 h 352898"/>
                <a:gd name="connsiteX87" fmla="*/ 283921 w 607709"/>
                <a:gd name="connsiteY87" fmla="*/ 272030 h 352898"/>
                <a:gd name="connsiteX88" fmla="*/ 263055 w 607709"/>
                <a:gd name="connsiteY88" fmla="*/ 272030 h 352898"/>
                <a:gd name="connsiteX89" fmla="*/ 252906 w 607709"/>
                <a:gd name="connsiteY89" fmla="*/ 261986 h 352898"/>
                <a:gd name="connsiteX90" fmla="*/ 263055 w 607709"/>
                <a:gd name="connsiteY90" fmla="*/ 251848 h 352898"/>
                <a:gd name="connsiteX91" fmla="*/ 202009 w 607709"/>
                <a:gd name="connsiteY91" fmla="*/ 251848 h 352898"/>
                <a:gd name="connsiteX92" fmla="*/ 222912 w 607709"/>
                <a:gd name="connsiteY92" fmla="*/ 251848 h 352898"/>
                <a:gd name="connsiteX93" fmla="*/ 233078 w 607709"/>
                <a:gd name="connsiteY93" fmla="*/ 261986 h 352898"/>
                <a:gd name="connsiteX94" fmla="*/ 222912 w 607709"/>
                <a:gd name="connsiteY94" fmla="*/ 272030 h 352898"/>
                <a:gd name="connsiteX95" fmla="*/ 202009 w 607709"/>
                <a:gd name="connsiteY95" fmla="*/ 272030 h 352898"/>
                <a:gd name="connsiteX96" fmla="*/ 191938 w 607709"/>
                <a:gd name="connsiteY96" fmla="*/ 261986 h 352898"/>
                <a:gd name="connsiteX97" fmla="*/ 202009 w 607709"/>
                <a:gd name="connsiteY97" fmla="*/ 251848 h 352898"/>
                <a:gd name="connsiteX98" fmla="*/ 100201 w 607709"/>
                <a:gd name="connsiteY98" fmla="*/ 251848 h 352898"/>
                <a:gd name="connsiteX99" fmla="*/ 121091 w 607709"/>
                <a:gd name="connsiteY99" fmla="*/ 251848 h 352898"/>
                <a:gd name="connsiteX100" fmla="*/ 131251 w 607709"/>
                <a:gd name="connsiteY100" fmla="*/ 261986 h 352898"/>
                <a:gd name="connsiteX101" fmla="*/ 121091 w 607709"/>
                <a:gd name="connsiteY101" fmla="*/ 272030 h 352898"/>
                <a:gd name="connsiteX102" fmla="*/ 100201 w 607709"/>
                <a:gd name="connsiteY102" fmla="*/ 272030 h 352898"/>
                <a:gd name="connsiteX103" fmla="*/ 90041 w 607709"/>
                <a:gd name="connsiteY103" fmla="*/ 261986 h 352898"/>
                <a:gd name="connsiteX104" fmla="*/ 100201 w 607709"/>
                <a:gd name="connsiteY104" fmla="*/ 251848 h 352898"/>
                <a:gd name="connsiteX105" fmla="*/ 61175 w 607709"/>
                <a:gd name="connsiteY105" fmla="*/ 251848 h 352898"/>
                <a:gd name="connsiteX106" fmla="*/ 62409 w 607709"/>
                <a:gd name="connsiteY106" fmla="*/ 251848 h 352898"/>
                <a:gd name="connsiteX107" fmla="*/ 72471 w 607709"/>
                <a:gd name="connsiteY107" fmla="*/ 261986 h 352898"/>
                <a:gd name="connsiteX108" fmla="*/ 62409 w 607709"/>
                <a:gd name="connsiteY108" fmla="*/ 272030 h 352898"/>
                <a:gd name="connsiteX109" fmla="*/ 61175 w 607709"/>
                <a:gd name="connsiteY109" fmla="*/ 272030 h 352898"/>
                <a:gd name="connsiteX110" fmla="*/ 51019 w 607709"/>
                <a:gd name="connsiteY110" fmla="*/ 261986 h 352898"/>
                <a:gd name="connsiteX111" fmla="*/ 61175 w 607709"/>
                <a:gd name="connsiteY111" fmla="*/ 251848 h 352898"/>
                <a:gd name="connsiteX112" fmla="*/ 547052 w 607709"/>
                <a:gd name="connsiteY112" fmla="*/ 211626 h 352898"/>
                <a:gd name="connsiteX113" fmla="*/ 548379 w 607709"/>
                <a:gd name="connsiteY113" fmla="*/ 211626 h 352898"/>
                <a:gd name="connsiteX114" fmla="*/ 558524 w 607709"/>
                <a:gd name="connsiteY114" fmla="*/ 221670 h 352898"/>
                <a:gd name="connsiteX115" fmla="*/ 548379 w 607709"/>
                <a:gd name="connsiteY115" fmla="*/ 231808 h 352898"/>
                <a:gd name="connsiteX116" fmla="*/ 547052 w 607709"/>
                <a:gd name="connsiteY116" fmla="*/ 231808 h 352898"/>
                <a:gd name="connsiteX117" fmla="*/ 537002 w 607709"/>
                <a:gd name="connsiteY117" fmla="*/ 221670 h 352898"/>
                <a:gd name="connsiteX118" fmla="*/ 547052 w 607709"/>
                <a:gd name="connsiteY118" fmla="*/ 211626 h 352898"/>
                <a:gd name="connsiteX119" fmla="*/ 485552 w 607709"/>
                <a:gd name="connsiteY119" fmla="*/ 211626 h 352898"/>
                <a:gd name="connsiteX120" fmla="*/ 507470 w 607709"/>
                <a:gd name="connsiteY120" fmla="*/ 211626 h 352898"/>
                <a:gd name="connsiteX121" fmla="*/ 517527 w 607709"/>
                <a:gd name="connsiteY121" fmla="*/ 221670 h 352898"/>
                <a:gd name="connsiteX122" fmla="*/ 507470 w 607709"/>
                <a:gd name="connsiteY122" fmla="*/ 231808 h 352898"/>
                <a:gd name="connsiteX123" fmla="*/ 485552 w 607709"/>
                <a:gd name="connsiteY123" fmla="*/ 231808 h 352898"/>
                <a:gd name="connsiteX124" fmla="*/ 475399 w 607709"/>
                <a:gd name="connsiteY124" fmla="*/ 221670 h 352898"/>
                <a:gd name="connsiteX125" fmla="*/ 485552 w 607709"/>
                <a:gd name="connsiteY125" fmla="*/ 211626 h 352898"/>
                <a:gd name="connsiteX126" fmla="*/ 384792 w 607709"/>
                <a:gd name="connsiteY126" fmla="*/ 211414 h 352898"/>
                <a:gd name="connsiteX127" fmla="*/ 405682 w 607709"/>
                <a:gd name="connsiteY127" fmla="*/ 211414 h 352898"/>
                <a:gd name="connsiteX128" fmla="*/ 415842 w 607709"/>
                <a:gd name="connsiteY128" fmla="*/ 221552 h 352898"/>
                <a:gd name="connsiteX129" fmla="*/ 405682 w 607709"/>
                <a:gd name="connsiteY129" fmla="*/ 231596 h 352898"/>
                <a:gd name="connsiteX130" fmla="*/ 384792 w 607709"/>
                <a:gd name="connsiteY130" fmla="*/ 231596 h 352898"/>
                <a:gd name="connsiteX131" fmla="*/ 374632 w 607709"/>
                <a:gd name="connsiteY131" fmla="*/ 221552 h 352898"/>
                <a:gd name="connsiteX132" fmla="*/ 384792 w 607709"/>
                <a:gd name="connsiteY132" fmla="*/ 211414 h 352898"/>
                <a:gd name="connsiteX133" fmla="*/ 323883 w 607709"/>
                <a:gd name="connsiteY133" fmla="*/ 211414 h 352898"/>
                <a:gd name="connsiteX134" fmla="*/ 344749 w 607709"/>
                <a:gd name="connsiteY134" fmla="*/ 211414 h 352898"/>
                <a:gd name="connsiteX135" fmla="*/ 354803 w 607709"/>
                <a:gd name="connsiteY135" fmla="*/ 221552 h 352898"/>
                <a:gd name="connsiteX136" fmla="*/ 344749 w 607709"/>
                <a:gd name="connsiteY136" fmla="*/ 231596 h 352898"/>
                <a:gd name="connsiteX137" fmla="*/ 323883 w 607709"/>
                <a:gd name="connsiteY137" fmla="*/ 231596 h 352898"/>
                <a:gd name="connsiteX138" fmla="*/ 313734 w 607709"/>
                <a:gd name="connsiteY138" fmla="*/ 221552 h 352898"/>
                <a:gd name="connsiteX139" fmla="*/ 323883 w 607709"/>
                <a:gd name="connsiteY139" fmla="*/ 211414 h 352898"/>
                <a:gd name="connsiteX140" fmla="*/ 263055 w 607709"/>
                <a:gd name="connsiteY140" fmla="*/ 211414 h 352898"/>
                <a:gd name="connsiteX141" fmla="*/ 283921 w 607709"/>
                <a:gd name="connsiteY141" fmla="*/ 211414 h 352898"/>
                <a:gd name="connsiteX142" fmla="*/ 293975 w 607709"/>
                <a:gd name="connsiteY142" fmla="*/ 221552 h 352898"/>
                <a:gd name="connsiteX143" fmla="*/ 283921 w 607709"/>
                <a:gd name="connsiteY143" fmla="*/ 231596 h 352898"/>
                <a:gd name="connsiteX144" fmla="*/ 263055 w 607709"/>
                <a:gd name="connsiteY144" fmla="*/ 231596 h 352898"/>
                <a:gd name="connsiteX145" fmla="*/ 252906 w 607709"/>
                <a:gd name="connsiteY145" fmla="*/ 221552 h 352898"/>
                <a:gd name="connsiteX146" fmla="*/ 263055 w 607709"/>
                <a:gd name="connsiteY146" fmla="*/ 211414 h 352898"/>
                <a:gd name="connsiteX147" fmla="*/ 202009 w 607709"/>
                <a:gd name="connsiteY147" fmla="*/ 211414 h 352898"/>
                <a:gd name="connsiteX148" fmla="*/ 222912 w 607709"/>
                <a:gd name="connsiteY148" fmla="*/ 211414 h 352898"/>
                <a:gd name="connsiteX149" fmla="*/ 233078 w 607709"/>
                <a:gd name="connsiteY149" fmla="*/ 221552 h 352898"/>
                <a:gd name="connsiteX150" fmla="*/ 222912 w 607709"/>
                <a:gd name="connsiteY150" fmla="*/ 231596 h 352898"/>
                <a:gd name="connsiteX151" fmla="*/ 202009 w 607709"/>
                <a:gd name="connsiteY151" fmla="*/ 231596 h 352898"/>
                <a:gd name="connsiteX152" fmla="*/ 191938 w 607709"/>
                <a:gd name="connsiteY152" fmla="*/ 221552 h 352898"/>
                <a:gd name="connsiteX153" fmla="*/ 202009 w 607709"/>
                <a:gd name="connsiteY153" fmla="*/ 211414 h 352898"/>
                <a:gd name="connsiteX154" fmla="*/ 100201 w 607709"/>
                <a:gd name="connsiteY154" fmla="*/ 211414 h 352898"/>
                <a:gd name="connsiteX155" fmla="*/ 121091 w 607709"/>
                <a:gd name="connsiteY155" fmla="*/ 211414 h 352898"/>
                <a:gd name="connsiteX156" fmla="*/ 131251 w 607709"/>
                <a:gd name="connsiteY156" fmla="*/ 221552 h 352898"/>
                <a:gd name="connsiteX157" fmla="*/ 121091 w 607709"/>
                <a:gd name="connsiteY157" fmla="*/ 231596 h 352898"/>
                <a:gd name="connsiteX158" fmla="*/ 100201 w 607709"/>
                <a:gd name="connsiteY158" fmla="*/ 231596 h 352898"/>
                <a:gd name="connsiteX159" fmla="*/ 90041 w 607709"/>
                <a:gd name="connsiteY159" fmla="*/ 221552 h 352898"/>
                <a:gd name="connsiteX160" fmla="*/ 100201 w 607709"/>
                <a:gd name="connsiteY160" fmla="*/ 211414 h 352898"/>
                <a:gd name="connsiteX161" fmla="*/ 61175 w 607709"/>
                <a:gd name="connsiteY161" fmla="*/ 211414 h 352898"/>
                <a:gd name="connsiteX162" fmla="*/ 62409 w 607709"/>
                <a:gd name="connsiteY162" fmla="*/ 211414 h 352898"/>
                <a:gd name="connsiteX163" fmla="*/ 72471 w 607709"/>
                <a:gd name="connsiteY163" fmla="*/ 221552 h 352898"/>
                <a:gd name="connsiteX164" fmla="*/ 62409 w 607709"/>
                <a:gd name="connsiteY164" fmla="*/ 231596 h 352898"/>
                <a:gd name="connsiteX165" fmla="*/ 61175 w 607709"/>
                <a:gd name="connsiteY165" fmla="*/ 231596 h 352898"/>
                <a:gd name="connsiteX166" fmla="*/ 51019 w 607709"/>
                <a:gd name="connsiteY166" fmla="*/ 221552 h 352898"/>
                <a:gd name="connsiteX167" fmla="*/ 61175 w 607709"/>
                <a:gd name="connsiteY167" fmla="*/ 211414 h 352898"/>
                <a:gd name="connsiteX168" fmla="*/ 547052 w 607709"/>
                <a:gd name="connsiteY168" fmla="*/ 170980 h 352898"/>
                <a:gd name="connsiteX169" fmla="*/ 548379 w 607709"/>
                <a:gd name="connsiteY169" fmla="*/ 170980 h 352898"/>
                <a:gd name="connsiteX170" fmla="*/ 558524 w 607709"/>
                <a:gd name="connsiteY170" fmla="*/ 181106 h 352898"/>
                <a:gd name="connsiteX171" fmla="*/ 548379 w 607709"/>
                <a:gd name="connsiteY171" fmla="*/ 191232 h 352898"/>
                <a:gd name="connsiteX172" fmla="*/ 547052 w 607709"/>
                <a:gd name="connsiteY172" fmla="*/ 191232 h 352898"/>
                <a:gd name="connsiteX173" fmla="*/ 537002 w 607709"/>
                <a:gd name="connsiteY173" fmla="*/ 181106 h 352898"/>
                <a:gd name="connsiteX174" fmla="*/ 547052 w 607709"/>
                <a:gd name="connsiteY174" fmla="*/ 170980 h 352898"/>
                <a:gd name="connsiteX175" fmla="*/ 485552 w 607709"/>
                <a:gd name="connsiteY175" fmla="*/ 170980 h 352898"/>
                <a:gd name="connsiteX176" fmla="*/ 507470 w 607709"/>
                <a:gd name="connsiteY176" fmla="*/ 170980 h 352898"/>
                <a:gd name="connsiteX177" fmla="*/ 517527 w 607709"/>
                <a:gd name="connsiteY177" fmla="*/ 181106 h 352898"/>
                <a:gd name="connsiteX178" fmla="*/ 507470 w 607709"/>
                <a:gd name="connsiteY178" fmla="*/ 191232 h 352898"/>
                <a:gd name="connsiteX179" fmla="*/ 485552 w 607709"/>
                <a:gd name="connsiteY179" fmla="*/ 191232 h 352898"/>
                <a:gd name="connsiteX180" fmla="*/ 475399 w 607709"/>
                <a:gd name="connsiteY180" fmla="*/ 181106 h 352898"/>
                <a:gd name="connsiteX181" fmla="*/ 485552 w 607709"/>
                <a:gd name="connsiteY181" fmla="*/ 170980 h 352898"/>
                <a:gd name="connsiteX182" fmla="*/ 384792 w 607709"/>
                <a:gd name="connsiteY182" fmla="*/ 170839 h 352898"/>
                <a:gd name="connsiteX183" fmla="*/ 405682 w 607709"/>
                <a:gd name="connsiteY183" fmla="*/ 170839 h 352898"/>
                <a:gd name="connsiteX184" fmla="*/ 415842 w 607709"/>
                <a:gd name="connsiteY184" fmla="*/ 180883 h 352898"/>
                <a:gd name="connsiteX185" fmla="*/ 405682 w 607709"/>
                <a:gd name="connsiteY185" fmla="*/ 191021 h 352898"/>
                <a:gd name="connsiteX186" fmla="*/ 384792 w 607709"/>
                <a:gd name="connsiteY186" fmla="*/ 191021 h 352898"/>
                <a:gd name="connsiteX187" fmla="*/ 374632 w 607709"/>
                <a:gd name="connsiteY187" fmla="*/ 180883 h 352898"/>
                <a:gd name="connsiteX188" fmla="*/ 384792 w 607709"/>
                <a:gd name="connsiteY188" fmla="*/ 170839 h 352898"/>
                <a:gd name="connsiteX189" fmla="*/ 323883 w 607709"/>
                <a:gd name="connsiteY189" fmla="*/ 170839 h 352898"/>
                <a:gd name="connsiteX190" fmla="*/ 344749 w 607709"/>
                <a:gd name="connsiteY190" fmla="*/ 170839 h 352898"/>
                <a:gd name="connsiteX191" fmla="*/ 354803 w 607709"/>
                <a:gd name="connsiteY191" fmla="*/ 180883 h 352898"/>
                <a:gd name="connsiteX192" fmla="*/ 344749 w 607709"/>
                <a:gd name="connsiteY192" fmla="*/ 191021 h 352898"/>
                <a:gd name="connsiteX193" fmla="*/ 323883 w 607709"/>
                <a:gd name="connsiteY193" fmla="*/ 191021 h 352898"/>
                <a:gd name="connsiteX194" fmla="*/ 313734 w 607709"/>
                <a:gd name="connsiteY194" fmla="*/ 180883 h 352898"/>
                <a:gd name="connsiteX195" fmla="*/ 323883 w 607709"/>
                <a:gd name="connsiteY195" fmla="*/ 170839 h 352898"/>
                <a:gd name="connsiteX196" fmla="*/ 263055 w 607709"/>
                <a:gd name="connsiteY196" fmla="*/ 170839 h 352898"/>
                <a:gd name="connsiteX197" fmla="*/ 283921 w 607709"/>
                <a:gd name="connsiteY197" fmla="*/ 170839 h 352898"/>
                <a:gd name="connsiteX198" fmla="*/ 293975 w 607709"/>
                <a:gd name="connsiteY198" fmla="*/ 180883 h 352898"/>
                <a:gd name="connsiteX199" fmla="*/ 283921 w 607709"/>
                <a:gd name="connsiteY199" fmla="*/ 191021 h 352898"/>
                <a:gd name="connsiteX200" fmla="*/ 263055 w 607709"/>
                <a:gd name="connsiteY200" fmla="*/ 191021 h 352898"/>
                <a:gd name="connsiteX201" fmla="*/ 252906 w 607709"/>
                <a:gd name="connsiteY201" fmla="*/ 180883 h 352898"/>
                <a:gd name="connsiteX202" fmla="*/ 263055 w 607709"/>
                <a:gd name="connsiteY202" fmla="*/ 170839 h 352898"/>
                <a:gd name="connsiteX203" fmla="*/ 202009 w 607709"/>
                <a:gd name="connsiteY203" fmla="*/ 170839 h 352898"/>
                <a:gd name="connsiteX204" fmla="*/ 222912 w 607709"/>
                <a:gd name="connsiteY204" fmla="*/ 170839 h 352898"/>
                <a:gd name="connsiteX205" fmla="*/ 233078 w 607709"/>
                <a:gd name="connsiteY205" fmla="*/ 180883 h 352898"/>
                <a:gd name="connsiteX206" fmla="*/ 222912 w 607709"/>
                <a:gd name="connsiteY206" fmla="*/ 191021 h 352898"/>
                <a:gd name="connsiteX207" fmla="*/ 202009 w 607709"/>
                <a:gd name="connsiteY207" fmla="*/ 191021 h 352898"/>
                <a:gd name="connsiteX208" fmla="*/ 191938 w 607709"/>
                <a:gd name="connsiteY208" fmla="*/ 180883 h 352898"/>
                <a:gd name="connsiteX209" fmla="*/ 202009 w 607709"/>
                <a:gd name="connsiteY209" fmla="*/ 170839 h 352898"/>
                <a:gd name="connsiteX210" fmla="*/ 100201 w 607709"/>
                <a:gd name="connsiteY210" fmla="*/ 170839 h 352898"/>
                <a:gd name="connsiteX211" fmla="*/ 121091 w 607709"/>
                <a:gd name="connsiteY211" fmla="*/ 170839 h 352898"/>
                <a:gd name="connsiteX212" fmla="*/ 131251 w 607709"/>
                <a:gd name="connsiteY212" fmla="*/ 180883 h 352898"/>
                <a:gd name="connsiteX213" fmla="*/ 121091 w 607709"/>
                <a:gd name="connsiteY213" fmla="*/ 191021 h 352898"/>
                <a:gd name="connsiteX214" fmla="*/ 100201 w 607709"/>
                <a:gd name="connsiteY214" fmla="*/ 191021 h 352898"/>
                <a:gd name="connsiteX215" fmla="*/ 90041 w 607709"/>
                <a:gd name="connsiteY215" fmla="*/ 180883 h 352898"/>
                <a:gd name="connsiteX216" fmla="*/ 100201 w 607709"/>
                <a:gd name="connsiteY216" fmla="*/ 170839 h 352898"/>
                <a:gd name="connsiteX217" fmla="*/ 61175 w 607709"/>
                <a:gd name="connsiteY217" fmla="*/ 170839 h 352898"/>
                <a:gd name="connsiteX218" fmla="*/ 62409 w 607709"/>
                <a:gd name="connsiteY218" fmla="*/ 170839 h 352898"/>
                <a:gd name="connsiteX219" fmla="*/ 72471 w 607709"/>
                <a:gd name="connsiteY219" fmla="*/ 180883 h 352898"/>
                <a:gd name="connsiteX220" fmla="*/ 62409 w 607709"/>
                <a:gd name="connsiteY220" fmla="*/ 191021 h 352898"/>
                <a:gd name="connsiteX221" fmla="*/ 61175 w 607709"/>
                <a:gd name="connsiteY221" fmla="*/ 191021 h 352898"/>
                <a:gd name="connsiteX222" fmla="*/ 51019 w 607709"/>
                <a:gd name="connsiteY222" fmla="*/ 180883 h 352898"/>
                <a:gd name="connsiteX223" fmla="*/ 61175 w 607709"/>
                <a:gd name="connsiteY223" fmla="*/ 170839 h 352898"/>
                <a:gd name="connsiteX224" fmla="*/ 466125 w 607709"/>
                <a:gd name="connsiteY224" fmla="*/ 150958 h 352898"/>
                <a:gd name="connsiteX225" fmla="*/ 466125 w 607709"/>
                <a:gd name="connsiteY225" fmla="*/ 332713 h 352898"/>
                <a:gd name="connsiteX226" fmla="*/ 577627 w 607709"/>
                <a:gd name="connsiteY226" fmla="*/ 332713 h 352898"/>
                <a:gd name="connsiteX227" fmla="*/ 577627 w 607709"/>
                <a:gd name="connsiteY227" fmla="*/ 151052 h 352898"/>
                <a:gd name="connsiteX228" fmla="*/ 467074 w 607709"/>
                <a:gd name="connsiteY228" fmla="*/ 151052 h 352898"/>
                <a:gd name="connsiteX229" fmla="*/ 466125 w 607709"/>
                <a:gd name="connsiteY229" fmla="*/ 150958 h 352898"/>
                <a:gd name="connsiteX230" fmla="*/ 142722 w 607709"/>
                <a:gd name="connsiteY230" fmla="*/ 150768 h 352898"/>
                <a:gd name="connsiteX231" fmla="*/ 140635 w 607709"/>
                <a:gd name="connsiteY231" fmla="*/ 151052 h 352898"/>
                <a:gd name="connsiteX232" fmla="*/ 30177 w 607709"/>
                <a:gd name="connsiteY232" fmla="*/ 151052 h 352898"/>
                <a:gd name="connsiteX233" fmla="*/ 30177 w 607709"/>
                <a:gd name="connsiteY233" fmla="*/ 332713 h 352898"/>
                <a:gd name="connsiteX234" fmla="*/ 142722 w 607709"/>
                <a:gd name="connsiteY234" fmla="*/ 332713 h 352898"/>
                <a:gd name="connsiteX235" fmla="*/ 384792 w 607709"/>
                <a:gd name="connsiteY235" fmla="*/ 130758 h 352898"/>
                <a:gd name="connsiteX236" fmla="*/ 405682 w 607709"/>
                <a:gd name="connsiteY236" fmla="*/ 130758 h 352898"/>
                <a:gd name="connsiteX237" fmla="*/ 415842 w 607709"/>
                <a:gd name="connsiteY237" fmla="*/ 140920 h 352898"/>
                <a:gd name="connsiteX238" fmla="*/ 405682 w 607709"/>
                <a:gd name="connsiteY238" fmla="*/ 151081 h 352898"/>
                <a:gd name="connsiteX239" fmla="*/ 384792 w 607709"/>
                <a:gd name="connsiteY239" fmla="*/ 151081 h 352898"/>
                <a:gd name="connsiteX240" fmla="*/ 374632 w 607709"/>
                <a:gd name="connsiteY240" fmla="*/ 140920 h 352898"/>
                <a:gd name="connsiteX241" fmla="*/ 384792 w 607709"/>
                <a:gd name="connsiteY241" fmla="*/ 130758 h 352898"/>
                <a:gd name="connsiteX242" fmla="*/ 323883 w 607709"/>
                <a:gd name="connsiteY242" fmla="*/ 130758 h 352898"/>
                <a:gd name="connsiteX243" fmla="*/ 344749 w 607709"/>
                <a:gd name="connsiteY243" fmla="*/ 130758 h 352898"/>
                <a:gd name="connsiteX244" fmla="*/ 354803 w 607709"/>
                <a:gd name="connsiteY244" fmla="*/ 140920 h 352898"/>
                <a:gd name="connsiteX245" fmla="*/ 344749 w 607709"/>
                <a:gd name="connsiteY245" fmla="*/ 151081 h 352898"/>
                <a:gd name="connsiteX246" fmla="*/ 323883 w 607709"/>
                <a:gd name="connsiteY246" fmla="*/ 151081 h 352898"/>
                <a:gd name="connsiteX247" fmla="*/ 313734 w 607709"/>
                <a:gd name="connsiteY247" fmla="*/ 140920 h 352898"/>
                <a:gd name="connsiteX248" fmla="*/ 323883 w 607709"/>
                <a:gd name="connsiteY248" fmla="*/ 130758 h 352898"/>
                <a:gd name="connsiteX249" fmla="*/ 263055 w 607709"/>
                <a:gd name="connsiteY249" fmla="*/ 130758 h 352898"/>
                <a:gd name="connsiteX250" fmla="*/ 283921 w 607709"/>
                <a:gd name="connsiteY250" fmla="*/ 130758 h 352898"/>
                <a:gd name="connsiteX251" fmla="*/ 293975 w 607709"/>
                <a:gd name="connsiteY251" fmla="*/ 140920 h 352898"/>
                <a:gd name="connsiteX252" fmla="*/ 283921 w 607709"/>
                <a:gd name="connsiteY252" fmla="*/ 151081 h 352898"/>
                <a:gd name="connsiteX253" fmla="*/ 263055 w 607709"/>
                <a:gd name="connsiteY253" fmla="*/ 151081 h 352898"/>
                <a:gd name="connsiteX254" fmla="*/ 252906 w 607709"/>
                <a:gd name="connsiteY254" fmla="*/ 140920 h 352898"/>
                <a:gd name="connsiteX255" fmla="*/ 263055 w 607709"/>
                <a:gd name="connsiteY255" fmla="*/ 130758 h 352898"/>
                <a:gd name="connsiteX256" fmla="*/ 202009 w 607709"/>
                <a:gd name="connsiteY256" fmla="*/ 130758 h 352898"/>
                <a:gd name="connsiteX257" fmla="*/ 222912 w 607709"/>
                <a:gd name="connsiteY257" fmla="*/ 130758 h 352898"/>
                <a:gd name="connsiteX258" fmla="*/ 233078 w 607709"/>
                <a:gd name="connsiteY258" fmla="*/ 140920 h 352898"/>
                <a:gd name="connsiteX259" fmla="*/ 222912 w 607709"/>
                <a:gd name="connsiteY259" fmla="*/ 151081 h 352898"/>
                <a:gd name="connsiteX260" fmla="*/ 202009 w 607709"/>
                <a:gd name="connsiteY260" fmla="*/ 151081 h 352898"/>
                <a:gd name="connsiteX261" fmla="*/ 191938 w 607709"/>
                <a:gd name="connsiteY261" fmla="*/ 140920 h 352898"/>
                <a:gd name="connsiteX262" fmla="*/ 202009 w 607709"/>
                <a:gd name="connsiteY262" fmla="*/ 130758 h 352898"/>
                <a:gd name="connsiteX263" fmla="*/ 163030 w 607709"/>
                <a:gd name="connsiteY263" fmla="*/ 89551 h 352898"/>
                <a:gd name="connsiteX264" fmla="*/ 163030 w 607709"/>
                <a:gd name="connsiteY264" fmla="*/ 332713 h 352898"/>
                <a:gd name="connsiteX265" fmla="*/ 445913 w 607709"/>
                <a:gd name="connsiteY265" fmla="*/ 332713 h 352898"/>
                <a:gd name="connsiteX266" fmla="*/ 445913 w 607709"/>
                <a:gd name="connsiteY266" fmla="*/ 89551 h 352898"/>
                <a:gd name="connsiteX267" fmla="*/ 356901 w 607709"/>
                <a:gd name="connsiteY267" fmla="*/ 89551 h 352898"/>
                <a:gd name="connsiteX268" fmla="*/ 303854 w 607709"/>
                <a:gd name="connsiteY268" fmla="*/ 120918 h 352898"/>
                <a:gd name="connsiteX269" fmla="*/ 250808 w 607709"/>
                <a:gd name="connsiteY269" fmla="*/ 89551 h 352898"/>
                <a:gd name="connsiteX270" fmla="*/ 303855 w 607709"/>
                <a:gd name="connsiteY270" fmla="*/ 31402 h 352898"/>
                <a:gd name="connsiteX271" fmla="*/ 314017 w 607709"/>
                <a:gd name="connsiteY271" fmla="*/ 41541 h 352898"/>
                <a:gd name="connsiteX272" fmla="*/ 314017 w 607709"/>
                <a:gd name="connsiteY272" fmla="*/ 51490 h 352898"/>
                <a:gd name="connsiteX273" fmla="*/ 323895 w 607709"/>
                <a:gd name="connsiteY273" fmla="*/ 51490 h 352898"/>
                <a:gd name="connsiteX274" fmla="*/ 334057 w 607709"/>
                <a:gd name="connsiteY274" fmla="*/ 61534 h 352898"/>
                <a:gd name="connsiteX275" fmla="*/ 323895 w 607709"/>
                <a:gd name="connsiteY275" fmla="*/ 71672 h 352898"/>
                <a:gd name="connsiteX276" fmla="*/ 314017 w 607709"/>
                <a:gd name="connsiteY276" fmla="*/ 71672 h 352898"/>
                <a:gd name="connsiteX277" fmla="*/ 314017 w 607709"/>
                <a:gd name="connsiteY277" fmla="*/ 81526 h 352898"/>
                <a:gd name="connsiteX278" fmla="*/ 303855 w 607709"/>
                <a:gd name="connsiteY278" fmla="*/ 91665 h 352898"/>
                <a:gd name="connsiteX279" fmla="*/ 293788 w 607709"/>
                <a:gd name="connsiteY279" fmla="*/ 81526 h 352898"/>
                <a:gd name="connsiteX280" fmla="*/ 293788 w 607709"/>
                <a:gd name="connsiteY280" fmla="*/ 71672 h 352898"/>
                <a:gd name="connsiteX281" fmla="*/ 283815 w 607709"/>
                <a:gd name="connsiteY281" fmla="*/ 71672 h 352898"/>
                <a:gd name="connsiteX282" fmla="*/ 273653 w 607709"/>
                <a:gd name="connsiteY282" fmla="*/ 61534 h 352898"/>
                <a:gd name="connsiteX283" fmla="*/ 283815 w 607709"/>
                <a:gd name="connsiteY283" fmla="*/ 51490 h 352898"/>
                <a:gd name="connsiteX284" fmla="*/ 293788 w 607709"/>
                <a:gd name="connsiteY284" fmla="*/ 51490 h 352898"/>
                <a:gd name="connsiteX285" fmla="*/ 293788 w 607709"/>
                <a:gd name="connsiteY285" fmla="*/ 41541 h 352898"/>
                <a:gd name="connsiteX286" fmla="*/ 303855 w 607709"/>
                <a:gd name="connsiteY286" fmla="*/ 31402 h 352898"/>
                <a:gd name="connsiteX287" fmla="*/ 303854 w 607709"/>
                <a:gd name="connsiteY287" fmla="*/ 20279 h 352898"/>
                <a:gd name="connsiteX288" fmla="*/ 263619 w 607709"/>
                <a:gd name="connsiteY288" fmla="*/ 60459 h 352898"/>
                <a:gd name="connsiteX289" fmla="*/ 303854 w 607709"/>
                <a:gd name="connsiteY289" fmla="*/ 100638 h 352898"/>
                <a:gd name="connsiteX290" fmla="*/ 344185 w 607709"/>
                <a:gd name="connsiteY290" fmla="*/ 60459 h 352898"/>
                <a:gd name="connsiteX291" fmla="*/ 303854 w 607709"/>
                <a:gd name="connsiteY291" fmla="*/ 20279 h 352898"/>
                <a:gd name="connsiteX292" fmla="*/ 303854 w 607709"/>
                <a:gd name="connsiteY292" fmla="*/ 0 h 352898"/>
                <a:gd name="connsiteX293" fmla="*/ 364398 w 607709"/>
                <a:gd name="connsiteY293" fmla="*/ 60459 h 352898"/>
                <a:gd name="connsiteX294" fmla="*/ 363733 w 607709"/>
                <a:gd name="connsiteY294" fmla="*/ 69272 h 352898"/>
                <a:gd name="connsiteX295" fmla="*/ 456067 w 607709"/>
                <a:gd name="connsiteY295" fmla="*/ 69272 h 352898"/>
                <a:gd name="connsiteX296" fmla="*/ 466125 w 607709"/>
                <a:gd name="connsiteY296" fmla="*/ 79412 h 352898"/>
                <a:gd name="connsiteX297" fmla="*/ 466125 w 607709"/>
                <a:gd name="connsiteY297" fmla="*/ 130868 h 352898"/>
                <a:gd name="connsiteX298" fmla="*/ 467074 w 607709"/>
                <a:gd name="connsiteY298" fmla="*/ 130773 h 352898"/>
                <a:gd name="connsiteX299" fmla="*/ 587686 w 607709"/>
                <a:gd name="connsiteY299" fmla="*/ 130773 h 352898"/>
                <a:gd name="connsiteX300" fmla="*/ 597840 w 607709"/>
                <a:gd name="connsiteY300" fmla="*/ 140913 h 352898"/>
                <a:gd name="connsiteX301" fmla="*/ 597840 w 607709"/>
                <a:gd name="connsiteY301" fmla="*/ 332713 h 352898"/>
                <a:gd name="connsiteX302" fmla="*/ 607709 w 607709"/>
                <a:gd name="connsiteY302" fmla="*/ 342853 h 352898"/>
                <a:gd name="connsiteX303" fmla="*/ 597650 w 607709"/>
                <a:gd name="connsiteY303" fmla="*/ 352898 h 352898"/>
                <a:gd name="connsiteX304" fmla="*/ 10154 w 607709"/>
                <a:gd name="connsiteY304" fmla="*/ 352898 h 352898"/>
                <a:gd name="connsiteX305" fmla="*/ 0 w 607709"/>
                <a:gd name="connsiteY305" fmla="*/ 342853 h 352898"/>
                <a:gd name="connsiteX306" fmla="*/ 9869 w 607709"/>
                <a:gd name="connsiteY306" fmla="*/ 332713 h 352898"/>
                <a:gd name="connsiteX307" fmla="*/ 9869 w 607709"/>
                <a:gd name="connsiteY307" fmla="*/ 140913 h 352898"/>
                <a:gd name="connsiteX308" fmla="*/ 20023 w 607709"/>
                <a:gd name="connsiteY308" fmla="*/ 130773 h 352898"/>
                <a:gd name="connsiteX309" fmla="*/ 140635 w 607709"/>
                <a:gd name="connsiteY309" fmla="*/ 130773 h 352898"/>
                <a:gd name="connsiteX310" fmla="*/ 142722 w 607709"/>
                <a:gd name="connsiteY310" fmla="*/ 131057 h 352898"/>
                <a:gd name="connsiteX311" fmla="*/ 142722 w 607709"/>
                <a:gd name="connsiteY311" fmla="*/ 79412 h 352898"/>
                <a:gd name="connsiteX312" fmla="*/ 152876 w 607709"/>
                <a:gd name="connsiteY312" fmla="*/ 69272 h 352898"/>
                <a:gd name="connsiteX313" fmla="*/ 243975 w 607709"/>
                <a:gd name="connsiteY313" fmla="*/ 69272 h 352898"/>
                <a:gd name="connsiteX314" fmla="*/ 243311 w 607709"/>
                <a:gd name="connsiteY314" fmla="*/ 60459 h 352898"/>
                <a:gd name="connsiteX315" fmla="*/ 303854 w 607709"/>
                <a:gd name="connsiteY315" fmla="*/ 0 h 35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</a:cxnLst>
              <a:rect l="l" t="t" r="r" b="b"/>
              <a:pathLst>
                <a:path w="607709" h="352898">
                  <a:moveTo>
                    <a:pt x="547052" y="292282"/>
                  </a:moveTo>
                  <a:lnTo>
                    <a:pt x="548379" y="292282"/>
                  </a:lnTo>
                  <a:cubicBezTo>
                    <a:pt x="553973" y="292282"/>
                    <a:pt x="558524" y="296825"/>
                    <a:pt x="558524" y="302408"/>
                  </a:cubicBezTo>
                  <a:cubicBezTo>
                    <a:pt x="558524" y="307991"/>
                    <a:pt x="553973" y="312534"/>
                    <a:pt x="548379" y="312534"/>
                  </a:cubicBezTo>
                  <a:lnTo>
                    <a:pt x="547052" y="312534"/>
                  </a:lnTo>
                  <a:cubicBezTo>
                    <a:pt x="541553" y="312534"/>
                    <a:pt x="537002" y="307991"/>
                    <a:pt x="537002" y="302408"/>
                  </a:cubicBezTo>
                  <a:cubicBezTo>
                    <a:pt x="537002" y="296825"/>
                    <a:pt x="541553" y="292282"/>
                    <a:pt x="547052" y="292282"/>
                  </a:cubicBezTo>
                  <a:close/>
                  <a:moveTo>
                    <a:pt x="485552" y="292282"/>
                  </a:moveTo>
                  <a:lnTo>
                    <a:pt x="507470" y="292282"/>
                  </a:lnTo>
                  <a:cubicBezTo>
                    <a:pt x="512973" y="292282"/>
                    <a:pt x="517527" y="296825"/>
                    <a:pt x="517527" y="302408"/>
                  </a:cubicBezTo>
                  <a:cubicBezTo>
                    <a:pt x="517527" y="307991"/>
                    <a:pt x="512973" y="312534"/>
                    <a:pt x="507470" y="312534"/>
                  </a:cubicBezTo>
                  <a:lnTo>
                    <a:pt x="485552" y="312534"/>
                  </a:lnTo>
                  <a:cubicBezTo>
                    <a:pt x="479954" y="312534"/>
                    <a:pt x="475399" y="307991"/>
                    <a:pt x="475399" y="302408"/>
                  </a:cubicBezTo>
                  <a:cubicBezTo>
                    <a:pt x="475399" y="296825"/>
                    <a:pt x="479954" y="292282"/>
                    <a:pt x="485552" y="292282"/>
                  </a:cubicBezTo>
                  <a:close/>
                  <a:moveTo>
                    <a:pt x="384792" y="292141"/>
                  </a:moveTo>
                  <a:lnTo>
                    <a:pt x="405682" y="292141"/>
                  </a:lnTo>
                  <a:cubicBezTo>
                    <a:pt x="411284" y="292141"/>
                    <a:pt x="415842" y="296594"/>
                    <a:pt x="415842" y="302185"/>
                  </a:cubicBezTo>
                  <a:cubicBezTo>
                    <a:pt x="415842" y="307775"/>
                    <a:pt x="411284" y="312323"/>
                    <a:pt x="405682" y="312323"/>
                  </a:cubicBezTo>
                  <a:lnTo>
                    <a:pt x="384792" y="312323"/>
                  </a:lnTo>
                  <a:cubicBezTo>
                    <a:pt x="379190" y="312323"/>
                    <a:pt x="374632" y="307775"/>
                    <a:pt x="374632" y="302185"/>
                  </a:cubicBezTo>
                  <a:cubicBezTo>
                    <a:pt x="374632" y="296594"/>
                    <a:pt x="379190" y="292141"/>
                    <a:pt x="384792" y="292141"/>
                  </a:cubicBezTo>
                  <a:close/>
                  <a:moveTo>
                    <a:pt x="323883" y="292141"/>
                  </a:moveTo>
                  <a:lnTo>
                    <a:pt x="344749" y="292141"/>
                  </a:lnTo>
                  <a:cubicBezTo>
                    <a:pt x="350345" y="292141"/>
                    <a:pt x="354803" y="296594"/>
                    <a:pt x="354803" y="302185"/>
                  </a:cubicBezTo>
                  <a:cubicBezTo>
                    <a:pt x="354803" y="307775"/>
                    <a:pt x="350345" y="312323"/>
                    <a:pt x="344749" y="312323"/>
                  </a:cubicBezTo>
                  <a:lnTo>
                    <a:pt x="323883" y="312323"/>
                  </a:lnTo>
                  <a:cubicBezTo>
                    <a:pt x="318287" y="312323"/>
                    <a:pt x="313734" y="307775"/>
                    <a:pt x="313734" y="302185"/>
                  </a:cubicBezTo>
                  <a:cubicBezTo>
                    <a:pt x="313734" y="296594"/>
                    <a:pt x="318287" y="292141"/>
                    <a:pt x="323883" y="292141"/>
                  </a:cubicBezTo>
                  <a:close/>
                  <a:moveTo>
                    <a:pt x="263055" y="292141"/>
                  </a:moveTo>
                  <a:lnTo>
                    <a:pt x="283921" y="292141"/>
                  </a:lnTo>
                  <a:cubicBezTo>
                    <a:pt x="289517" y="292141"/>
                    <a:pt x="293975" y="296594"/>
                    <a:pt x="293975" y="302185"/>
                  </a:cubicBezTo>
                  <a:cubicBezTo>
                    <a:pt x="293975" y="307775"/>
                    <a:pt x="289517" y="312323"/>
                    <a:pt x="283921" y="312323"/>
                  </a:cubicBezTo>
                  <a:lnTo>
                    <a:pt x="263055" y="312323"/>
                  </a:lnTo>
                  <a:cubicBezTo>
                    <a:pt x="257459" y="312323"/>
                    <a:pt x="252906" y="307775"/>
                    <a:pt x="252906" y="302185"/>
                  </a:cubicBezTo>
                  <a:cubicBezTo>
                    <a:pt x="252906" y="296594"/>
                    <a:pt x="257459" y="292141"/>
                    <a:pt x="263055" y="292141"/>
                  </a:cubicBezTo>
                  <a:close/>
                  <a:moveTo>
                    <a:pt x="202009" y="292141"/>
                  </a:moveTo>
                  <a:lnTo>
                    <a:pt x="222912" y="292141"/>
                  </a:lnTo>
                  <a:cubicBezTo>
                    <a:pt x="228517" y="292141"/>
                    <a:pt x="233078" y="296594"/>
                    <a:pt x="233078" y="302185"/>
                  </a:cubicBezTo>
                  <a:cubicBezTo>
                    <a:pt x="233078" y="307775"/>
                    <a:pt x="228517" y="312323"/>
                    <a:pt x="222912" y="312323"/>
                  </a:cubicBezTo>
                  <a:lnTo>
                    <a:pt x="202009" y="312323"/>
                  </a:lnTo>
                  <a:cubicBezTo>
                    <a:pt x="196498" y="312323"/>
                    <a:pt x="191938" y="307775"/>
                    <a:pt x="191938" y="302185"/>
                  </a:cubicBezTo>
                  <a:cubicBezTo>
                    <a:pt x="191938" y="296594"/>
                    <a:pt x="196498" y="292141"/>
                    <a:pt x="202009" y="292141"/>
                  </a:cubicBezTo>
                  <a:close/>
                  <a:moveTo>
                    <a:pt x="100201" y="292141"/>
                  </a:moveTo>
                  <a:lnTo>
                    <a:pt x="121091" y="292141"/>
                  </a:lnTo>
                  <a:cubicBezTo>
                    <a:pt x="126693" y="292141"/>
                    <a:pt x="131251" y="296594"/>
                    <a:pt x="131251" y="302185"/>
                  </a:cubicBezTo>
                  <a:cubicBezTo>
                    <a:pt x="131251" y="307775"/>
                    <a:pt x="126693" y="312323"/>
                    <a:pt x="121091" y="312323"/>
                  </a:cubicBezTo>
                  <a:lnTo>
                    <a:pt x="100201" y="312323"/>
                  </a:lnTo>
                  <a:cubicBezTo>
                    <a:pt x="94599" y="312323"/>
                    <a:pt x="90041" y="307775"/>
                    <a:pt x="90041" y="302185"/>
                  </a:cubicBezTo>
                  <a:cubicBezTo>
                    <a:pt x="90041" y="296594"/>
                    <a:pt x="94599" y="292141"/>
                    <a:pt x="100201" y="292141"/>
                  </a:cubicBezTo>
                  <a:close/>
                  <a:moveTo>
                    <a:pt x="61175" y="292141"/>
                  </a:moveTo>
                  <a:lnTo>
                    <a:pt x="62409" y="292141"/>
                  </a:lnTo>
                  <a:cubicBezTo>
                    <a:pt x="68010" y="292141"/>
                    <a:pt x="72471" y="296594"/>
                    <a:pt x="72471" y="302185"/>
                  </a:cubicBezTo>
                  <a:cubicBezTo>
                    <a:pt x="72471" y="307775"/>
                    <a:pt x="68010" y="312323"/>
                    <a:pt x="62409" y="312323"/>
                  </a:cubicBezTo>
                  <a:lnTo>
                    <a:pt x="61175" y="312323"/>
                  </a:lnTo>
                  <a:cubicBezTo>
                    <a:pt x="55575" y="312323"/>
                    <a:pt x="51019" y="307775"/>
                    <a:pt x="51019" y="302185"/>
                  </a:cubicBezTo>
                  <a:cubicBezTo>
                    <a:pt x="51019" y="296594"/>
                    <a:pt x="55575" y="292141"/>
                    <a:pt x="61175" y="292141"/>
                  </a:cubicBezTo>
                  <a:close/>
                  <a:moveTo>
                    <a:pt x="547052" y="252060"/>
                  </a:moveTo>
                  <a:lnTo>
                    <a:pt x="548379" y="252060"/>
                  </a:lnTo>
                  <a:cubicBezTo>
                    <a:pt x="553973" y="252060"/>
                    <a:pt x="558524" y="256513"/>
                    <a:pt x="558524" y="262104"/>
                  </a:cubicBezTo>
                  <a:cubicBezTo>
                    <a:pt x="558524" y="267694"/>
                    <a:pt x="553973" y="272242"/>
                    <a:pt x="548379" y="272242"/>
                  </a:cubicBezTo>
                  <a:lnTo>
                    <a:pt x="547052" y="272242"/>
                  </a:lnTo>
                  <a:cubicBezTo>
                    <a:pt x="541553" y="272242"/>
                    <a:pt x="537002" y="267694"/>
                    <a:pt x="537002" y="262104"/>
                  </a:cubicBezTo>
                  <a:cubicBezTo>
                    <a:pt x="537002" y="256513"/>
                    <a:pt x="541553" y="252060"/>
                    <a:pt x="547052" y="252060"/>
                  </a:cubicBezTo>
                  <a:close/>
                  <a:moveTo>
                    <a:pt x="485552" y="252060"/>
                  </a:moveTo>
                  <a:lnTo>
                    <a:pt x="507470" y="252060"/>
                  </a:lnTo>
                  <a:cubicBezTo>
                    <a:pt x="512973" y="252060"/>
                    <a:pt x="517527" y="256513"/>
                    <a:pt x="517527" y="262104"/>
                  </a:cubicBezTo>
                  <a:cubicBezTo>
                    <a:pt x="517527" y="267694"/>
                    <a:pt x="512973" y="272242"/>
                    <a:pt x="507470" y="272242"/>
                  </a:cubicBezTo>
                  <a:lnTo>
                    <a:pt x="485552" y="272242"/>
                  </a:lnTo>
                  <a:cubicBezTo>
                    <a:pt x="479954" y="272242"/>
                    <a:pt x="475399" y="267694"/>
                    <a:pt x="475399" y="262104"/>
                  </a:cubicBezTo>
                  <a:cubicBezTo>
                    <a:pt x="475399" y="256513"/>
                    <a:pt x="479954" y="252060"/>
                    <a:pt x="485552" y="252060"/>
                  </a:cubicBezTo>
                  <a:close/>
                  <a:moveTo>
                    <a:pt x="384792" y="251848"/>
                  </a:moveTo>
                  <a:lnTo>
                    <a:pt x="405682" y="251848"/>
                  </a:lnTo>
                  <a:cubicBezTo>
                    <a:pt x="411284" y="251848"/>
                    <a:pt x="415842" y="256396"/>
                    <a:pt x="415842" y="261986"/>
                  </a:cubicBezTo>
                  <a:cubicBezTo>
                    <a:pt x="415842" y="267577"/>
                    <a:pt x="411284" y="272030"/>
                    <a:pt x="405682" y="272030"/>
                  </a:cubicBezTo>
                  <a:lnTo>
                    <a:pt x="384792" y="272030"/>
                  </a:lnTo>
                  <a:cubicBezTo>
                    <a:pt x="379190" y="272030"/>
                    <a:pt x="374632" y="267577"/>
                    <a:pt x="374632" y="261986"/>
                  </a:cubicBezTo>
                  <a:cubicBezTo>
                    <a:pt x="374632" y="256396"/>
                    <a:pt x="379190" y="251848"/>
                    <a:pt x="384792" y="251848"/>
                  </a:cubicBezTo>
                  <a:close/>
                  <a:moveTo>
                    <a:pt x="323883" y="251848"/>
                  </a:moveTo>
                  <a:lnTo>
                    <a:pt x="344749" y="251848"/>
                  </a:lnTo>
                  <a:cubicBezTo>
                    <a:pt x="350345" y="251848"/>
                    <a:pt x="354803" y="256396"/>
                    <a:pt x="354803" y="261986"/>
                  </a:cubicBezTo>
                  <a:cubicBezTo>
                    <a:pt x="354803" y="267577"/>
                    <a:pt x="350345" y="272030"/>
                    <a:pt x="344749" y="272030"/>
                  </a:cubicBezTo>
                  <a:lnTo>
                    <a:pt x="323883" y="272030"/>
                  </a:lnTo>
                  <a:cubicBezTo>
                    <a:pt x="318287" y="272030"/>
                    <a:pt x="313734" y="267577"/>
                    <a:pt x="313734" y="261986"/>
                  </a:cubicBezTo>
                  <a:cubicBezTo>
                    <a:pt x="313734" y="256396"/>
                    <a:pt x="318287" y="251848"/>
                    <a:pt x="323883" y="251848"/>
                  </a:cubicBezTo>
                  <a:close/>
                  <a:moveTo>
                    <a:pt x="263055" y="251848"/>
                  </a:moveTo>
                  <a:lnTo>
                    <a:pt x="283921" y="251848"/>
                  </a:lnTo>
                  <a:cubicBezTo>
                    <a:pt x="289517" y="251848"/>
                    <a:pt x="293975" y="256396"/>
                    <a:pt x="293975" y="261986"/>
                  </a:cubicBezTo>
                  <a:cubicBezTo>
                    <a:pt x="293975" y="267577"/>
                    <a:pt x="289517" y="272030"/>
                    <a:pt x="283921" y="272030"/>
                  </a:cubicBezTo>
                  <a:lnTo>
                    <a:pt x="263055" y="272030"/>
                  </a:lnTo>
                  <a:cubicBezTo>
                    <a:pt x="257459" y="272030"/>
                    <a:pt x="252906" y="267577"/>
                    <a:pt x="252906" y="261986"/>
                  </a:cubicBezTo>
                  <a:cubicBezTo>
                    <a:pt x="252906" y="256396"/>
                    <a:pt x="257459" y="251848"/>
                    <a:pt x="263055" y="251848"/>
                  </a:cubicBezTo>
                  <a:close/>
                  <a:moveTo>
                    <a:pt x="202009" y="251848"/>
                  </a:moveTo>
                  <a:lnTo>
                    <a:pt x="222912" y="251848"/>
                  </a:lnTo>
                  <a:cubicBezTo>
                    <a:pt x="228517" y="251848"/>
                    <a:pt x="233078" y="256396"/>
                    <a:pt x="233078" y="261986"/>
                  </a:cubicBezTo>
                  <a:cubicBezTo>
                    <a:pt x="233078" y="267577"/>
                    <a:pt x="228517" y="272030"/>
                    <a:pt x="222912" y="272030"/>
                  </a:cubicBezTo>
                  <a:lnTo>
                    <a:pt x="202009" y="272030"/>
                  </a:lnTo>
                  <a:cubicBezTo>
                    <a:pt x="196498" y="272030"/>
                    <a:pt x="191938" y="267577"/>
                    <a:pt x="191938" y="261986"/>
                  </a:cubicBezTo>
                  <a:cubicBezTo>
                    <a:pt x="191938" y="256396"/>
                    <a:pt x="196498" y="251848"/>
                    <a:pt x="202009" y="251848"/>
                  </a:cubicBezTo>
                  <a:close/>
                  <a:moveTo>
                    <a:pt x="100201" y="251848"/>
                  </a:moveTo>
                  <a:lnTo>
                    <a:pt x="121091" y="251848"/>
                  </a:lnTo>
                  <a:cubicBezTo>
                    <a:pt x="126693" y="251848"/>
                    <a:pt x="131251" y="256396"/>
                    <a:pt x="131251" y="261986"/>
                  </a:cubicBezTo>
                  <a:cubicBezTo>
                    <a:pt x="131251" y="267577"/>
                    <a:pt x="126693" y="272030"/>
                    <a:pt x="121091" y="272030"/>
                  </a:cubicBezTo>
                  <a:lnTo>
                    <a:pt x="100201" y="272030"/>
                  </a:lnTo>
                  <a:cubicBezTo>
                    <a:pt x="94599" y="272030"/>
                    <a:pt x="90041" y="267577"/>
                    <a:pt x="90041" y="261986"/>
                  </a:cubicBezTo>
                  <a:cubicBezTo>
                    <a:pt x="90041" y="256396"/>
                    <a:pt x="94599" y="251848"/>
                    <a:pt x="100201" y="251848"/>
                  </a:cubicBezTo>
                  <a:close/>
                  <a:moveTo>
                    <a:pt x="61175" y="251848"/>
                  </a:moveTo>
                  <a:lnTo>
                    <a:pt x="62409" y="251848"/>
                  </a:lnTo>
                  <a:cubicBezTo>
                    <a:pt x="68010" y="251848"/>
                    <a:pt x="72471" y="256396"/>
                    <a:pt x="72471" y="261986"/>
                  </a:cubicBezTo>
                  <a:cubicBezTo>
                    <a:pt x="72471" y="267577"/>
                    <a:pt x="68010" y="272030"/>
                    <a:pt x="62409" y="272030"/>
                  </a:cubicBezTo>
                  <a:lnTo>
                    <a:pt x="61175" y="272030"/>
                  </a:lnTo>
                  <a:cubicBezTo>
                    <a:pt x="55575" y="272030"/>
                    <a:pt x="51019" y="267577"/>
                    <a:pt x="51019" y="261986"/>
                  </a:cubicBezTo>
                  <a:cubicBezTo>
                    <a:pt x="51019" y="256396"/>
                    <a:pt x="55575" y="251848"/>
                    <a:pt x="61175" y="251848"/>
                  </a:cubicBezTo>
                  <a:close/>
                  <a:moveTo>
                    <a:pt x="547052" y="211626"/>
                  </a:moveTo>
                  <a:lnTo>
                    <a:pt x="548379" y="211626"/>
                  </a:lnTo>
                  <a:cubicBezTo>
                    <a:pt x="553973" y="211626"/>
                    <a:pt x="558524" y="216079"/>
                    <a:pt x="558524" y="221670"/>
                  </a:cubicBezTo>
                  <a:cubicBezTo>
                    <a:pt x="558524" y="227260"/>
                    <a:pt x="553973" y="231808"/>
                    <a:pt x="548379" y="231808"/>
                  </a:cubicBezTo>
                  <a:lnTo>
                    <a:pt x="547052" y="231808"/>
                  </a:lnTo>
                  <a:cubicBezTo>
                    <a:pt x="541553" y="231808"/>
                    <a:pt x="537002" y="227260"/>
                    <a:pt x="537002" y="221670"/>
                  </a:cubicBezTo>
                  <a:cubicBezTo>
                    <a:pt x="537002" y="216079"/>
                    <a:pt x="541553" y="211626"/>
                    <a:pt x="547052" y="211626"/>
                  </a:cubicBezTo>
                  <a:close/>
                  <a:moveTo>
                    <a:pt x="485552" y="211626"/>
                  </a:moveTo>
                  <a:lnTo>
                    <a:pt x="507470" y="211626"/>
                  </a:lnTo>
                  <a:cubicBezTo>
                    <a:pt x="512973" y="211626"/>
                    <a:pt x="517527" y="216079"/>
                    <a:pt x="517527" y="221670"/>
                  </a:cubicBezTo>
                  <a:cubicBezTo>
                    <a:pt x="517527" y="227260"/>
                    <a:pt x="512973" y="231808"/>
                    <a:pt x="507470" y="231808"/>
                  </a:cubicBezTo>
                  <a:lnTo>
                    <a:pt x="485552" y="231808"/>
                  </a:lnTo>
                  <a:cubicBezTo>
                    <a:pt x="479954" y="231808"/>
                    <a:pt x="475399" y="227260"/>
                    <a:pt x="475399" y="221670"/>
                  </a:cubicBezTo>
                  <a:cubicBezTo>
                    <a:pt x="475399" y="216079"/>
                    <a:pt x="479954" y="211626"/>
                    <a:pt x="485552" y="211626"/>
                  </a:cubicBezTo>
                  <a:close/>
                  <a:moveTo>
                    <a:pt x="384792" y="211414"/>
                  </a:moveTo>
                  <a:lnTo>
                    <a:pt x="405682" y="211414"/>
                  </a:lnTo>
                  <a:cubicBezTo>
                    <a:pt x="411284" y="211414"/>
                    <a:pt x="415842" y="215962"/>
                    <a:pt x="415842" y="221552"/>
                  </a:cubicBezTo>
                  <a:cubicBezTo>
                    <a:pt x="415842" y="227048"/>
                    <a:pt x="411284" y="231596"/>
                    <a:pt x="405682" y="231596"/>
                  </a:cubicBezTo>
                  <a:lnTo>
                    <a:pt x="384792" y="231596"/>
                  </a:lnTo>
                  <a:cubicBezTo>
                    <a:pt x="379190" y="231596"/>
                    <a:pt x="374632" y="227048"/>
                    <a:pt x="374632" y="221552"/>
                  </a:cubicBezTo>
                  <a:cubicBezTo>
                    <a:pt x="374632" y="215962"/>
                    <a:pt x="379190" y="211414"/>
                    <a:pt x="384792" y="211414"/>
                  </a:cubicBezTo>
                  <a:close/>
                  <a:moveTo>
                    <a:pt x="323883" y="211414"/>
                  </a:moveTo>
                  <a:lnTo>
                    <a:pt x="344749" y="211414"/>
                  </a:lnTo>
                  <a:cubicBezTo>
                    <a:pt x="350345" y="211414"/>
                    <a:pt x="354803" y="215962"/>
                    <a:pt x="354803" y="221552"/>
                  </a:cubicBezTo>
                  <a:cubicBezTo>
                    <a:pt x="354803" y="227048"/>
                    <a:pt x="350345" y="231596"/>
                    <a:pt x="344749" y="231596"/>
                  </a:cubicBezTo>
                  <a:lnTo>
                    <a:pt x="323883" y="231596"/>
                  </a:lnTo>
                  <a:cubicBezTo>
                    <a:pt x="318287" y="231596"/>
                    <a:pt x="313734" y="227048"/>
                    <a:pt x="313734" y="221552"/>
                  </a:cubicBezTo>
                  <a:cubicBezTo>
                    <a:pt x="313734" y="215962"/>
                    <a:pt x="318287" y="211414"/>
                    <a:pt x="323883" y="211414"/>
                  </a:cubicBezTo>
                  <a:close/>
                  <a:moveTo>
                    <a:pt x="263055" y="211414"/>
                  </a:moveTo>
                  <a:lnTo>
                    <a:pt x="283921" y="211414"/>
                  </a:lnTo>
                  <a:cubicBezTo>
                    <a:pt x="289517" y="211414"/>
                    <a:pt x="293975" y="215962"/>
                    <a:pt x="293975" y="221552"/>
                  </a:cubicBezTo>
                  <a:cubicBezTo>
                    <a:pt x="293975" y="227048"/>
                    <a:pt x="289517" y="231596"/>
                    <a:pt x="283921" y="231596"/>
                  </a:cubicBezTo>
                  <a:lnTo>
                    <a:pt x="263055" y="231596"/>
                  </a:lnTo>
                  <a:cubicBezTo>
                    <a:pt x="257459" y="231596"/>
                    <a:pt x="252906" y="227048"/>
                    <a:pt x="252906" y="221552"/>
                  </a:cubicBezTo>
                  <a:cubicBezTo>
                    <a:pt x="252906" y="215962"/>
                    <a:pt x="257459" y="211414"/>
                    <a:pt x="263055" y="211414"/>
                  </a:cubicBezTo>
                  <a:close/>
                  <a:moveTo>
                    <a:pt x="202009" y="211414"/>
                  </a:moveTo>
                  <a:lnTo>
                    <a:pt x="222912" y="211414"/>
                  </a:lnTo>
                  <a:cubicBezTo>
                    <a:pt x="228517" y="211414"/>
                    <a:pt x="233078" y="215962"/>
                    <a:pt x="233078" y="221552"/>
                  </a:cubicBezTo>
                  <a:cubicBezTo>
                    <a:pt x="233078" y="227048"/>
                    <a:pt x="228517" y="231596"/>
                    <a:pt x="222912" y="231596"/>
                  </a:cubicBezTo>
                  <a:lnTo>
                    <a:pt x="202009" y="231596"/>
                  </a:lnTo>
                  <a:cubicBezTo>
                    <a:pt x="196498" y="231596"/>
                    <a:pt x="191938" y="227048"/>
                    <a:pt x="191938" y="221552"/>
                  </a:cubicBezTo>
                  <a:cubicBezTo>
                    <a:pt x="191938" y="215962"/>
                    <a:pt x="196498" y="211414"/>
                    <a:pt x="202009" y="211414"/>
                  </a:cubicBezTo>
                  <a:close/>
                  <a:moveTo>
                    <a:pt x="100201" y="211414"/>
                  </a:moveTo>
                  <a:lnTo>
                    <a:pt x="121091" y="211414"/>
                  </a:lnTo>
                  <a:cubicBezTo>
                    <a:pt x="126693" y="211414"/>
                    <a:pt x="131251" y="215962"/>
                    <a:pt x="131251" y="221552"/>
                  </a:cubicBezTo>
                  <a:cubicBezTo>
                    <a:pt x="131251" y="227048"/>
                    <a:pt x="126693" y="231596"/>
                    <a:pt x="121091" y="231596"/>
                  </a:cubicBezTo>
                  <a:lnTo>
                    <a:pt x="100201" y="231596"/>
                  </a:lnTo>
                  <a:cubicBezTo>
                    <a:pt x="94599" y="231596"/>
                    <a:pt x="90041" y="227048"/>
                    <a:pt x="90041" y="221552"/>
                  </a:cubicBezTo>
                  <a:cubicBezTo>
                    <a:pt x="90041" y="215962"/>
                    <a:pt x="94599" y="211414"/>
                    <a:pt x="100201" y="211414"/>
                  </a:cubicBezTo>
                  <a:close/>
                  <a:moveTo>
                    <a:pt x="61175" y="211414"/>
                  </a:moveTo>
                  <a:lnTo>
                    <a:pt x="62409" y="211414"/>
                  </a:lnTo>
                  <a:cubicBezTo>
                    <a:pt x="68010" y="211414"/>
                    <a:pt x="72471" y="215962"/>
                    <a:pt x="72471" y="221552"/>
                  </a:cubicBezTo>
                  <a:cubicBezTo>
                    <a:pt x="72471" y="227048"/>
                    <a:pt x="68010" y="231596"/>
                    <a:pt x="62409" y="231596"/>
                  </a:cubicBezTo>
                  <a:lnTo>
                    <a:pt x="61175" y="231596"/>
                  </a:lnTo>
                  <a:cubicBezTo>
                    <a:pt x="55575" y="231596"/>
                    <a:pt x="51019" y="227048"/>
                    <a:pt x="51019" y="221552"/>
                  </a:cubicBezTo>
                  <a:cubicBezTo>
                    <a:pt x="51019" y="215962"/>
                    <a:pt x="55575" y="211414"/>
                    <a:pt x="61175" y="211414"/>
                  </a:cubicBezTo>
                  <a:close/>
                  <a:moveTo>
                    <a:pt x="547052" y="170980"/>
                  </a:moveTo>
                  <a:lnTo>
                    <a:pt x="548379" y="170980"/>
                  </a:lnTo>
                  <a:cubicBezTo>
                    <a:pt x="553973" y="170980"/>
                    <a:pt x="558524" y="175523"/>
                    <a:pt x="558524" y="181106"/>
                  </a:cubicBezTo>
                  <a:cubicBezTo>
                    <a:pt x="558524" y="186689"/>
                    <a:pt x="553973" y="191232"/>
                    <a:pt x="548379" y="191232"/>
                  </a:cubicBezTo>
                  <a:lnTo>
                    <a:pt x="547052" y="191232"/>
                  </a:lnTo>
                  <a:cubicBezTo>
                    <a:pt x="541553" y="191232"/>
                    <a:pt x="537002" y="186689"/>
                    <a:pt x="537002" y="181106"/>
                  </a:cubicBezTo>
                  <a:cubicBezTo>
                    <a:pt x="537002" y="175523"/>
                    <a:pt x="541553" y="170980"/>
                    <a:pt x="547052" y="170980"/>
                  </a:cubicBezTo>
                  <a:close/>
                  <a:moveTo>
                    <a:pt x="485552" y="170980"/>
                  </a:moveTo>
                  <a:lnTo>
                    <a:pt x="507470" y="170980"/>
                  </a:lnTo>
                  <a:cubicBezTo>
                    <a:pt x="512973" y="170980"/>
                    <a:pt x="517527" y="175523"/>
                    <a:pt x="517527" y="181106"/>
                  </a:cubicBezTo>
                  <a:cubicBezTo>
                    <a:pt x="517527" y="186689"/>
                    <a:pt x="512973" y="191232"/>
                    <a:pt x="507470" y="191232"/>
                  </a:cubicBezTo>
                  <a:lnTo>
                    <a:pt x="485552" y="191232"/>
                  </a:lnTo>
                  <a:cubicBezTo>
                    <a:pt x="479954" y="191232"/>
                    <a:pt x="475399" y="186689"/>
                    <a:pt x="475399" y="181106"/>
                  </a:cubicBezTo>
                  <a:cubicBezTo>
                    <a:pt x="475399" y="175523"/>
                    <a:pt x="479954" y="170980"/>
                    <a:pt x="485552" y="170980"/>
                  </a:cubicBezTo>
                  <a:close/>
                  <a:moveTo>
                    <a:pt x="384792" y="170839"/>
                  </a:moveTo>
                  <a:lnTo>
                    <a:pt x="405682" y="170839"/>
                  </a:lnTo>
                  <a:cubicBezTo>
                    <a:pt x="411284" y="170839"/>
                    <a:pt x="415842" y="175292"/>
                    <a:pt x="415842" y="180883"/>
                  </a:cubicBezTo>
                  <a:cubicBezTo>
                    <a:pt x="415842" y="186473"/>
                    <a:pt x="411284" y="191021"/>
                    <a:pt x="405682" y="191021"/>
                  </a:cubicBezTo>
                  <a:lnTo>
                    <a:pt x="384792" y="191021"/>
                  </a:lnTo>
                  <a:cubicBezTo>
                    <a:pt x="379190" y="191021"/>
                    <a:pt x="374632" y="186473"/>
                    <a:pt x="374632" y="180883"/>
                  </a:cubicBezTo>
                  <a:cubicBezTo>
                    <a:pt x="374632" y="175292"/>
                    <a:pt x="379190" y="170839"/>
                    <a:pt x="384792" y="170839"/>
                  </a:cubicBezTo>
                  <a:close/>
                  <a:moveTo>
                    <a:pt x="323883" y="170839"/>
                  </a:moveTo>
                  <a:lnTo>
                    <a:pt x="344749" y="170839"/>
                  </a:lnTo>
                  <a:cubicBezTo>
                    <a:pt x="350345" y="170839"/>
                    <a:pt x="354803" y="175292"/>
                    <a:pt x="354803" y="180883"/>
                  </a:cubicBezTo>
                  <a:cubicBezTo>
                    <a:pt x="354803" y="186473"/>
                    <a:pt x="350345" y="191021"/>
                    <a:pt x="344749" y="191021"/>
                  </a:cubicBezTo>
                  <a:lnTo>
                    <a:pt x="323883" y="191021"/>
                  </a:lnTo>
                  <a:cubicBezTo>
                    <a:pt x="318287" y="191021"/>
                    <a:pt x="313734" y="186473"/>
                    <a:pt x="313734" y="180883"/>
                  </a:cubicBezTo>
                  <a:cubicBezTo>
                    <a:pt x="313734" y="175292"/>
                    <a:pt x="318287" y="170839"/>
                    <a:pt x="323883" y="170839"/>
                  </a:cubicBezTo>
                  <a:close/>
                  <a:moveTo>
                    <a:pt x="263055" y="170839"/>
                  </a:moveTo>
                  <a:lnTo>
                    <a:pt x="283921" y="170839"/>
                  </a:lnTo>
                  <a:cubicBezTo>
                    <a:pt x="289517" y="170839"/>
                    <a:pt x="293975" y="175292"/>
                    <a:pt x="293975" y="180883"/>
                  </a:cubicBezTo>
                  <a:cubicBezTo>
                    <a:pt x="293975" y="186473"/>
                    <a:pt x="289517" y="191021"/>
                    <a:pt x="283921" y="191021"/>
                  </a:cubicBezTo>
                  <a:lnTo>
                    <a:pt x="263055" y="191021"/>
                  </a:lnTo>
                  <a:cubicBezTo>
                    <a:pt x="257459" y="191021"/>
                    <a:pt x="252906" y="186473"/>
                    <a:pt x="252906" y="180883"/>
                  </a:cubicBezTo>
                  <a:cubicBezTo>
                    <a:pt x="252906" y="175292"/>
                    <a:pt x="257459" y="170839"/>
                    <a:pt x="263055" y="170839"/>
                  </a:cubicBezTo>
                  <a:close/>
                  <a:moveTo>
                    <a:pt x="202009" y="170839"/>
                  </a:moveTo>
                  <a:lnTo>
                    <a:pt x="222912" y="170839"/>
                  </a:lnTo>
                  <a:cubicBezTo>
                    <a:pt x="228517" y="170839"/>
                    <a:pt x="233078" y="175292"/>
                    <a:pt x="233078" y="180883"/>
                  </a:cubicBezTo>
                  <a:cubicBezTo>
                    <a:pt x="233078" y="186473"/>
                    <a:pt x="228517" y="191021"/>
                    <a:pt x="222912" y="191021"/>
                  </a:cubicBezTo>
                  <a:lnTo>
                    <a:pt x="202009" y="191021"/>
                  </a:lnTo>
                  <a:cubicBezTo>
                    <a:pt x="196498" y="191021"/>
                    <a:pt x="191938" y="186473"/>
                    <a:pt x="191938" y="180883"/>
                  </a:cubicBezTo>
                  <a:cubicBezTo>
                    <a:pt x="191938" y="175292"/>
                    <a:pt x="196498" y="170839"/>
                    <a:pt x="202009" y="170839"/>
                  </a:cubicBezTo>
                  <a:close/>
                  <a:moveTo>
                    <a:pt x="100201" y="170839"/>
                  </a:moveTo>
                  <a:lnTo>
                    <a:pt x="121091" y="170839"/>
                  </a:lnTo>
                  <a:cubicBezTo>
                    <a:pt x="126693" y="170839"/>
                    <a:pt x="131251" y="175292"/>
                    <a:pt x="131251" y="180883"/>
                  </a:cubicBezTo>
                  <a:cubicBezTo>
                    <a:pt x="131251" y="186473"/>
                    <a:pt x="126693" y="191021"/>
                    <a:pt x="121091" y="191021"/>
                  </a:cubicBezTo>
                  <a:lnTo>
                    <a:pt x="100201" y="191021"/>
                  </a:lnTo>
                  <a:cubicBezTo>
                    <a:pt x="94599" y="191021"/>
                    <a:pt x="90041" y="186473"/>
                    <a:pt x="90041" y="180883"/>
                  </a:cubicBezTo>
                  <a:cubicBezTo>
                    <a:pt x="90041" y="175292"/>
                    <a:pt x="94599" y="170839"/>
                    <a:pt x="100201" y="170839"/>
                  </a:cubicBezTo>
                  <a:close/>
                  <a:moveTo>
                    <a:pt x="61175" y="170839"/>
                  </a:moveTo>
                  <a:lnTo>
                    <a:pt x="62409" y="170839"/>
                  </a:lnTo>
                  <a:cubicBezTo>
                    <a:pt x="68010" y="170839"/>
                    <a:pt x="72471" y="175292"/>
                    <a:pt x="72471" y="180883"/>
                  </a:cubicBezTo>
                  <a:cubicBezTo>
                    <a:pt x="72471" y="186473"/>
                    <a:pt x="68010" y="191021"/>
                    <a:pt x="62409" y="191021"/>
                  </a:cubicBezTo>
                  <a:lnTo>
                    <a:pt x="61175" y="191021"/>
                  </a:lnTo>
                  <a:cubicBezTo>
                    <a:pt x="55575" y="191021"/>
                    <a:pt x="51019" y="186473"/>
                    <a:pt x="51019" y="180883"/>
                  </a:cubicBezTo>
                  <a:cubicBezTo>
                    <a:pt x="51019" y="175292"/>
                    <a:pt x="55575" y="170839"/>
                    <a:pt x="61175" y="170839"/>
                  </a:cubicBezTo>
                  <a:close/>
                  <a:moveTo>
                    <a:pt x="466125" y="150958"/>
                  </a:moveTo>
                  <a:lnTo>
                    <a:pt x="466125" y="332713"/>
                  </a:lnTo>
                  <a:lnTo>
                    <a:pt x="577627" y="332713"/>
                  </a:lnTo>
                  <a:lnTo>
                    <a:pt x="577627" y="151052"/>
                  </a:lnTo>
                  <a:lnTo>
                    <a:pt x="467074" y="151052"/>
                  </a:lnTo>
                  <a:cubicBezTo>
                    <a:pt x="466790" y="151052"/>
                    <a:pt x="466505" y="150958"/>
                    <a:pt x="466125" y="150958"/>
                  </a:cubicBezTo>
                  <a:close/>
                  <a:moveTo>
                    <a:pt x="142722" y="150768"/>
                  </a:moveTo>
                  <a:cubicBezTo>
                    <a:pt x="142058" y="150958"/>
                    <a:pt x="141394" y="151052"/>
                    <a:pt x="140635" y="151052"/>
                  </a:cubicBezTo>
                  <a:lnTo>
                    <a:pt x="30177" y="151052"/>
                  </a:lnTo>
                  <a:lnTo>
                    <a:pt x="30177" y="332713"/>
                  </a:lnTo>
                  <a:lnTo>
                    <a:pt x="142722" y="332713"/>
                  </a:lnTo>
                  <a:close/>
                  <a:moveTo>
                    <a:pt x="384792" y="130758"/>
                  </a:moveTo>
                  <a:lnTo>
                    <a:pt x="405682" y="130758"/>
                  </a:lnTo>
                  <a:cubicBezTo>
                    <a:pt x="411284" y="130758"/>
                    <a:pt x="415842" y="135316"/>
                    <a:pt x="415842" y="140920"/>
                  </a:cubicBezTo>
                  <a:cubicBezTo>
                    <a:pt x="415842" y="146523"/>
                    <a:pt x="411284" y="151081"/>
                    <a:pt x="405682" y="151081"/>
                  </a:cubicBezTo>
                  <a:lnTo>
                    <a:pt x="384792" y="151081"/>
                  </a:lnTo>
                  <a:cubicBezTo>
                    <a:pt x="379190" y="151081"/>
                    <a:pt x="374632" y="146523"/>
                    <a:pt x="374632" y="140920"/>
                  </a:cubicBezTo>
                  <a:cubicBezTo>
                    <a:pt x="374632" y="135316"/>
                    <a:pt x="379190" y="130758"/>
                    <a:pt x="384792" y="130758"/>
                  </a:cubicBezTo>
                  <a:close/>
                  <a:moveTo>
                    <a:pt x="323883" y="130758"/>
                  </a:moveTo>
                  <a:lnTo>
                    <a:pt x="344749" y="130758"/>
                  </a:lnTo>
                  <a:cubicBezTo>
                    <a:pt x="350345" y="130758"/>
                    <a:pt x="354803" y="135316"/>
                    <a:pt x="354803" y="140920"/>
                  </a:cubicBezTo>
                  <a:cubicBezTo>
                    <a:pt x="354803" y="146523"/>
                    <a:pt x="350345" y="151081"/>
                    <a:pt x="344749" y="151081"/>
                  </a:cubicBezTo>
                  <a:lnTo>
                    <a:pt x="323883" y="151081"/>
                  </a:lnTo>
                  <a:cubicBezTo>
                    <a:pt x="318287" y="151081"/>
                    <a:pt x="313734" y="146523"/>
                    <a:pt x="313734" y="140920"/>
                  </a:cubicBezTo>
                  <a:cubicBezTo>
                    <a:pt x="313734" y="135316"/>
                    <a:pt x="318287" y="130758"/>
                    <a:pt x="323883" y="130758"/>
                  </a:cubicBezTo>
                  <a:close/>
                  <a:moveTo>
                    <a:pt x="263055" y="130758"/>
                  </a:moveTo>
                  <a:lnTo>
                    <a:pt x="283921" y="130758"/>
                  </a:lnTo>
                  <a:cubicBezTo>
                    <a:pt x="289517" y="130758"/>
                    <a:pt x="293975" y="135316"/>
                    <a:pt x="293975" y="140920"/>
                  </a:cubicBezTo>
                  <a:cubicBezTo>
                    <a:pt x="293975" y="146523"/>
                    <a:pt x="289517" y="151081"/>
                    <a:pt x="283921" y="151081"/>
                  </a:cubicBezTo>
                  <a:lnTo>
                    <a:pt x="263055" y="151081"/>
                  </a:lnTo>
                  <a:cubicBezTo>
                    <a:pt x="257459" y="151081"/>
                    <a:pt x="252906" y="146523"/>
                    <a:pt x="252906" y="140920"/>
                  </a:cubicBezTo>
                  <a:cubicBezTo>
                    <a:pt x="252906" y="135316"/>
                    <a:pt x="257459" y="130758"/>
                    <a:pt x="263055" y="130758"/>
                  </a:cubicBezTo>
                  <a:close/>
                  <a:moveTo>
                    <a:pt x="202009" y="130758"/>
                  </a:moveTo>
                  <a:lnTo>
                    <a:pt x="222912" y="130758"/>
                  </a:lnTo>
                  <a:cubicBezTo>
                    <a:pt x="228517" y="130758"/>
                    <a:pt x="233078" y="135316"/>
                    <a:pt x="233078" y="140920"/>
                  </a:cubicBezTo>
                  <a:cubicBezTo>
                    <a:pt x="233078" y="146523"/>
                    <a:pt x="228517" y="151081"/>
                    <a:pt x="222912" y="151081"/>
                  </a:cubicBezTo>
                  <a:lnTo>
                    <a:pt x="202009" y="151081"/>
                  </a:lnTo>
                  <a:cubicBezTo>
                    <a:pt x="196498" y="151081"/>
                    <a:pt x="191938" y="146523"/>
                    <a:pt x="191938" y="140920"/>
                  </a:cubicBezTo>
                  <a:cubicBezTo>
                    <a:pt x="191938" y="135316"/>
                    <a:pt x="196498" y="130758"/>
                    <a:pt x="202009" y="130758"/>
                  </a:cubicBezTo>
                  <a:close/>
                  <a:moveTo>
                    <a:pt x="163030" y="89551"/>
                  </a:moveTo>
                  <a:lnTo>
                    <a:pt x="163030" y="332713"/>
                  </a:lnTo>
                  <a:lnTo>
                    <a:pt x="445913" y="332713"/>
                  </a:lnTo>
                  <a:lnTo>
                    <a:pt x="445913" y="89551"/>
                  </a:lnTo>
                  <a:lnTo>
                    <a:pt x="356901" y="89551"/>
                  </a:lnTo>
                  <a:cubicBezTo>
                    <a:pt x="346652" y="108220"/>
                    <a:pt x="326724" y="120918"/>
                    <a:pt x="303854" y="120918"/>
                  </a:cubicBezTo>
                  <a:cubicBezTo>
                    <a:pt x="281080" y="120918"/>
                    <a:pt x="261152" y="108220"/>
                    <a:pt x="250808" y="89551"/>
                  </a:cubicBezTo>
                  <a:close/>
                  <a:moveTo>
                    <a:pt x="303855" y="31402"/>
                  </a:moveTo>
                  <a:cubicBezTo>
                    <a:pt x="309458" y="31402"/>
                    <a:pt x="314017" y="35950"/>
                    <a:pt x="314017" y="41541"/>
                  </a:cubicBezTo>
                  <a:lnTo>
                    <a:pt x="314017" y="51490"/>
                  </a:lnTo>
                  <a:lnTo>
                    <a:pt x="323895" y="51490"/>
                  </a:lnTo>
                  <a:cubicBezTo>
                    <a:pt x="329498" y="51490"/>
                    <a:pt x="334057" y="55943"/>
                    <a:pt x="334057" y="61534"/>
                  </a:cubicBezTo>
                  <a:cubicBezTo>
                    <a:pt x="334057" y="67124"/>
                    <a:pt x="329498" y="71672"/>
                    <a:pt x="323895" y="71672"/>
                  </a:cubicBezTo>
                  <a:lnTo>
                    <a:pt x="314017" y="71672"/>
                  </a:lnTo>
                  <a:lnTo>
                    <a:pt x="314017" y="81526"/>
                  </a:lnTo>
                  <a:cubicBezTo>
                    <a:pt x="314017" y="87117"/>
                    <a:pt x="309458" y="91665"/>
                    <a:pt x="303855" y="91665"/>
                  </a:cubicBezTo>
                  <a:cubicBezTo>
                    <a:pt x="298251" y="91665"/>
                    <a:pt x="293788" y="87117"/>
                    <a:pt x="293788" y="81526"/>
                  </a:cubicBezTo>
                  <a:lnTo>
                    <a:pt x="293788" y="71672"/>
                  </a:lnTo>
                  <a:lnTo>
                    <a:pt x="283815" y="71672"/>
                  </a:lnTo>
                  <a:cubicBezTo>
                    <a:pt x="278212" y="71672"/>
                    <a:pt x="273653" y="67124"/>
                    <a:pt x="273653" y="61534"/>
                  </a:cubicBezTo>
                  <a:cubicBezTo>
                    <a:pt x="273653" y="55943"/>
                    <a:pt x="278212" y="51490"/>
                    <a:pt x="283815" y="51490"/>
                  </a:cubicBezTo>
                  <a:lnTo>
                    <a:pt x="293788" y="51490"/>
                  </a:lnTo>
                  <a:lnTo>
                    <a:pt x="293788" y="41541"/>
                  </a:lnTo>
                  <a:cubicBezTo>
                    <a:pt x="293788" y="35950"/>
                    <a:pt x="298251" y="31402"/>
                    <a:pt x="303855" y="31402"/>
                  </a:cubicBezTo>
                  <a:close/>
                  <a:moveTo>
                    <a:pt x="303854" y="20279"/>
                  </a:moveTo>
                  <a:cubicBezTo>
                    <a:pt x="281649" y="20279"/>
                    <a:pt x="263619" y="38284"/>
                    <a:pt x="263619" y="60459"/>
                  </a:cubicBezTo>
                  <a:cubicBezTo>
                    <a:pt x="263619" y="82633"/>
                    <a:pt x="281649" y="100638"/>
                    <a:pt x="303854" y="100638"/>
                  </a:cubicBezTo>
                  <a:cubicBezTo>
                    <a:pt x="326060" y="100638"/>
                    <a:pt x="344185" y="82633"/>
                    <a:pt x="344185" y="60459"/>
                  </a:cubicBezTo>
                  <a:cubicBezTo>
                    <a:pt x="344185" y="38284"/>
                    <a:pt x="326060" y="20279"/>
                    <a:pt x="303854" y="20279"/>
                  </a:cubicBezTo>
                  <a:close/>
                  <a:moveTo>
                    <a:pt x="303854" y="0"/>
                  </a:moveTo>
                  <a:cubicBezTo>
                    <a:pt x="337257" y="0"/>
                    <a:pt x="364398" y="27102"/>
                    <a:pt x="364398" y="60459"/>
                  </a:cubicBezTo>
                  <a:cubicBezTo>
                    <a:pt x="364398" y="63491"/>
                    <a:pt x="364208" y="66429"/>
                    <a:pt x="363733" y="69272"/>
                  </a:cubicBezTo>
                  <a:lnTo>
                    <a:pt x="456067" y="69272"/>
                  </a:lnTo>
                  <a:cubicBezTo>
                    <a:pt x="461570" y="69272"/>
                    <a:pt x="466125" y="73820"/>
                    <a:pt x="466125" y="79412"/>
                  </a:cubicBezTo>
                  <a:lnTo>
                    <a:pt x="466125" y="130868"/>
                  </a:lnTo>
                  <a:cubicBezTo>
                    <a:pt x="466505" y="130773"/>
                    <a:pt x="466790" y="130773"/>
                    <a:pt x="467074" y="130773"/>
                  </a:cubicBezTo>
                  <a:lnTo>
                    <a:pt x="587686" y="130773"/>
                  </a:lnTo>
                  <a:cubicBezTo>
                    <a:pt x="593285" y="130773"/>
                    <a:pt x="597840" y="135322"/>
                    <a:pt x="597840" y="140913"/>
                  </a:cubicBezTo>
                  <a:lnTo>
                    <a:pt x="597840" y="332713"/>
                  </a:lnTo>
                  <a:cubicBezTo>
                    <a:pt x="603344" y="332808"/>
                    <a:pt x="607709" y="337262"/>
                    <a:pt x="607709" y="342853"/>
                  </a:cubicBezTo>
                  <a:cubicBezTo>
                    <a:pt x="607709" y="348349"/>
                    <a:pt x="603249" y="352898"/>
                    <a:pt x="597650" y="352898"/>
                  </a:cubicBezTo>
                  <a:lnTo>
                    <a:pt x="10154" y="352898"/>
                  </a:lnTo>
                  <a:cubicBezTo>
                    <a:pt x="4555" y="352898"/>
                    <a:pt x="0" y="348349"/>
                    <a:pt x="0" y="342853"/>
                  </a:cubicBezTo>
                  <a:cubicBezTo>
                    <a:pt x="0" y="337262"/>
                    <a:pt x="4460" y="332808"/>
                    <a:pt x="9869" y="332713"/>
                  </a:cubicBezTo>
                  <a:lnTo>
                    <a:pt x="9869" y="140913"/>
                  </a:lnTo>
                  <a:cubicBezTo>
                    <a:pt x="9869" y="135322"/>
                    <a:pt x="14424" y="130773"/>
                    <a:pt x="20023" y="130773"/>
                  </a:cubicBezTo>
                  <a:lnTo>
                    <a:pt x="140635" y="130773"/>
                  </a:lnTo>
                  <a:cubicBezTo>
                    <a:pt x="141394" y="130773"/>
                    <a:pt x="142058" y="130868"/>
                    <a:pt x="142722" y="131057"/>
                  </a:cubicBezTo>
                  <a:lnTo>
                    <a:pt x="142722" y="79412"/>
                  </a:lnTo>
                  <a:cubicBezTo>
                    <a:pt x="142722" y="73820"/>
                    <a:pt x="147277" y="69272"/>
                    <a:pt x="152876" y="69272"/>
                  </a:cubicBezTo>
                  <a:lnTo>
                    <a:pt x="243975" y="69272"/>
                  </a:lnTo>
                  <a:cubicBezTo>
                    <a:pt x="243596" y="66429"/>
                    <a:pt x="243311" y="63491"/>
                    <a:pt x="243311" y="60459"/>
                  </a:cubicBezTo>
                  <a:cubicBezTo>
                    <a:pt x="243311" y="27102"/>
                    <a:pt x="270546" y="0"/>
                    <a:pt x="3038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>
                <a:ea typeface="幼圆" panose="02010509060101010101" pitchFamily="49" charset="-122"/>
              </a:endParaRPr>
            </a:p>
          </p:txBody>
        </p:sp>
        <p:sp>
          <p:nvSpPr>
            <p:cNvPr id="13" name="hospital-building-front_45975"/>
            <p:cNvSpPr>
              <a:spLocks noChangeAspect="1"/>
            </p:cNvSpPr>
            <p:nvPr/>
          </p:nvSpPr>
          <p:spPr bwMode="auto">
            <a:xfrm>
              <a:off x="8905259" y="3814597"/>
              <a:ext cx="634491" cy="669742"/>
            </a:xfrm>
            <a:custGeom>
              <a:avLst/>
              <a:gdLst>
                <a:gd name="connsiteX0" fmla="*/ 388824 w 521877"/>
                <a:gd name="connsiteY0" fmla="*/ 419281 h 550871"/>
                <a:gd name="connsiteX1" fmla="*/ 377198 w 521877"/>
                <a:gd name="connsiteY1" fmla="*/ 432182 h 550871"/>
                <a:gd name="connsiteX2" fmla="*/ 377198 w 521877"/>
                <a:gd name="connsiteY2" fmla="*/ 460564 h 550871"/>
                <a:gd name="connsiteX3" fmla="*/ 388824 w 521877"/>
                <a:gd name="connsiteY3" fmla="*/ 473465 h 550871"/>
                <a:gd name="connsiteX4" fmla="*/ 423702 w 521877"/>
                <a:gd name="connsiteY4" fmla="*/ 473465 h 550871"/>
                <a:gd name="connsiteX5" fmla="*/ 435328 w 521877"/>
                <a:gd name="connsiteY5" fmla="*/ 460564 h 550871"/>
                <a:gd name="connsiteX6" fmla="*/ 435328 w 521877"/>
                <a:gd name="connsiteY6" fmla="*/ 432182 h 550871"/>
                <a:gd name="connsiteX7" fmla="*/ 423702 w 521877"/>
                <a:gd name="connsiteY7" fmla="*/ 419281 h 550871"/>
                <a:gd name="connsiteX8" fmla="*/ 112384 w 521877"/>
                <a:gd name="connsiteY8" fmla="*/ 419281 h 550871"/>
                <a:gd name="connsiteX9" fmla="*/ 100758 w 521877"/>
                <a:gd name="connsiteY9" fmla="*/ 432182 h 550871"/>
                <a:gd name="connsiteX10" fmla="*/ 100758 w 521877"/>
                <a:gd name="connsiteY10" fmla="*/ 460564 h 550871"/>
                <a:gd name="connsiteX11" fmla="*/ 112384 w 521877"/>
                <a:gd name="connsiteY11" fmla="*/ 473465 h 550871"/>
                <a:gd name="connsiteX12" fmla="*/ 147262 w 521877"/>
                <a:gd name="connsiteY12" fmla="*/ 473465 h 550871"/>
                <a:gd name="connsiteX13" fmla="*/ 158888 w 521877"/>
                <a:gd name="connsiteY13" fmla="*/ 460564 h 550871"/>
                <a:gd name="connsiteX14" fmla="*/ 158888 w 521877"/>
                <a:gd name="connsiteY14" fmla="*/ 432182 h 550871"/>
                <a:gd name="connsiteX15" fmla="*/ 147262 w 521877"/>
                <a:gd name="connsiteY15" fmla="*/ 419281 h 550871"/>
                <a:gd name="connsiteX16" fmla="*/ 390116 w 521877"/>
                <a:gd name="connsiteY16" fmla="*/ 267050 h 550871"/>
                <a:gd name="connsiteX17" fmla="*/ 377198 w 521877"/>
                <a:gd name="connsiteY17" fmla="*/ 279951 h 550871"/>
                <a:gd name="connsiteX18" fmla="*/ 377198 w 521877"/>
                <a:gd name="connsiteY18" fmla="*/ 307043 h 550871"/>
                <a:gd name="connsiteX19" fmla="*/ 390116 w 521877"/>
                <a:gd name="connsiteY19" fmla="*/ 321234 h 550871"/>
                <a:gd name="connsiteX20" fmla="*/ 422411 w 521877"/>
                <a:gd name="connsiteY20" fmla="*/ 321234 h 550871"/>
                <a:gd name="connsiteX21" fmla="*/ 435328 w 521877"/>
                <a:gd name="connsiteY21" fmla="*/ 307043 h 550871"/>
                <a:gd name="connsiteX22" fmla="*/ 435328 w 521877"/>
                <a:gd name="connsiteY22" fmla="*/ 279951 h 550871"/>
                <a:gd name="connsiteX23" fmla="*/ 422411 w 521877"/>
                <a:gd name="connsiteY23" fmla="*/ 267050 h 550871"/>
                <a:gd name="connsiteX24" fmla="*/ 113676 w 521877"/>
                <a:gd name="connsiteY24" fmla="*/ 267050 h 550871"/>
                <a:gd name="connsiteX25" fmla="*/ 100758 w 521877"/>
                <a:gd name="connsiteY25" fmla="*/ 279951 h 550871"/>
                <a:gd name="connsiteX26" fmla="*/ 100758 w 521877"/>
                <a:gd name="connsiteY26" fmla="*/ 307043 h 550871"/>
                <a:gd name="connsiteX27" fmla="*/ 113676 w 521877"/>
                <a:gd name="connsiteY27" fmla="*/ 321234 h 550871"/>
                <a:gd name="connsiteX28" fmla="*/ 333278 w 521877"/>
                <a:gd name="connsiteY28" fmla="*/ 321234 h 550871"/>
                <a:gd name="connsiteX29" fmla="*/ 346196 w 521877"/>
                <a:gd name="connsiteY29" fmla="*/ 307043 h 550871"/>
                <a:gd name="connsiteX30" fmla="*/ 346196 w 521877"/>
                <a:gd name="connsiteY30" fmla="*/ 279951 h 550871"/>
                <a:gd name="connsiteX31" fmla="*/ 333278 w 521877"/>
                <a:gd name="connsiteY31" fmla="*/ 267050 h 550871"/>
                <a:gd name="connsiteX32" fmla="*/ 390116 w 521877"/>
                <a:gd name="connsiteY32" fmla="*/ 179323 h 550871"/>
                <a:gd name="connsiteX33" fmla="*/ 377198 w 521877"/>
                <a:gd name="connsiteY33" fmla="*/ 192224 h 550871"/>
                <a:gd name="connsiteX34" fmla="*/ 377198 w 521877"/>
                <a:gd name="connsiteY34" fmla="*/ 220606 h 550871"/>
                <a:gd name="connsiteX35" fmla="*/ 390116 w 521877"/>
                <a:gd name="connsiteY35" fmla="*/ 233507 h 550871"/>
                <a:gd name="connsiteX36" fmla="*/ 422411 w 521877"/>
                <a:gd name="connsiteY36" fmla="*/ 233507 h 550871"/>
                <a:gd name="connsiteX37" fmla="*/ 435328 w 521877"/>
                <a:gd name="connsiteY37" fmla="*/ 220606 h 550871"/>
                <a:gd name="connsiteX38" fmla="*/ 435328 w 521877"/>
                <a:gd name="connsiteY38" fmla="*/ 192224 h 550871"/>
                <a:gd name="connsiteX39" fmla="*/ 422411 w 521877"/>
                <a:gd name="connsiteY39" fmla="*/ 179323 h 550871"/>
                <a:gd name="connsiteX40" fmla="*/ 293233 w 521877"/>
                <a:gd name="connsiteY40" fmla="*/ 179323 h 550871"/>
                <a:gd name="connsiteX41" fmla="*/ 280315 w 521877"/>
                <a:gd name="connsiteY41" fmla="*/ 192224 h 550871"/>
                <a:gd name="connsiteX42" fmla="*/ 280315 w 521877"/>
                <a:gd name="connsiteY42" fmla="*/ 220606 h 550871"/>
                <a:gd name="connsiteX43" fmla="*/ 293233 w 521877"/>
                <a:gd name="connsiteY43" fmla="*/ 233507 h 550871"/>
                <a:gd name="connsiteX44" fmla="*/ 333278 w 521877"/>
                <a:gd name="connsiteY44" fmla="*/ 233507 h 550871"/>
                <a:gd name="connsiteX45" fmla="*/ 346196 w 521877"/>
                <a:gd name="connsiteY45" fmla="*/ 220606 h 550871"/>
                <a:gd name="connsiteX46" fmla="*/ 346196 w 521877"/>
                <a:gd name="connsiteY46" fmla="*/ 192224 h 550871"/>
                <a:gd name="connsiteX47" fmla="*/ 333278 w 521877"/>
                <a:gd name="connsiteY47" fmla="*/ 179323 h 550871"/>
                <a:gd name="connsiteX48" fmla="*/ 113676 w 521877"/>
                <a:gd name="connsiteY48" fmla="*/ 179323 h 550871"/>
                <a:gd name="connsiteX49" fmla="*/ 100758 w 521877"/>
                <a:gd name="connsiteY49" fmla="*/ 192224 h 550871"/>
                <a:gd name="connsiteX50" fmla="*/ 100758 w 521877"/>
                <a:gd name="connsiteY50" fmla="*/ 220606 h 550871"/>
                <a:gd name="connsiteX51" fmla="*/ 113676 w 521877"/>
                <a:gd name="connsiteY51" fmla="*/ 233507 h 550871"/>
                <a:gd name="connsiteX52" fmla="*/ 235103 w 521877"/>
                <a:gd name="connsiteY52" fmla="*/ 233507 h 550871"/>
                <a:gd name="connsiteX53" fmla="*/ 249313 w 521877"/>
                <a:gd name="connsiteY53" fmla="*/ 220606 h 550871"/>
                <a:gd name="connsiteX54" fmla="*/ 249313 w 521877"/>
                <a:gd name="connsiteY54" fmla="*/ 192224 h 550871"/>
                <a:gd name="connsiteX55" fmla="*/ 235103 w 521877"/>
                <a:gd name="connsiteY55" fmla="*/ 179323 h 550871"/>
                <a:gd name="connsiteX56" fmla="*/ 232360 w 521877"/>
                <a:gd name="connsiteY56" fmla="*/ 31064 h 550871"/>
                <a:gd name="connsiteX57" fmla="*/ 247878 w 521877"/>
                <a:gd name="connsiteY57" fmla="*/ 31064 h 550871"/>
                <a:gd name="connsiteX58" fmla="*/ 247878 w 521877"/>
                <a:gd name="connsiteY58" fmla="*/ 58107 h 550871"/>
                <a:gd name="connsiteX59" fmla="*/ 275035 w 521877"/>
                <a:gd name="connsiteY59" fmla="*/ 58107 h 550871"/>
                <a:gd name="connsiteX60" fmla="*/ 275035 w 521877"/>
                <a:gd name="connsiteY60" fmla="*/ 31064 h 550871"/>
                <a:gd name="connsiteX61" fmla="*/ 290553 w 521877"/>
                <a:gd name="connsiteY61" fmla="*/ 31064 h 550871"/>
                <a:gd name="connsiteX62" fmla="*/ 290553 w 521877"/>
                <a:gd name="connsiteY62" fmla="*/ 101890 h 550871"/>
                <a:gd name="connsiteX63" fmla="*/ 275035 w 521877"/>
                <a:gd name="connsiteY63" fmla="*/ 101890 h 550871"/>
                <a:gd name="connsiteX64" fmla="*/ 275035 w 521877"/>
                <a:gd name="connsiteY64" fmla="*/ 72272 h 550871"/>
                <a:gd name="connsiteX65" fmla="*/ 247878 w 521877"/>
                <a:gd name="connsiteY65" fmla="*/ 72272 h 550871"/>
                <a:gd name="connsiteX66" fmla="*/ 247878 w 521877"/>
                <a:gd name="connsiteY66" fmla="*/ 101890 h 550871"/>
                <a:gd name="connsiteX67" fmla="*/ 232360 w 521877"/>
                <a:gd name="connsiteY67" fmla="*/ 101890 h 550871"/>
                <a:gd name="connsiteX68" fmla="*/ 219601 w 521877"/>
                <a:gd name="connsiteY68" fmla="*/ 19351 h 550871"/>
                <a:gd name="connsiteX69" fmla="*/ 195058 w 521877"/>
                <a:gd name="connsiteY69" fmla="*/ 43863 h 550871"/>
                <a:gd name="connsiteX70" fmla="*/ 195058 w 521877"/>
                <a:gd name="connsiteY70" fmla="*/ 113528 h 550871"/>
                <a:gd name="connsiteX71" fmla="*/ 328111 w 521877"/>
                <a:gd name="connsiteY71" fmla="*/ 113528 h 550871"/>
                <a:gd name="connsiteX72" fmla="*/ 328111 w 521877"/>
                <a:gd name="connsiteY72" fmla="*/ 43863 h 550871"/>
                <a:gd name="connsiteX73" fmla="*/ 303567 w 521877"/>
                <a:gd name="connsiteY73" fmla="*/ 19351 h 550871"/>
                <a:gd name="connsiteX74" fmla="*/ 200225 w 521877"/>
                <a:gd name="connsiteY74" fmla="*/ 0 h 550871"/>
                <a:gd name="connsiteX75" fmla="*/ 322944 w 521877"/>
                <a:gd name="connsiteY75" fmla="*/ 0 h 550871"/>
                <a:gd name="connsiteX76" fmla="*/ 346196 w 521877"/>
                <a:gd name="connsiteY76" fmla="*/ 23222 h 550871"/>
                <a:gd name="connsiteX77" fmla="*/ 346196 w 521877"/>
                <a:gd name="connsiteY77" fmla="*/ 113528 h 550871"/>
                <a:gd name="connsiteX78" fmla="*/ 472790 w 521877"/>
                <a:gd name="connsiteY78" fmla="*/ 113528 h 550871"/>
                <a:gd name="connsiteX79" fmla="*/ 503792 w 521877"/>
                <a:gd name="connsiteY79" fmla="*/ 113528 h 550871"/>
                <a:gd name="connsiteX80" fmla="*/ 521877 w 521877"/>
                <a:gd name="connsiteY80" fmla="*/ 132880 h 550871"/>
                <a:gd name="connsiteX81" fmla="*/ 521877 w 521877"/>
                <a:gd name="connsiteY81" fmla="*/ 138040 h 550871"/>
                <a:gd name="connsiteX82" fmla="*/ 503792 w 521877"/>
                <a:gd name="connsiteY82" fmla="*/ 157392 h 550871"/>
                <a:gd name="connsiteX83" fmla="*/ 472790 w 521877"/>
                <a:gd name="connsiteY83" fmla="*/ 157392 h 550871"/>
                <a:gd name="connsiteX84" fmla="*/ 472790 w 521877"/>
                <a:gd name="connsiteY84" fmla="*/ 330265 h 550871"/>
                <a:gd name="connsiteX85" fmla="*/ 503792 w 521877"/>
                <a:gd name="connsiteY85" fmla="*/ 330265 h 550871"/>
                <a:gd name="connsiteX86" fmla="*/ 521877 w 521877"/>
                <a:gd name="connsiteY86" fmla="*/ 348326 h 550871"/>
                <a:gd name="connsiteX87" fmla="*/ 521877 w 521877"/>
                <a:gd name="connsiteY87" fmla="*/ 354776 h 550871"/>
                <a:gd name="connsiteX88" fmla="*/ 503792 w 521877"/>
                <a:gd name="connsiteY88" fmla="*/ 372838 h 550871"/>
                <a:gd name="connsiteX89" fmla="*/ 472790 w 521877"/>
                <a:gd name="connsiteY89" fmla="*/ 372838 h 550871"/>
                <a:gd name="connsiteX90" fmla="*/ 472790 w 521877"/>
                <a:gd name="connsiteY90" fmla="*/ 531520 h 550871"/>
                <a:gd name="connsiteX91" fmla="*/ 454705 w 521877"/>
                <a:gd name="connsiteY91" fmla="*/ 550871 h 550871"/>
                <a:gd name="connsiteX92" fmla="*/ 317777 w 521877"/>
                <a:gd name="connsiteY92" fmla="*/ 550871 h 550871"/>
                <a:gd name="connsiteX93" fmla="*/ 317777 w 521877"/>
                <a:gd name="connsiteY93" fmla="*/ 441213 h 550871"/>
                <a:gd name="connsiteX94" fmla="*/ 295817 w 521877"/>
                <a:gd name="connsiteY94" fmla="*/ 419281 h 550871"/>
                <a:gd name="connsiteX95" fmla="*/ 227352 w 521877"/>
                <a:gd name="connsiteY95" fmla="*/ 419281 h 550871"/>
                <a:gd name="connsiteX96" fmla="*/ 205392 w 521877"/>
                <a:gd name="connsiteY96" fmla="*/ 441213 h 550871"/>
                <a:gd name="connsiteX97" fmla="*/ 205392 w 521877"/>
                <a:gd name="connsiteY97" fmla="*/ 550871 h 550871"/>
                <a:gd name="connsiteX98" fmla="*/ 69756 w 521877"/>
                <a:gd name="connsiteY98" fmla="*/ 550871 h 550871"/>
                <a:gd name="connsiteX99" fmla="*/ 50379 w 521877"/>
                <a:gd name="connsiteY99" fmla="*/ 531520 h 550871"/>
                <a:gd name="connsiteX100" fmla="*/ 50379 w 521877"/>
                <a:gd name="connsiteY100" fmla="*/ 372838 h 550871"/>
                <a:gd name="connsiteX101" fmla="*/ 19376 w 521877"/>
                <a:gd name="connsiteY101" fmla="*/ 372838 h 550871"/>
                <a:gd name="connsiteX102" fmla="*/ 0 w 521877"/>
                <a:gd name="connsiteY102" fmla="*/ 354776 h 550871"/>
                <a:gd name="connsiteX103" fmla="*/ 0 w 521877"/>
                <a:gd name="connsiteY103" fmla="*/ 348326 h 550871"/>
                <a:gd name="connsiteX104" fmla="*/ 19376 w 521877"/>
                <a:gd name="connsiteY104" fmla="*/ 330265 h 550871"/>
                <a:gd name="connsiteX105" fmla="*/ 50379 w 521877"/>
                <a:gd name="connsiteY105" fmla="*/ 330265 h 550871"/>
                <a:gd name="connsiteX106" fmla="*/ 50379 w 521877"/>
                <a:gd name="connsiteY106" fmla="*/ 157392 h 550871"/>
                <a:gd name="connsiteX107" fmla="*/ 19376 w 521877"/>
                <a:gd name="connsiteY107" fmla="*/ 157392 h 550871"/>
                <a:gd name="connsiteX108" fmla="*/ 0 w 521877"/>
                <a:gd name="connsiteY108" fmla="*/ 138040 h 550871"/>
                <a:gd name="connsiteX109" fmla="*/ 0 w 521877"/>
                <a:gd name="connsiteY109" fmla="*/ 132880 h 550871"/>
                <a:gd name="connsiteX110" fmla="*/ 19376 w 521877"/>
                <a:gd name="connsiteY110" fmla="*/ 113528 h 550871"/>
                <a:gd name="connsiteX111" fmla="*/ 50379 w 521877"/>
                <a:gd name="connsiteY111" fmla="*/ 113528 h 550871"/>
                <a:gd name="connsiteX112" fmla="*/ 175681 w 521877"/>
                <a:gd name="connsiteY112" fmla="*/ 113528 h 550871"/>
                <a:gd name="connsiteX113" fmla="*/ 175681 w 521877"/>
                <a:gd name="connsiteY113" fmla="*/ 24512 h 550871"/>
                <a:gd name="connsiteX114" fmla="*/ 200225 w 521877"/>
                <a:gd name="connsiteY114" fmla="*/ 0 h 550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</a:cxnLst>
              <a:rect l="l" t="t" r="r" b="b"/>
              <a:pathLst>
                <a:path w="521877" h="550871">
                  <a:moveTo>
                    <a:pt x="388824" y="419281"/>
                  </a:moveTo>
                  <a:cubicBezTo>
                    <a:pt x="382366" y="419281"/>
                    <a:pt x="377198" y="424442"/>
                    <a:pt x="377198" y="432182"/>
                  </a:cubicBezTo>
                  <a:lnTo>
                    <a:pt x="377198" y="460564"/>
                  </a:lnTo>
                  <a:cubicBezTo>
                    <a:pt x="377198" y="468305"/>
                    <a:pt x="382366" y="473465"/>
                    <a:pt x="388824" y="473465"/>
                  </a:cubicBezTo>
                  <a:lnTo>
                    <a:pt x="423702" y="473465"/>
                  </a:lnTo>
                  <a:cubicBezTo>
                    <a:pt x="430161" y="473465"/>
                    <a:pt x="435328" y="468305"/>
                    <a:pt x="435328" y="460564"/>
                  </a:cubicBezTo>
                  <a:lnTo>
                    <a:pt x="435328" y="432182"/>
                  </a:lnTo>
                  <a:cubicBezTo>
                    <a:pt x="435328" y="424442"/>
                    <a:pt x="430161" y="419281"/>
                    <a:pt x="423702" y="419281"/>
                  </a:cubicBezTo>
                  <a:close/>
                  <a:moveTo>
                    <a:pt x="112384" y="419281"/>
                  </a:moveTo>
                  <a:cubicBezTo>
                    <a:pt x="105925" y="419281"/>
                    <a:pt x="100758" y="424442"/>
                    <a:pt x="100758" y="432182"/>
                  </a:cubicBezTo>
                  <a:lnTo>
                    <a:pt x="100758" y="460564"/>
                  </a:lnTo>
                  <a:cubicBezTo>
                    <a:pt x="100758" y="468305"/>
                    <a:pt x="105925" y="473465"/>
                    <a:pt x="112384" y="473465"/>
                  </a:cubicBezTo>
                  <a:lnTo>
                    <a:pt x="147262" y="473465"/>
                  </a:lnTo>
                  <a:cubicBezTo>
                    <a:pt x="153721" y="473465"/>
                    <a:pt x="158888" y="468305"/>
                    <a:pt x="158888" y="460564"/>
                  </a:cubicBezTo>
                  <a:lnTo>
                    <a:pt x="158888" y="432182"/>
                  </a:lnTo>
                  <a:cubicBezTo>
                    <a:pt x="158888" y="424442"/>
                    <a:pt x="153721" y="419281"/>
                    <a:pt x="147262" y="419281"/>
                  </a:cubicBezTo>
                  <a:close/>
                  <a:moveTo>
                    <a:pt x="390116" y="267050"/>
                  </a:moveTo>
                  <a:cubicBezTo>
                    <a:pt x="382366" y="267050"/>
                    <a:pt x="377198" y="272210"/>
                    <a:pt x="377198" y="279951"/>
                  </a:cubicBezTo>
                  <a:lnTo>
                    <a:pt x="377198" y="307043"/>
                  </a:lnTo>
                  <a:cubicBezTo>
                    <a:pt x="377198" y="314783"/>
                    <a:pt x="382366" y="321234"/>
                    <a:pt x="390116" y="321234"/>
                  </a:cubicBezTo>
                  <a:lnTo>
                    <a:pt x="422411" y="321234"/>
                  </a:lnTo>
                  <a:cubicBezTo>
                    <a:pt x="430161" y="321234"/>
                    <a:pt x="435328" y="314783"/>
                    <a:pt x="435328" y="307043"/>
                  </a:cubicBezTo>
                  <a:lnTo>
                    <a:pt x="435328" y="279951"/>
                  </a:lnTo>
                  <a:cubicBezTo>
                    <a:pt x="435328" y="272210"/>
                    <a:pt x="430161" y="267050"/>
                    <a:pt x="422411" y="267050"/>
                  </a:cubicBezTo>
                  <a:close/>
                  <a:moveTo>
                    <a:pt x="113676" y="267050"/>
                  </a:moveTo>
                  <a:cubicBezTo>
                    <a:pt x="105925" y="267050"/>
                    <a:pt x="100758" y="272210"/>
                    <a:pt x="100758" y="279951"/>
                  </a:cubicBezTo>
                  <a:lnTo>
                    <a:pt x="100758" y="307043"/>
                  </a:lnTo>
                  <a:cubicBezTo>
                    <a:pt x="100758" y="314783"/>
                    <a:pt x="105925" y="321234"/>
                    <a:pt x="113676" y="321234"/>
                  </a:cubicBezTo>
                  <a:lnTo>
                    <a:pt x="333278" y="321234"/>
                  </a:lnTo>
                  <a:cubicBezTo>
                    <a:pt x="341029" y="321234"/>
                    <a:pt x="346196" y="314783"/>
                    <a:pt x="346196" y="307043"/>
                  </a:cubicBezTo>
                  <a:lnTo>
                    <a:pt x="346196" y="279951"/>
                  </a:lnTo>
                  <a:cubicBezTo>
                    <a:pt x="346196" y="272210"/>
                    <a:pt x="341029" y="267050"/>
                    <a:pt x="333278" y="267050"/>
                  </a:cubicBezTo>
                  <a:close/>
                  <a:moveTo>
                    <a:pt x="390116" y="179323"/>
                  </a:moveTo>
                  <a:cubicBezTo>
                    <a:pt x="382366" y="179323"/>
                    <a:pt x="377198" y="184484"/>
                    <a:pt x="377198" y="192224"/>
                  </a:cubicBezTo>
                  <a:lnTo>
                    <a:pt x="377198" y="220606"/>
                  </a:lnTo>
                  <a:cubicBezTo>
                    <a:pt x="377198" y="227057"/>
                    <a:pt x="382366" y="233507"/>
                    <a:pt x="390116" y="233507"/>
                  </a:cubicBezTo>
                  <a:lnTo>
                    <a:pt x="422411" y="233507"/>
                  </a:lnTo>
                  <a:cubicBezTo>
                    <a:pt x="430161" y="233507"/>
                    <a:pt x="435328" y="227057"/>
                    <a:pt x="435328" y="220606"/>
                  </a:cubicBezTo>
                  <a:lnTo>
                    <a:pt x="435328" y="192224"/>
                  </a:lnTo>
                  <a:cubicBezTo>
                    <a:pt x="435328" y="184484"/>
                    <a:pt x="430161" y="179323"/>
                    <a:pt x="422411" y="179323"/>
                  </a:cubicBezTo>
                  <a:close/>
                  <a:moveTo>
                    <a:pt x="293233" y="179323"/>
                  </a:moveTo>
                  <a:cubicBezTo>
                    <a:pt x="286774" y="179323"/>
                    <a:pt x="280315" y="184484"/>
                    <a:pt x="280315" y="192224"/>
                  </a:cubicBezTo>
                  <a:lnTo>
                    <a:pt x="280315" y="220606"/>
                  </a:lnTo>
                  <a:cubicBezTo>
                    <a:pt x="280315" y="227057"/>
                    <a:pt x="286774" y="233507"/>
                    <a:pt x="293233" y="233507"/>
                  </a:cubicBezTo>
                  <a:lnTo>
                    <a:pt x="333278" y="233507"/>
                  </a:lnTo>
                  <a:cubicBezTo>
                    <a:pt x="341029" y="233507"/>
                    <a:pt x="346196" y="227057"/>
                    <a:pt x="346196" y="220606"/>
                  </a:cubicBezTo>
                  <a:lnTo>
                    <a:pt x="346196" y="192224"/>
                  </a:lnTo>
                  <a:cubicBezTo>
                    <a:pt x="346196" y="184484"/>
                    <a:pt x="341029" y="179323"/>
                    <a:pt x="333278" y="179323"/>
                  </a:cubicBezTo>
                  <a:close/>
                  <a:moveTo>
                    <a:pt x="113676" y="179323"/>
                  </a:moveTo>
                  <a:cubicBezTo>
                    <a:pt x="105925" y="179323"/>
                    <a:pt x="100758" y="184484"/>
                    <a:pt x="100758" y="192224"/>
                  </a:cubicBezTo>
                  <a:lnTo>
                    <a:pt x="100758" y="220606"/>
                  </a:lnTo>
                  <a:cubicBezTo>
                    <a:pt x="100758" y="227057"/>
                    <a:pt x="105925" y="233507"/>
                    <a:pt x="113676" y="233507"/>
                  </a:cubicBezTo>
                  <a:lnTo>
                    <a:pt x="235103" y="233507"/>
                  </a:lnTo>
                  <a:cubicBezTo>
                    <a:pt x="242854" y="233507"/>
                    <a:pt x="249313" y="227057"/>
                    <a:pt x="249313" y="220606"/>
                  </a:cubicBezTo>
                  <a:lnTo>
                    <a:pt x="249313" y="192224"/>
                  </a:lnTo>
                  <a:cubicBezTo>
                    <a:pt x="249313" y="184484"/>
                    <a:pt x="242854" y="179323"/>
                    <a:pt x="235103" y="179323"/>
                  </a:cubicBezTo>
                  <a:close/>
                  <a:moveTo>
                    <a:pt x="232360" y="31064"/>
                  </a:moveTo>
                  <a:lnTo>
                    <a:pt x="247878" y="31064"/>
                  </a:lnTo>
                  <a:lnTo>
                    <a:pt x="247878" y="58107"/>
                  </a:lnTo>
                  <a:lnTo>
                    <a:pt x="275035" y="58107"/>
                  </a:lnTo>
                  <a:lnTo>
                    <a:pt x="275035" y="31064"/>
                  </a:lnTo>
                  <a:lnTo>
                    <a:pt x="290553" y="31064"/>
                  </a:lnTo>
                  <a:lnTo>
                    <a:pt x="290553" y="101890"/>
                  </a:lnTo>
                  <a:lnTo>
                    <a:pt x="275035" y="101890"/>
                  </a:lnTo>
                  <a:lnTo>
                    <a:pt x="275035" y="72272"/>
                  </a:lnTo>
                  <a:lnTo>
                    <a:pt x="247878" y="72272"/>
                  </a:lnTo>
                  <a:lnTo>
                    <a:pt x="247878" y="101890"/>
                  </a:lnTo>
                  <a:lnTo>
                    <a:pt x="232360" y="101890"/>
                  </a:lnTo>
                  <a:close/>
                  <a:moveTo>
                    <a:pt x="219601" y="19351"/>
                  </a:moveTo>
                  <a:cubicBezTo>
                    <a:pt x="206684" y="19351"/>
                    <a:pt x="195058" y="29672"/>
                    <a:pt x="195058" y="43863"/>
                  </a:cubicBezTo>
                  <a:lnTo>
                    <a:pt x="195058" y="113528"/>
                  </a:lnTo>
                  <a:lnTo>
                    <a:pt x="328111" y="113528"/>
                  </a:lnTo>
                  <a:lnTo>
                    <a:pt x="328111" y="43863"/>
                  </a:lnTo>
                  <a:cubicBezTo>
                    <a:pt x="328111" y="29672"/>
                    <a:pt x="317777" y="19351"/>
                    <a:pt x="303567" y="19351"/>
                  </a:cubicBezTo>
                  <a:close/>
                  <a:moveTo>
                    <a:pt x="200225" y="0"/>
                  </a:moveTo>
                  <a:lnTo>
                    <a:pt x="322944" y="0"/>
                  </a:lnTo>
                  <a:cubicBezTo>
                    <a:pt x="335862" y="0"/>
                    <a:pt x="346196" y="10321"/>
                    <a:pt x="346196" y="23222"/>
                  </a:cubicBezTo>
                  <a:lnTo>
                    <a:pt x="346196" y="113528"/>
                  </a:lnTo>
                  <a:lnTo>
                    <a:pt x="472790" y="113528"/>
                  </a:lnTo>
                  <a:lnTo>
                    <a:pt x="503792" y="113528"/>
                  </a:lnTo>
                  <a:cubicBezTo>
                    <a:pt x="514127" y="113528"/>
                    <a:pt x="521877" y="122559"/>
                    <a:pt x="521877" y="132880"/>
                  </a:cubicBezTo>
                  <a:lnTo>
                    <a:pt x="521877" y="138040"/>
                  </a:lnTo>
                  <a:cubicBezTo>
                    <a:pt x="521877" y="148361"/>
                    <a:pt x="514127" y="157392"/>
                    <a:pt x="503792" y="157392"/>
                  </a:cubicBezTo>
                  <a:lnTo>
                    <a:pt x="472790" y="157392"/>
                  </a:lnTo>
                  <a:lnTo>
                    <a:pt x="472790" y="330265"/>
                  </a:lnTo>
                  <a:lnTo>
                    <a:pt x="503792" y="330265"/>
                  </a:lnTo>
                  <a:cubicBezTo>
                    <a:pt x="514127" y="330265"/>
                    <a:pt x="521877" y="338005"/>
                    <a:pt x="521877" y="348326"/>
                  </a:cubicBezTo>
                  <a:lnTo>
                    <a:pt x="521877" y="354776"/>
                  </a:lnTo>
                  <a:cubicBezTo>
                    <a:pt x="521877" y="365097"/>
                    <a:pt x="514127" y="372838"/>
                    <a:pt x="503792" y="372838"/>
                  </a:cubicBezTo>
                  <a:lnTo>
                    <a:pt x="472790" y="372838"/>
                  </a:lnTo>
                  <a:lnTo>
                    <a:pt x="472790" y="531520"/>
                  </a:lnTo>
                  <a:cubicBezTo>
                    <a:pt x="472790" y="541840"/>
                    <a:pt x="465039" y="550871"/>
                    <a:pt x="454705" y="550871"/>
                  </a:cubicBezTo>
                  <a:lnTo>
                    <a:pt x="317777" y="550871"/>
                  </a:lnTo>
                  <a:lnTo>
                    <a:pt x="317777" y="441213"/>
                  </a:lnTo>
                  <a:cubicBezTo>
                    <a:pt x="317777" y="429602"/>
                    <a:pt x="307443" y="419281"/>
                    <a:pt x="295817" y="419281"/>
                  </a:cubicBezTo>
                  <a:lnTo>
                    <a:pt x="227352" y="419281"/>
                  </a:lnTo>
                  <a:cubicBezTo>
                    <a:pt x="215726" y="419281"/>
                    <a:pt x="205392" y="429602"/>
                    <a:pt x="205392" y="441213"/>
                  </a:cubicBezTo>
                  <a:lnTo>
                    <a:pt x="205392" y="550871"/>
                  </a:lnTo>
                  <a:lnTo>
                    <a:pt x="69756" y="550871"/>
                  </a:lnTo>
                  <a:cubicBezTo>
                    <a:pt x="59421" y="550871"/>
                    <a:pt x="50379" y="541840"/>
                    <a:pt x="50379" y="531520"/>
                  </a:cubicBezTo>
                  <a:lnTo>
                    <a:pt x="50379" y="372838"/>
                  </a:lnTo>
                  <a:lnTo>
                    <a:pt x="19376" y="372838"/>
                  </a:lnTo>
                  <a:cubicBezTo>
                    <a:pt x="9042" y="372838"/>
                    <a:pt x="0" y="365097"/>
                    <a:pt x="0" y="354776"/>
                  </a:cubicBezTo>
                  <a:lnTo>
                    <a:pt x="0" y="348326"/>
                  </a:lnTo>
                  <a:cubicBezTo>
                    <a:pt x="0" y="338005"/>
                    <a:pt x="9042" y="330265"/>
                    <a:pt x="19376" y="330265"/>
                  </a:cubicBezTo>
                  <a:lnTo>
                    <a:pt x="50379" y="330265"/>
                  </a:lnTo>
                  <a:lnTo>
                    <a:pt x="50379" y="157392"/>
                  </a:lnTo>
                  <a:lnTo>
                    <a:pt x="19376" y="157392"/>
                  </a:lnTo>
                  <a:cubicBezTo>
                    <a:pt x="9042" y="157392"/>
                    <a:pt x="0" y="148361"/>
                    <a:pt x="0" y="138040"/>
                  </a:cubicBezTo>
                  <a:lnTo>
                    <a:pt x="0" y="132880"/>
                  </a:lnTo>
                  <a:cubicBezTo>
                    <a:pt x="0" y="122559"/>
                    <a:pt x="9042" y="113528"/>
                    <a:pt x="19376" y="113528"/>
                  </a:cubicBezTo>
                  <a:lnTo>
                    <a:pt x="50379" y="113528"/>
                  </a:lnTo>
                  <a:lnTo>
                    <a:pt x="175681" y="113528"/>
                  </a:lnTo>
                  <a:lnTo>
                    <a:pt x="175681" y="24512"/>
                  </a:lnTo>
                  <a:cubicBezTo>
                    <a:pt x="175681" y="11611"/>
                    <a:pt x="187307" y="0"/>
                    <a:pt x="2002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>
                <a:ea typeface="幼圆" panose="02010509060101010101" pitchFamily="49" charset="-122"/>
              </a:endParaRPr>
            </a:p>
          </p:txBody>
        </p:sp>
        <p:sp>
          <p:nvSpPr>
            <p:cNvPr id="14" name="hospital_32112"/>
            <p:cNvSpPr>
              <a:spLocks noChangeAspect="1"/>
            </p:cNvSpPr>
            <p:nvPr/>
          </p:nvSpPr>
          <p:spPr bwMode="auto">
            <a:xfrm>
              <a:off x="8905259" y="4730360"/>
              <a:ext cx="657318" cy="584483"/>
            </a:xfrm>
            <a:custGeom>
              <a:avLst/>
              <a:gdLst>
                <a:gd name="T0" fmla="*/ 703 w 1334"/>
                <a:gd name="T1" fmla="*/ 466 h 1188"/>
                <a:gd name="T2" fmla="*/ 662 w 1334"/>
                <a:gd name="T3" fmla="*/ 0 h 1188"/>
                <a:gd name="T4" fmla="*/ 0 w 1334"/>
                <a:gd name="T5" fmla="*/ 40 h 1188"/>
                <a:gd name="T6" fmla="*/ 40 w 1334"/>
                <a:gd name="T7" fmla="*/ 1188 h 1188"/>
                <a:gd name="T8" fmla="*/ 667 w 1334"/>
                <a:gd name="T9" fmla="*/ 1187 h 1188"/>
                <a:gd name="T10" fmla="*/ 1293 w 1334"/>
                <a:gd name="T11" fmla="*/ 1188 h 1188"/>
                <a:gd name="T12" fmla="*/ 1334 w 1334"/>
                <a:gd name="T13" fmla="*/ 507 h 1188"/>
                <a:gd name="T14" fmla="*/ 622 w 1334"/>
                <a:gd name="T15" fmla="*/ 1107 h 1188"/>
                <a:gd name="T16" fmla="*/ 81 w 1334"/>
                <a:gd name="T17" fmla="*/ 81 h 1188"/>
                <a:gd name="T18" fmla="*/ 622 w 1334"/>
                <a:gd name="T19" fmla="*/ 1107 h 1188"/>
                <a:gd name="T20" fmla="*/ 703 w 1334"/>
                <a:gd name="T21" fmla="*/ 1107 h 1188"/>
                <a:gd name="T22" fmla="*/ 1253 w 1334"/>
                <a:gd name="T23" fmla="*/ 547 h 1188"/>
                <a:gd name="T24" fmla="*/ 316 w 1334"/>
                <a:gd name="T25" fmla="*/ 358 h 1188"/>
                <a:gd name="T26" fmla="*/ 165 w 1334"/>
                <a:gd name="T27" fmla="*/ 207 h 1188"/>
                <a:gd name="T28" fmla="*/ 316 w 1334"/>
                <a:gd name="T29" fmla="*/ 358 h 1188"/>
                <a:gd name="T30" fmla="*/ 387 w 1334"/>
                <a:gd name="T31" fmla="*/ 358 h 1188"/>
                <a:gd name="T32" fmla="*/ 538 w 1334"/>
                <a:gd name="T33" fmla="*/ 207 h 1188"/>
                <a:gd name="T34" fmla="*/ 316 w 1334"/>
                <a:gd name="T35" fmla="*/ 568 h 1188"/>
                <a:gd name="T36" fmla="*/ 165 w 1334"/>
                <a:gd name="T37" fmla="*/ 417 h 1188"/>
                <a:gd name="T38" fmla="*/ 316 w 1334"/>
                <a:gd name="T39" fmla="*/ 568 h 1188"/>
                <a:gd name="T40" fmla="*/ 387 w 1334"/>
                <a:gd name="T41" fmla="*/ 568 h 1188"/>
                <a:gd name="T42" fmla="*/ 538 w 1334"/>
                <a:gd name="T43" fmla="*/ 417 h 1188"/>
                <a:gd name="T44" fmla="*/ 316 w 1334"/>
                <a:gd name="T45" fmla="*/ 779 h 1188"/>
                <a:gd name="T46" fmla="*/ 165 w 1334"/>
                <a:gd name="T47" fmla="*/ 628 h 1188"/>
                <a:gd name="T48" fmla="*/ 316 w 1334"/>
                <a:gd name="T49" fmla="*/ 779 h 1188"/>
                <a:gd name="T50" fmla="*/ 387 w 1334"/>
                <a:gd name="T51" fmla="*/ 779 h 1188"/>
                <a:gd name="T52" fmla="*/ 538 w 1334"/>
                <a:gd name="T53" fmla="*/ 628 h 1188"/>
                <a:gd name="T54" fmla="*/ 316 w 1334"/>
                <a:gd name="T55" fmla="*/ 989 h 1188"/>
                <a:gd name="T56" fmla="*/ 165 w 1334"/>
                <a:gd name="T57" fmla="*/ 838 h 1188"/>
                <a:gd name="T58" fmla="*/ 316 w 1334"/>
                <a:gd name="T59" fmla="*/ 989 h 1188"/>
                <a:gd name="T60" fmla="*/ 387 w 1334"/>
                <a:gd name="T61" fmla="*/ 989 h 1188"/>
                <a:gd name="T62" fmla="*/ 538 w 1334"/>
                <a:gd name="T63" fmla="*/ 838 h 1188"/>
                <a:gd name="T64" fmla="*/ 937 w 1334"/>
                <a:gd name="T65" fmla="*/ 804 h 1188"/>
                <a:gd name="T66" fmla="*/ 783 w 1334"/>
                <a:gd name="T67" fmla="*/ 650 h 1188"/>
                <a:gd name="T68" fmla="*/ 937 w 1334"/>
                <a:gd name="T69" fmla="*/ 804 h 1188"/>
                <a:gd name="T70" fmla="*/ 1010 w 1334"/>
                <a:gd name="T71" fmla="*/ 804 h 1188"/>
                <a:gd name="T72" fmla="*/ 1164 w 1334"/>
                <a:gd name="T73" fmla="*/ 650 h 1188"/>
                <a:gd name="T74" fmla="*/ 783 w 1334"/>
                <a:gd name="T75" fmla="*/ 1019 h 1188"/>
                <a:gd name="T76" fmla="*/ 937 w 1334"/>
                <a:gd name="T77" fmla="*/ 865 h 1188"/>
                <a:gd name="T78" fmla="*/ 783 w 1334"/>
                <a:gd name="T79" fmla="*/ 1019 h 1188"/>
                <a:gd name="T80" fmla="*/ 1010 w 1334"/>
                <a:gd name="T81" fmla="*/ 1019 h 1188"/>
                <a:gd name="T82" fmla="*/ 1164 w 1334"/>
                <a:gd name="T83" fmla="*/ 865 h 1188"/>
                <a:gd name="T84" fmla="*/ 847 w 1334"/>
                <a:gd name="T85" fmla="*/ 361 h 1188"/>
                <a:gd name="T86" fmla="*/ 887 w 1334"/>
                <a:gd name="T87" fmla="*/ 65 h 1188"/>
                <a:gd name="T88" fmla="*/ 928 w 1334"/>
                <a:gd name="T89" fmla="*/ 193 h 1188"/>
                <a:gd name="T90" fmla="*/ 1074 w 1334"/>
                <a:gd name="T91" fmla="*/ 106 h 1188"/>
                <a:gd name="T92" fmla="*/ 1155 w 1334"/>
                <a:gd name="T93" fmla="*/ 106 h 1188"/>
                <a:gd name="T94" fmla="*/ 1114 w 1334"/>
                <a:gd name="T95" fmla="*/ 401 h 1188"/>
                <a:gd name="T96" fmla="*/ 1074 w 1334"/>
                <a:gd name="T97" fmla="*/ 274 h 1188"/>
                <a:gd name="T98" fmla="*/ 928 w 1334"/>
                <a:gd name="T99" fmla="*/ 361 h 1188"/>
                <a:gd name="T100" fmla="*/ 847 w 1334"/>
                <a:gd name="T101" fmla="*/ 361 h 1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34" h="1188">
                  <a:moveTo>
                    <a:pt x="1293" y="466"/>
                  </a:moveTo>
                  <a:lnTo>
                    <a:pt x="703" y="466"/>
                  </a:lnTo>
                  <a:lnTo>
                    <a:pt x="703" y="40"/>
                  </a:lnTo>
                  <a:cubicBezTo>
                    <a:pt x="703" y="18"/>
                    <a:pt x="685" y="0"/>
                    <a:pt x="662" y="0"/>
                  </a:cubicBezTo>
                  <a:lnTo>
                    <a:pt x="40" y="0"/>
                  </a:lnTo>
                  <a:cubicBezTo>
                    <a:pt x="18" y="0"/>
                    <a:pt x="0" y="18"/>
                    <a:pt x="0" y="40"/>
                  </a:cubicBezTo>
                  <a:lnTo>
                    <a:pt x="0" y="1148"/>
                  </a:lnTo>
                  <a:cubicBezTo>
                    <a:pt x="0" y="1170"/>
                    <a:pt x="18" y="1188"/>
                    <a:pt x="40" y="1188"/>
                  </a:cubicBezTo>
                  <a:lnTo>
                    <a:pt x="662" y="1188"/>
                  </a:lnTo>
                  <a:cubicBezTo>
                    <a:pt x="664" y="1188"/>
                    <a:pt x="665" y="1187"/>
                    <a:pt x="667" y="1187"/>
                  </a:cubicBezTo>
                  <a:cubicBezTo>
                    <a:pt x="668" y="1187"/>
                    <a:pt x="670" y="1188"/>
                    <a:pt x="671" y="1188"/>
                  </a:cubicBezTo>
                  <a:lnTo>
                    <a:pt x="1293" y="1188"/>
                  </a:lnTo>
                  <a:cubicBezTo>
                    <a:pt x="1316" y="1188"/>
                    <a:pt x="1334" y="1170"/>
                    <a:pt x="1334" y="1148"/>
                  </a:cubicBezTo>
                  <a:lnTo>
                    <a:pt x="1334" y="507"/>
                  </a:lnTo>
                  <a:cubicBezTo>
                    <a:pt x="1334" y="485"/>
                    <a:pt x="1316" y="466"/>
                    <a:pt x="1293" y="466"/>
                  </a:cubicBezTo>
                  <a:close/>
                  <a:moveTo>
                    <a:pt x="622" y="1107"/>
                  </a:moveTo>
                  <a:lnTo>
                    <a:pt x="81" y="1107"/>
                  </a:lnTo>
                  <a:lnTo>
                    <a:pt x="81" y="81"/>
                  </a:lnTo>
                  <a:lnTo>
                    <a:pt x="622" y="81"/>
                  </a:lnTo>
                  <a:lnTo>
                    <a:pt x="622" y="1107"/>
                  </a:lnTo>
                  <a:close/>
                  <a:moveTo>
                    <a:pt x="1253" y="1107"/>
                  </a:moveTo>
                  <a:lnTo>
                    <a:pt x="703" y="1107"/>
                  </a:lnTo>
                  <a:lnTo>
                    <a:pt x="703" y="547"/>
                  </a:lnTo>
                  <a:lnTo>
                    <a:pt x="1253" y="547"/>
                  </a:lnTo>
                  <a:lnTo>
                    <a:pt x="1253" y="1107"/>
                  </a:lnTo>
                  <a:close/>
                  <a:moveTo>
                    <a:pt x="316" y="358"/>
                  </a:moveTo>
                  <a:lnTo>
                    <a:pt x="165" y="358"/>
                  </a:lnTo>
                  <a:lnTo>
                    <a:pt x="165" y="207"/>
                  </a:lnTo>
                  <a:lnTo>
                    <a:pt x="316" y="207"/>
                  </a:lnTo>
                  <a:lnTo>
                    <a:pt x="316" y="358"/>
                  </a:lnTo>
                  <a:close/>
                  <a:moveTo>
                    <a:pt x="538" y="358"/>
                  </a:moveTo>
                  <a:lnTo>
                    <a:pt x="387" y="358"/>
                  </a:lnTo>
                  <a:lnTo>
                    <a:pt x="387" y="207"/>
                  </a:lnTo>
                  <a:lnTo>
                    <a:pt x="538" y="207"/>
                  </a:lnTo>
                  <a:lnTo>
                    <a:pt x="538" y="358"/>
                  </a:lnTo>
                  <a:close/>
                  <a:moveTo>
                    <a:pt x="316" y="568"/>
                  </a:moveTo>
                  <a:lnTo>
                    <a:pt x="165" y="568"/>
                  </a:lnTo>
                  <a:lnTo>
                    <a:pt x="165" y="417"/>
                  </a:lnTo>
                  <a:lnTo>
                    <a:pt x="316" y="417"/>
                  </a:lnTo>
                  <a:lnTo>
                    <a:pt x="316" y="568"/>
                  </a:lnTo>
                  <a:close/>
                  <a:moveTo>
                    <a:pt x="538" y="568"/>
                  </a:moveTo>
                  <a:lnTo>
                    <a:pt x="387" y="568"/>
                  </a:lnTo>
                  <a:lnTo>
                    <a:pt x="387" y="417"/>
                  </a:lnTo>
                  <a:lnTo>
                    <a:pt x="538" y="417"/>
                  </a:lnTo>
                  <a:lnTo>
                    <a:pt x="538" y="568"/>
                  </a:lnTo>
                  <a:close/>
                  <a:moveTo>
                    <a:pt x="316" y="779"/>
                  </a:moveTo>
                  <a:lnTo>
                    <a:pt x="165" y="779"/>
                  </a:lnTo>
                  <a:lnTo>
                    <a:pt x="165" y="628"/>
                  </a:lnTo>
                  <a:lnTo>
                    <a:pt x="316" y="628"/>
                  </a:lnTo>
                  <a:lnTo>
                    <a:pt x="316" y="779"/>
                  </a:lnTo>
                  <a:close/>
                  <a:moveTo>
                    <a:pt x="538" y="779"/>
                  </a:moveTo>
                  <a:lnTo>
                    <a:pt x="387" y="779"/>
                  </a:lnTo>
                  <a:lnTo>
                    <a:pt x="387" y="628"/>
                  </a:lnTo>
                  <a:lnTo>
                    <a:pt x="538" y="628"/>
                  </a:lnTo>
                  <a:lnTo>
                    <a:pt x="538" y="779"/>
                  </a:lnTo>
                  <a:close/>
                  <a:moveTo>
                    <a:pt x="316" y="989"/>
                  </a:moveTo>
                  <a:lnTo>
                    <a:pt x="165" y="989"/>
                  </a:lnTo>
                  <a:lnTo>
                    <a:pt x="165" y="838"/>
                  </a:lnTo>
                  <a:lnTo>
                    <a:pt x="316" y="838"/>
                  </a:lnTo>
                  <a:lnTo>
                    <a:pt x="316" y="989"/>
                  </a:lnTo>
                  <a:close/>
                  <a:moveTo>
                    <a:pt x="538" y="989"/>
                  </a:moveTo>
                  <a:lnTo>
                    <a:pt x="387" y="989"/>
                  </a:lnTo>
                  <a:lnTo>
                    <a:pt x="387" y="838"/>
                  </a:lnTo>
                  <a:lnTo>
                    <a:pt x="538" y="838"/>
                  </a:lnTo>
                  <a:lnTo>
                    <a:pt x="538" y="989"/>
                  </a:lnTo>
                  <a:close/>
                  <a:moveTo>
                    <a:pt x="937" y="804"/>
                  </a:moveTo>
                  <a:lnTo>
                    <a:pt x="783" y="804"/>
                  </a:lnTo>
                  <a:lnTo>
                    <a:pt x="783" y="650"/>
                  </a:lnTo>
                  <a:lnTo>
                    <a:pt x="937" y="650"/>
                  </a:lnTo>
                  <a:lnTo>
                    <a:pt x="937" y="804"/>
                  </a:lnTo>
                  <a:close/>
                  <a:moveTo>
                    <a:pt x="1164" y="804"/>
                  </a:moveTo>
                  <a:lnTo>
                    <a:pt x="1010" y="804"/>
                  </a:lnTo>
                  <a:lnTo>
                    <a:pt x="1010" y="650"/>
                  </a:lnTo>
                  <a:lnTo>
                    <a:pt x="1164" y="650"/>
                  </a:lnTo>
                  <a:lnTo>
                    <a:pt x="1164" y="804"/>
                  </a:lnTo>
                  <a:close/>
                  <a:moveTo>
                    <a:pt x="783" y="1019"/>
                  </a:moveTo>
                  <a:lnTo>
                    <a:pt x="783" y="865"/>
                  </a:lnTo>
                  <a:lnTo>
                    <a:pt x="937" y="865"/>
                  </a:lnTo>
                  <a:lnTo>
                    <a:pt x="937" y="1019"/>
                  </a:lnTo>
                  <a:lnTo>
                    <a:pt x="783" y="1019"/>
                  </a:lnTo>
                  <a:close/>
                  <a:moveTo>
                    <a:pt x="1164" y="1019"/>
                  </a:moveTo>
                  <a:lnTo>
                    <a:pt x="1010" y="1019"/>
                  </a:lnTo>
                  <a:lnTo>
                    <a:pt x="1010" y="865"/>
                  </a:lnTo>
                  <a:lnTo>
                    <a:pt x="1164" y="865"/>
                  </a:lnTo>
                  <a:lnTo>
                    <a:pt x="1164" y="1019"/>
                  </a:lnTo>
                  <a:close/>
                  <a:moveTo>
                    <a:pt x="847" y="361"/>
                  </a:moveTo>
                  <a:lnTo>
                    <a:pt x="847" y="106"/>
                  </a:lnTo>
                  <a:cubicBezTo>
                    <a:pt x="847" y="83"/>
                    <a:pt x="865" y="65"/>
                    <a:pt x="887" y="65"/>
                  </a:cubicBezTo>
                  <a:cubicBezTo>
                    <a:pt x="910" y="65"/>
                    <a:pt x="928" y="83"/>
                    <a:pt x="928" y="106"/>
                  </a:cubicBezTo>
                  <a:lnTo>
                    <a:pt x="928" y="193"/>
                  </a:lnTo>
                  <a:lnTo>
                    <a:pt x="1074" y="193"/>
                  </a:lnTo>
                  <a:lnTo>
                    <a:pt x="1074" y="106"/>
                  </a:lnTo>
                  <a:cubicBezTo>
                    <a:pt x="1074" y="83"/>
                    <a:pt x="1092" y="65"/>
                    <a:pt x="1114" y="65"/>
                  </a:cubicBezTo>
                  <a:cubicBezTo>
                    <a:pt x="1137" y="65"/>
                    <a:pt x="1155" y="83"/>
                    <a:pt x="1155" y="106"/>
                  </a:cubicBezTo>
                  <a:lnTo>
                    <a:pt x="1155" y="361"/>
                  </a:lnTo>
                  <a:cubicBezTo>
                    <a:pt x="1155" y="383"/>
                    <a:pt x="1137" y="401"/>
                    <a:pt x="1114" y="401"/>
                  </a:cubicBezTo>
                  <a:cubicBezTo>
                    <a:pt x="1092" y="401"/>
                    <a:pt x="1074" y="383"/>
                    <a:pt x="1074" y="361"/>
                  </a:cubicBezTo>
                  <a:lnTo>
                    <a:pt x="1074" y="274"/>
                  </a:lnTo>
                  <a:lnTo>
                    <a:pt x="928" y="274"/>
                  </a:lnTo>
                  <a:lnTo>
                    <a:pt x="928" y="361"/>
                  </a:lnTo>
                  <a:cubicBezTo>
                    <a:pt x="928" y="383"/>
                    <a:pt x="910" y="401"/>
                    <a:pt x="887" y="401"/>
                  </a:cubicBezTo>
                  <a:cubicBezTo>
                    <a:pt x="865" y="401"/>
                    <a:pt x="847" y="383"/>
                    <a:pt x="847" y="3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>
                <a:ea typeface="幼圆" panose="02010509060101010101" pitchFamily="49" charset="-122"/>
              </a:endParaRPr>
            </a:p>
          </p:txBody>
        </p:sp>
        <p:sp>
          <p:nvSpPr>
            <p:cNvPr id="16" name="cardiogram_245423"/>
            <p:cNvSpPr>
              <a:spLocks noChangeAspect="1"/>
            </p:cNvSpPr>
            <p:nvPr/>
          </p:nvSpPr>
          <p:spPr bwMode="auto">
            <a:xfrm>
              <a:off x="8905259" y="2909131"/>
              <a:ext cx="630627" cy="740830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  <a:gd name="connsiteX59" fmla="*/ 373273 h 605239"/>
                <a:gd name="connsiteY59" fmla="*/ 373273 h 605239"/>
                <a:gd name="connsiteX60" fmla="*/ 373273 h 605239"/>
                <a:gd name="connsiteY60" fmla="*/ 373273 h 605239"/>
                <a:gd name="connsiteX61" fmla="*/ 373273 h 605239"/>
                <a:gd name="connsiteY61" fmla="*/ 373273 h 605239"/>
                <a:gd name="connsiteX62" fmla="*/ 373273 h 605239"/>
                <a:gd name="connsiteY62" fmla="*/ 373273 h 605239"/>
                <a:gd name="connsiteX63" fmla="*/ 373273 h 605239"/>
                <a:gd name="connsiteY63" fmla="*/ 373273 h 605239"/>
                <a:gd name="connsiteX64" fmla="*/ 373273 h 605239"/>
                <a:gd name="connsiteY64" fmla="*/ 373273 h 605239"/>
                <a:gd name="connsiteX65" fmla="*/ 373273 h 605239"/>
                <a:gd name="connsiteY65" fmla="*/ 373273 h 605239"/>
                <a:gd name="connsiteX66" fmla="*/ 373273 h 605239"/>
                <a:gd name="connsiteY66" fmla="*/ 373273 h 605239"/>
                <a:gd name="connsiteX67" fmla="*/ 373273 h 605239"/>
                <a:gd name="connsiteY67" fmla="*/ 373273 h 605239"/>
                <a:gd name="connsiteX68" fmla="*/ 373273 h 605239"/>
                <a:gd name="connsiteY68" fmla="*/ 373273 h 605239"/>
                <a:gd name="connsiteX69" fmla="*/ 373273 h 605239"/>
                <a:gd name="connsiteY69" fmla="*/ 373273 h 605239"/>
                <a:gd name="connsiteX70" fmla="*/ 373273 h 605239"/>
                <a:gd name="connsiteY70" fmla="*/ 373273 h 605239"/>
                <a:gd name="connsiteX71" fmla="*/ 373273 h 605239"/>
                <a:gd name="connsiteY71" fmla="*/ 373273 h 605239"/>
                <a:gd name="connsiteX72" fmla="*/ 373273 h 605239"/>
                <a:gd name="connsiteY72" fmla="*/ 373273 h 605239"/>
                <a:gd name="connsiteX73" fmla="*/ 373273 h 605239"/>
                <a:gd name="connsiteY73" fmla="*/ 373273 h 605239"/>
                <a:gd name="connsiteX74" fmla="*/ 373273 h 605239"/>
                <a:gd name="connsiteY74" fmla="*/ 373273 h 605239"/>
                <a:gd name="connsiteX75" fmla="*/ 373273 h 605239"/>
                <a:gd name="connsiteY75" fmla="*/ 373273 h 605239"/>
                <a:gd name="connsiteX76" fmla="*/ 373273 h 605239"/>
                <a:gd name="connsiteY76" fmla="*/ 373273 h 605239"/>
                <a:gd name="connsiteX77" fmla="*/ 373273 h 605239"/>
                <a:gd name="connsiteY77" fmla="*/ 373273 h 605239"/>
                <a:gd name="connsiteX78" fmla="*/ 373273 h 605239"/>
                <a:gd name="connsiteY78" fmla="*/ 373273 h 605239"/>
                <a:gd name="connsiteX79" fmla="*/ 373273 h 605239"/>
                <a:gd name="connsiteY79" fmla="*/ 373273 h 605239"/>
                <a:gd name="connsiteX80" fmla="*/ 373273 h 605239"/>
                <a:gd name="connsiteY80" fmla="*/ 373273 h 605239"/>
                <a:gd name="connsiteX81" fmla="*/ 373273 h 605239"/>
                <a:gd name="connsiteY81" fmla="*/ 373273 h 605239"/>
                <a:gd name="connsiteX82" fmla="*/ 373273 h 605239"/>
                <a:gd name="connsiteY82" fmla="*/ 373273 h 605239"/>
                <a:gd name="connsiteX83" fmla="*/ 373273 h 605239"/>
                <a:gd name="connsiteY83" fmla="*/ 373273 h 605239"/>
                <a:gd name="connsiteX84" fmla="*/ 373273 h 605239"/>
                <a:gd name="connsiteY84" fmla="*/ 373273 h 605239"/>
                <a:gd name="connsiteX85" fmla="*/ 373273 h 605239"/>
                <a:gd name="connsiteY85" fmla="*/ 373273 h 605239"/>
                <a:gd name="connsiteX86" fmla="*/ 373273 h 605239"/>
                <a:gd name="connsiteY86" fmla="*/ 373273 h 605239"/>
                <a:gd name="connsiteX87" fmla="*/ 373273 h 605239"/>
                <a:gd name="connsiteY87" fmla="*/ 373273 h 605239"/>
                <a:gd name="connsiteX88" fmla="*/ 373273 h 605239"/>
                <a:gd name="connsiteY88" fmla="*/ 373273 h 605239"/>
                <a:gd name="connsiteX89" fmla="*/ 373273 h 605239"/>
                <a:gd name="connsiteY89" fmla="*/ 373273 h 605239"/>
                <a:gd name="connsiteX90" fmla="*/ 373273 h 605239"/>
                <a:gd name="connsiteY90" fmla="*/ 373273 h 605239"/>
                <a:gd name="connsiteX91" fmla="*/ 373273 h 605239"/>
                <a:gd name="connsiteY91" fmla="*/ 373273 h 605239"/>
                <a:gd name="connsiteX92" fmla="*/ 373273 h 605239"/>
                <a:gd name="connsiteY92" fmla="*/ 373273 h 605239"/>
                <a:gd name="connsiteX93" fmla="*/ 373273 h 605239"/>
                <a:gd name="connsiteY93" fmla="*/ 373273 h 605239"/>
                <a:gd name="connsiteX94" fmla="*/ 373273 h 605239"/>
                <a:gd name="connsiteY94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516468" h="606722">
                  <a:moveTo>
                    <a:pt x="243059" y="525761"/>
                  </a:moveTo>
                  <a:lnTo>
                    <a:pt x="243059" y="576328"/>
                  </a:lnTo>
                  <a:lnTo>
                    <a:pt x="273409" y="576328"/>
                  </a:lnTo>
                  <a:lnTo>
                    <a:pt x="273409" y="525761"/>
                  </a:lnTo>
                  <a:close/>
                  <a:moveTo>
                    <a:pt x="364545" y="455019"/>
                  </a:moveTo>
                  <a:lnTo>
                    <a:pt x="364545" y="576328"/>
                  </a:lnTo>
                  <a:lnTo>
                    <a:pt x="455681" y="576328"/>
                  </a:lnTo>
                  <a:lnTo>
                    <a:pt x="455681" y="455019"/>
                  </a:lnTo>
                  <a:close/>
                  <a:moveTo>
                    <a:pt x="60787" y="455019"/>
                  </a:moveTo>
                  <a:lnTo>
                    <a:pt x="60787" y="576328"/>
                  </a:lnTo>
                  <a:lnTo>
                    <a:pt x="151923" y="576328"/>
                  </a:lnTo>
                  <a:lnTo>
                    <a:pt x="151923" y="455019"/>
                  </a:lnTo>
                  <a:close/>
                  <a:moveTo>
                    <a:pt x="243062" y="394337"/>
                  </a:moveTo>
                  <a:lnTo>
                    <a:pt x="243062" y="424716"/>
                  </a:lnTo>
                  <a:lnTo>
                    <a:pt x="273423" y="424716"/>
                  </a:lnTo>
                  <a:lnTo>
                    <a:pt x="273423" y="394337"/>
                  </a:lnTo>
                  <a:close/>
                  <a:moveTo>
                    <a:pt x="212613" y="364047"/>
                  </a:moveTo>
                  <a:lnTo>
                    <a:pt x="303783" y="364047"/>
                  </a:lnTo>
                  <a:lnTo>
                    <a:pt x="303783" y="455006"/>
                  </a:lnTo>
                  <a:lnTo>
                    <a:pt x="212613" y="455006"/>
                  </a:lnTo>
                  <a:close/>
                  <a:moveTo>
                    <a:pt x="364545" y="333710"/>
                  </a:moveTo>
                  <a:lnTo>
                    <a:pt x="364545" y="424714"/>
                  </a:lnTo>
                  <a:lnTo>
                    <a:pt x="455681" y="424714"/>
                  </a:lnTo>
                  <a:lnTo>
                    <a:pt x="455681" y="333710"/>
                  </a:lnTo>
                  <a:close/>
                  <a:moveTo>
                    <a:pt x="60787" y="333710"/>
                  </a:moveTo>
                  <a:lnTo>
                    <a:pt x="60787" y="424714"/>
                  </a:lnTo>
                  <a:lnTo>
                    <a:pt x="151923" y="424714"/>
                  </a:lnTo>
                  <a:lnTo>
                    <a:pt x="151923" y="333710"/>
                  </a:lnTo>
                  <a:close/>
                  <a:moveTo>
                    <a:pt x="243062" y="273035"/>
                  </a:moveTo>
                  <a:lnTo>
                    <a:pt x="243062" y="303325"/>
                  </a:lnTo>
                  <a:lnTo>
                    <a:pt x="273423" y="303325"/>
                  </a:lnTo>
                  <a:lnTo>
                    <a:pt x="273423" y="273035"/>
                  </a:lnTo>
                  <a:close/>
                  <a:moveTo>
                    <a:pt x="212613" y="242745"/>
                  </a:moveTo>
                  <a:lnTo>
                    <a:pt x="303783" y="242745"/>
                  </a:lnTo>
                  <a:lnTo>
                    <a:pt x="303783" y="333704"/>
                  </a:lnTo>
                  <a:lnTo>
                    <a:pt x="212613" y="333704"/>
                  </a:lnTo>
                  <a:close/>
                  <a:moveTo>
                    <a:pt x="364545" y="212313"/>
                  </a:moveTo>
                  <a:lnTo>
                    <a:pt x="364545" y="303316"/>
                  </a:lnTo>
                  <a:lnTo>
                    <a:pt x="455681" y="303316"/>
                  </a:lnTo>
                  <a:lnTo>
                    <a:pt x="455681" y="212313"/>
                  </a:lnTo>
                  <a:close/>
                  <a:moveTo>
                    <a:pt x="182272" y="212313"/>
                  </a:moveTo>
                  <a:lnTo>
                    <a:pt x="182272" y="576328"/>
                  </a:lnTo>
                  <a:lnTo>
                    <a:pt x="212621" y="576328"/>
                  </a:lnTo>
                  <a:lnTo>
                    <a:pt x="212621" y="485324"/>
                  </a:lnTo>
                  <a:lnTo>
                    <a:pt x="303758" y="485324"/>
                  </a:lnTo>
                  <a:lnTo>
                    <a:pt x="303758" y="576328"/>
                  </a:lnTo>
                  <a:lnTo>
                    <a:pt x="334196" y="576328"/>
                  </a:lnTo>
                  <a:lnTo>
                    <a:pt x="334196" y="212313"/>
                  </a:lnTo>
                  <a:close/>
                  <a:moveTo>
                    <a:pt x="60787" y="212313"/>
                  </a:moveTo>
                  <a:lnTo>
                    <a:pt x="60787" y="303316"/>
                  </a:lnTo>
                  <a:lnTo>
                    <a:pt x="151923" y="303316"/>
                  </a:lnTo>
                  <a:lnTo>
                    <a:pt x="151923" y="212313"/>
                  </a:lnTo>
                  <a:close/>
                  <a:moveTo>
                    <a:pt x="364545" y="91004"/>
                  </a:moveTo>
                  <a:lnTo>
                    <a:pt x="364545" y="182008"/>
                  </a:lnTo>
                  <a:lnTo>
                    <a:pt x="455681" y="182008"/>
                  </a:lnTo>
                  <a:lnTo>
                    <a:pt x="455681" y="91004"/>
                  </a:lnTo>
                  <a:close/>
                  <a:moveTo>
                    <a:pt x="60787" y="91004"/>
                  </a:moveTo>
                  <a:lnTo>
                    <a:pt x="60787" y="182008"/>
                  </a:lnTo>
                  <a:lnTo>
                    <a:pt x="151923" y="182008"/>
                  </a:lnTo>
                  <a:lnTo>
                    <a:pt x="151923" y="91004"/>
                  </a:lnTo>
                  <a:close/>
                  <a:moveTo>
                    <a:pt x="243062" y="60686"/>
                  </a:moveTo>
                  <a:lnTo>
                    <a:pt x="273423" y="60686"/>
                  </a:lnTo>
                  <a:lnTo>
                    <a:pt x="273423" y="90999"/>
                  </a:lnTo>
                  <a:lnTo>
                    <a:pt x="303783" y="90999"/>
                  </a:lnTo>
                  <a:lnTo>
                    <a:pt x="303783" y="121313"/>
                  </a:lnTo>
                  <a:lnTo>
                    <a:pt x="273423" y="121313"/>
                  </a:lnTo>
                  <a:lnTo>
                    <a:pt x="273423" y="151715"/>
                  </a:lnTo>
                  <a:lnTo>
                    <a:pt x="243062" y="151715"/>
                  </a:lnTo>
                  <a:lnTo>
                    <a:pt x="243062" y="121313"/>
                  </a:lnTo>
                  <a:lnTo>
                    <a:pt x="212613" y="121313"/>
                  </a:lnTo>
                  <a:lnTo>
                    <a:pt x="212613" y="90999"/>
                  </a:lnTo>
                  <a:lnTo>
                    <a:pt x="243062" y="90999"/>
                  </a:lnTo>
                  <a:close/>
                  <a:moveTo>
                    <a:pt x="182272" y="30305"/>
                  </a:moveTo>
                  <a:lnTo>
                    <a:pt x="182272" y="182008"/>
                  </a:lnTo>
                  <a:lnTo>
                    <a:pt x="334196" y="182008"/>
                  </a:lnTo>
                  <a:lnTo>
                    <a:pt x="334196" y="30305"/>
                  </a:lnTo>
                  <a:close/>
                  <a:moveTo>
                    <a:pt x="182272" y="0"/>
                  </a:moveTo>
                  <a:lnTo>
                    <a:pt x="334196" y="0"/>
                  </a:lnTo>
                  <a:cubicBezTo>
                    <a:pt x="350928" y="0"/>
                    <a:pt x="364545" y="13597"/>
                    <a:pt x="364545" y="30305"/>
                  </a:cubicBezTo>
                  <a:lnTo>
                    <a:pt x="364545" y="60699"/>
                  </a:lnTo>
                  <a:lnTo>
                    <a:pt x="455681" y="60699"/>
                  </a:lnTo>
                  <a:cubicBezTo>
                    <a:pt x="472502" y="60699"/>
                    <a:pt x="486030" y="74207"/>
                    <a:pt x="486030" y="91004"/>
                  </a:cubicBezTo>
                  <a:lnTo>
                    <a:pt x="486030" y="576328"/>
                  </a:lnTo>
                  <a:lnTo>
                    <a:pt x="501249" y="576328"/>
                  </a:lnTo>
                  <a:cubicBezTo>
                    <a:pt x="509615" y="576328"/>
                    <a:pt x="516468" y="583171"/>
                    <a:pt x="516468" y="591525"/>
                  </a:cubicBezTo>
                  <a:cubicBezTo>
                    <a:pt x="516468" y="599879"/>
                    <a:pt x="509615" y="606722"/>
                    <a:pt x="501249" y="606722"/>
                  </a:cubicBezTo>
                  <a:lnTo>
                    <a:pt x="15219" y="606722"/>
                  </a:lnTo>
                  <a:cubicBezTo>
                    <a:pt x="6764" y="606722"/>
                    <a:pt x="0" y="599879"/>
                    <a:pt x="0" y="591525"/>
                  </a:cubicBezTo>
                  <a:cubicBezTo>
                    <a:pt x="0" y="583171"/>
                    <a:pt x="6764" y="576328"/>
                    <a:pt x="15219" y="576328"/>
                  </a:cubicBezTo>
                  <a:lnTo>
                    <a:pt x="30349" y="576328"/>
                  </a:lnTo>
                  <a:lnTo>
                    <a:pt x="30349" y="91004"/>
                  </a:lnTo>
                  <a:cubicBezTo>
                    <a:pt x="30349" y="74207"/>
                    <a:pt x="43966" y="60699"/>
                    <a:pt x="60787" y="60699"/>
                  </a:cubicBezTo>
                  <a:lnTo>
                    <a:pt x="151923" y="60699"/>
                  </a:lnTo>
                  <a:lnTo>
                    <a:pt x="151923" y="30305"/>
                  </a:lnTo>
                  <a:cubicBezTo>
                    <a:pt x="151923" y="13597"/>
                    <a:pt x="165451" y="0"/>
                    <a:pt x="1822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>
                <a:ea typeface="幼圆" panose="02010509060101010101" pitchFamily="49" charset="-122"/>
              </a:endParaRPr>
            </a:p>
          </p:txBody>
        </p:sp>
        <p:sp>
          <p:nvSpPr>
            <p:cNvPr id="17" name="hospital-buildings_33777"/>
            <p:cNvSpPr>
              <a:spLocks noChangeAspect="1"/>
            </p:cNvSpPr>
            <p:nvPr/>
          </p:nvSpPr>
          <p:spPr bwMode="auto">
            <a:xfrm>
              <a:off x="8728482" y="2109714"/>
              <a:ext cx="984179" cy="672240"/>
            </a:xfrm>
            <a:custGeom>
              <a:avLst/>
              <a:gdLst>
                <a:gd name="T0" fmla="*/ 1192 w 1260"/>
                <a:gd name="T1" fmla="*/ 756 h 862"/>
                <a:gd name="T2" fmla="*/ 1147 w 1260"/>
                <a:gd name="T3" fmla="*/ 193 h 862"/>
                <a:gd name="T4" fmla="*/ 900 w 1260"/>
                <a:gd name="T5" fmla="*/ 745 h 862"/>
                <a:gd name="T6" fmla="*/ 866 w 1260"/>
                <a:gd name="T7" fmla="*/ 770 h 862"/>
                <a:gd name="T8" fmla="*/ 869 w 1260"/>
                <a:gd name="T9" fmla="*/ 44 h 862"/>
                <a:gd name="T10" fmla="*/ 436 w 1260"/>
                <a:gd name="T11" fmla="*/ 0 h 862"/>
                <a:gd name="T12" fmla="*/ 391 w 1260"/>
                <a:gd name="T13" fmla="*/ 756 h 862"/>
                <a:gd name="T14" fmla="*/ 365 w 1260"/>
                <a:gd name="T15" fmla="*/ 770 h 862"/>
                <a:gd name="T16" fmla="*/ 360 w 1260"/>
                <a:gd name="T17" fmla="*/ 193 h 862"/>
                <a:gd name="T18" fmla="*/ 74 w 1260"/>
                <a:gd name="T19" fmla="*/ 238 h 862"/>
                <a:gd name="T20" fmla="*/ 76 w 1260"/>
                <a:gd name="T21" fmla="*/ 770 h 862"/>
                <a:gd name="T22" fmla="*/ 0 w 1260"/>
                <a:gd name="T23" fmla="*/ 862 h 862"/>
                <a:gd name="T24" fmla="*/ 1260 w 1260"/>
                <a:gd name="T25" fmla="*/ 770 h 862"/>
                <a:gd name="T26" fmla="*/ 1190 w 1260"/>
                <a:gd name="T27" fmla="*/ 770 h 862"/>
                <a:gd name="T28" fmla="*/ 144 w 1260"/>
                <a:gd name="T29" fmla="*/ 589 h 862"/>
                <a:gd name="T30" fmla="*/ 208 w 1260"/>
                <a:gd name="T31" fmla="*/ 525 h 862"/>
                <a:gd name="T32" fmla="*/ 208 w 1260"/>
                <a:gd name="T33" fmla="*/ 477 h 862"/>
                <a:gd name="T34" fmla="*/ 144 w 1260"/>
                <a:gd name="T35" fmla="*/ 413 h 862"/>
                <a:gd name="T36" fmla="*/ 208 w 1260"/>
                <a:gd name="T37" fmla="*/ 477 h 862"/>
                <a:gd name="T38" fmla="*/ 144 w 1260"/>
                <a:gd name="T39" fmla="*/ 368 h 862"/>
                <a:gd name="T40" fmla="*/ 208 w 1260"/>
                <a:gd name="T41" fmla="*/ 305 h 862"/>
                <a:gd name="T42" fmla="*/ 307 w 1260"/>
                <a:gd name="T43" fmla="*/ 589 h 862"/>
                <a:gd name="T44" fmla="*/ 243 w 1260"/>
                <a:gd name="T45" fmla="*/ 525 h 862"/>
                <a:gd name="T46" fmla="*/ 307 w 1260"/>
                <a:gd name="T47" fmla="*/ 589 h 862"/>
                <a:gd name="T48" fmla="*/ 243 w 1260"/>
                <a:gd name="T49" fmla="*/ 477 h 862"/>
                <a:gd name="T50" fmla="*/ 307 w 1260"/>
                <a:gd name="T51" fmla="*/ 413 h 862"/>
                <a:gd name="T52" fmla="*/ 307 w 1260"/>
                <a:gd name="T53" fmla="*/ 368 h 862"/>
                <a:gd name="T54" fmla="*/ 243 w 1260"/>
                <a:gd name="T55" fmla="*/ 305 h 862"/>
                <a:gd name="T56" fmla="*/ 307 w 1260"/>
                <a:gd name="T57" fmla="*/ 368 h 862"/>
                <a:gd name="T58" fmla="*/ 542 w 1260"/>
                <a:gd name="T59" fmla="*/ 767 h 862"/>
                <a:gd name="T60" fmla="*/ 729 w 1260"/>
                <a:gd name="T61" fmla="*/ 534 h 862"/>
                <a:gd name="T62" fmla="*/ 630 w 1260"/>
                <a:gd name="T63" fmla="*/ 334 h 862"/>
                <a:gd name="T64" fmla="*/ 630 w 1260"/>
                <a:gd name="T65" fmla="*/ 20 h 862"/>
                <a:gd name="T66" fmla="*/ 630 w 1260"/>
                <a:gd name="T67" fmla="*/ 334 h 862"/>
                <a:gd name="T68" fmla="*/ 971 w 1260"/>
                <a:gd name="T69" fmla="*/ 589 h 862"/>
                <a:gd name="T70" fmla="*/ 1035 w 1260"/>
                <a:gd name="T71" fmla="*/ 525 h 862"/>
                <a:gd name="T72" fmla="*/ 1035 w 1260"/>
                <a:gd name="T73" fmla="*/ 477 h 862"/>
                <a:gd name="T74" fmla="*/ 971 w 1260"/>
                <a:gd name="T75" fmla="*/ 413 h 862"/>
                <a:gd name="T76" fmla="*/ 1035 w 1260"/>
                <a:gd name="T77" fmla="*/ 477 h 862"/>
                <a:gd name="T78" fmla="*/ 971 w 1260"/>
                <a:gd name="T79" fmla="*/ 368 h 862"/>
                <a:gd name="T80" fmla="*/ 1035 w 1260"/>
                <a:gd name="T81" fmla="*/ 305 h 862"/>
                <a:gd name="T82" fmla="*/ 1134 w 1260"/>
                <a:gd name="T83" fmla="*/ 589 h 862"/>
                <a:gd name="T84" fmla="*/ 1070 w 1260"/>
                <a:gd name="T85" fmla="*/ 525 h 862"/>
                <a:gd name="T86" fmla="*/ 1134 w 1260"/>
                <a:gd name="T87" fmla="*/ 589 h 862"/>
                <a:gd name="T88" fmla="*/ 1070 w 1260"/>
                <a:gd name="T89" fmla="*/ 477 h 862"/>
                <a:gd name="T90" fmla="*/ 1134 w 1260"/>
                <a:gd name="T91" fmla="*/ 413 h 862"/>
                <a:gd name="T92" fmla="*/ 1134 w 1260"/>
                <a:gd name="T93" fmla="*/ 368 h 862"/>
                <a:gd name="T94" fmla="*/ 1070 w 1260"/>
                <a:gd name="T95" fmla="*/ 305 h 862"/>
                <a:gd name="T96" fmla="*/ 1134 w 1260"/>
                <a:gd name="T97" fmla="*/ 368 h 862"/>
                <a:gd name="T98" fmla="*/ 729 w 1260"/>
                <a:gd name="T99" fmla="*/ 138 h 862"/>
                <a:gd name="T100" fmla="*/ 669 w 1260"/>
                <a:gd name="T101" fmla="*/ 216 h 862"/>
                <a:gd name="T102" fmla="*/ 591 w 1260"/>
                <a:gd name="T103" fmla="*/ 276 h 862"/>
                <a:gd name="T104" fmla="*/ 531 w 1260"/>
                <a:gd name="T105" fmla="*/ 216 h 862"/>
                <a:gd name="T106" fmla="*/ 591 w 1260"/>
                <a:gd name="T107" fmla="*/ 138 h 862"/>
                <a:gd name="T108" fmla="*/ 669 w 1260"/>
                <a:gd name="T109" fmla="*/ 78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60" h="862">
                  <a:moveTo>
                    <a:pt x="1190" y="770"/>
                  </a:moveTo>
                  <a:cubicBezTo>
                    <a:pt x="1191" y="766"/>
                    <a:pt x="1192" y="761"/>
                    <a:pt x="1192" y="756"/>
                  </a:cubicBezTo>
                  <a:lnTo>
                    <a:pt x="1192" y="238"/>
                  </a:lnTo>
                  <a:cubicBezTo>
                    <a:pt x="1192" y="213"/>
                    <a:pt x="1172" y="193"/>
                    <a:pt x="1147" y="193"/>
                  </a:cubicBezTo>
                  <a:lnTo>
                    <a:pt x="900" y="193"/>
                  </a:lnTo>
                  <a:lnTo>
                    <a:pt x="900" y="745"/>
                  </a:lnTo>
                  <a:cubicBezTo>
                    <a:pt x="900" y="754"/>
                    <a:pt x="898" y="762"/>
                    <a:pt x="895" y="770"/>
                  </a:cubicBezTo>
                  <a:lnTo>
                    <a:pt x="866" y="770"/>
                  </a:lnTo>
                  <a:cubicBezTo>
                    <a:pt x="868" y="766"/>
                    <a:pt x="869" y="761"/>
                    <a:pt x="869" y="756"/>
                  </a:cubicBezTo>
                  <a:lnTo>
                    <a:pt x="869" y="44"/>
                  </a:lnTo>
                  <a:cubicBezTo>
                    <a:pt x="869" y="20"/>
                    <a:pt x="849" y="0"/>
                    <a:pt x="824" y="0"/>
                  </a:cubicBezTo>
                  <a:lnTo>
                    <a:pt x="436" y="0"/>
                  </a:lnTo>
                  <a:cubicBezTo>
                    <a:pt x="411" y="0"/>
                    <a:pt x="391" y="20"/>
                    <a:pt x="391" y="44"/>
                  </a:cubicBezTo>
                  <a:lnTo>
                    <a:pt x="391" y="756"/>
                  </a:lnTo>
                  <a:cubicBezTo>
                    <a:pt x="391" y="761"/>
                    <a:pt x="392" y="766"/>
                    <a:pt x="394" y="770"/>
                  </a:cubicBezTo>
                  <a:lnTo>
                    <a:pt x="365" y="770"/>
                  </a:lnTo>
                  <a:cubicBezTo>
                    <a:pt x="362" y="762"/>
                    <a:pt x="360" y="754"/>
                    <a:pt x="360" y="745"/>
                  </a:cubicBezTo>
                  <a:lnTo>
                    <a:pt x="360" y="193"/>
                  </a:lnTo>
                  <a:lnTo>
                    <a:pt x="119" y="193"/>
                  </a:lnTo>
                  <a:cubicBezTo>
                    <a:pt x="94" y="193"/>
                    <a:pt x="74" y="213"/>
                    <a:pt x="74" y="238"/>
                  </a:cubicBezTo>
                  <a:lnTo>
                    <a:pt x="74" y="756"/>
                  </a:lnTo>
                  <a:cubicBezTo>
                    <a:pt x="74" y="761"/>
                    <a:pt x="75" y="766"/>
                    <a:pt x="76" y="770"/>
                  </a:cubicBezTo>
                  <a:lnTo>
                    <a:pt x="0" y="770"/>
                  </a:lnTo>
                  <a:lnTo>
                    <a:pt x="0" y="862"/>
                  </a:lnTo>
                  <a:lnTo>
                    <a:pt x="1260" y="862"/>
                  </a:lnTo>
                  <a:lnTo>
                    <a:pt x="1260" y="770"/>
                  </a:lnTo>
                  <a:lnTo>
                    <a:pt x="1190" y="770"/>
                  </a:lnTo>
                  <a:lnTo>
                    <a:pt x="1190" y="770"/>
                  </a:lnTo>
                  <a:close/>
                  <a:moveTo>
                    <a:pt x="208" y="589"/>
                  </a:moveTo>
                  <a:lnTo>
                    <a:pt x="144" y="589"/>
                  </a:lnTo>
                  <a:lnTo>
                    <a:pt x="144" y="525"/>
                  </a:lnTo>
                  <a:lnTo>
                    <a:pt x="208" y="525"/>
                  </a:lnTo>
                  <a:lnTo>
                    <a:pt x="208" y="589"/>
                  </a:lnTo>
                  <a:close/>
                  <a:moveTo>
                    <a:pt x="208" y="477"/>
                  </a:moveTo>
                  <a:lnTo>
                    <a:pt x="144" y="477"/>
                  </a:lnTo>
                  <a:lnTo>
                    <a:pt x="144" y="413"/>
                  </a:lnTo>
                  <a:lnTo>
                    <a:pt x="208" y="413"/>
                  </a:lnTo>
                  <a:lnTo>
                    <a:pt x="208" y="477"/>
                  </a:lnTo>
                  <a:close/>
                  <a:moveTo>
                    <a:pt x="208" y="368"/>
                  </a:moveTo>
                  <a:lnTo>
                    <a:pt x="144" y="368"/>
                  </a:lnTo>
                  <a:lnTo>
                    <a:pt x="144" y="305"/>
                  </a:lnTo>
                  <a:lnTo>
                    <a:pt x="208" y="305"/>
                  </a:lnTo>
                  <a:lnTo>
                    <a:pt x="208" y="368"/>
                  </a:lnTo>
                  <a:close/>
                  <a:moveTo>
                    <a:pt x="307" y="589"/>
                  </a:moveTo>
                  <a:lnTo>
                    <a:pt x="243" y="589"/>
                  </a:lnTo>
                  <a:lnTo>
                    <a:pt x="243" y="525"/>
                  </a:lnTo>
                  <a:lnTo>
                    <a:pt x="307" y="525"/>
                  </a:lnTo>
                  <a:lnTo>
                    <a:pt x="307" y="589"/>
                  </a:lnTo>
                  <a:close/>
                  <a:moveTo>
                    <a:pt x="307" y="477"/>
                  </a:moveTo>
                  <a:lnTo>
                    <a:pt x="243" y="477"/>
                  </a:lnTo>
                  <a:lnTo>
                    <a:pt x="243" y="413"/>
                  </a:lnTo>
                  <a:lnTo>
                    <a:pt x="307" y="413"/>
                  </a:lnTo>
                  <a:lnTo>
                    <a:pt x="307" y="477"/>
                  </a:lnTo>
                  <a:close/>
                  <a:moveTo>
                    <a:pt x="307" y="368"/>
                  </a:moveTo>
                  <a:lnTo>
                    <a:pt x="243" y="368"/>
                  </a:lnTo>
                  <a:lnTo>
                    <a:pt x="243" y="305"/>
                  </a:lnTo>
                  <a:lnTo>
                    <a:pt x="307" y="305"/>
                  </a:lnTo>
                  <a:lnTo>
                    <a:pt x="307" y="368"/>
                  </a:lnTo>
                  <a:close/>
                  <a:moveTo>
                    <a:pt x="729" y="767"/>
                  </a:moveTo>
                  <a:lnTo>
                    <a:pt x="542" y="767"/>
                  </a:lnTo>
                  <a:lnTo>
                    <a:pt x="542" y="534"/>
                  </a:lnTo>
                  <a:lnTo>
                    <a:pt x="729" y="534"/>
                  </a:lnTo>
                  <a:lnTo>
                    <a:pt x="729" y="767"/>
                  </a:lnTo>
                  <a:close/>
                  <a:moveTo>
                    <a:pt x="630" y="334"/>
                  </a:moveTo>
                  <a:cubicBezTo>
                    <a:pt x="543" y="334"/>
                    <a:pt x="473" y="263"/>
                    <a:pt x="473" y="177"/>
                  </a:cubicBezTo>
                  <a:cubicBezTo>
                    <a:pt x="473" y="90"/>
                    <a:pt x="543" y="20"/>
                    <a:pt x="630" y="20"/>
                  </a:cubicBezTo>
                  <a:cubicBezTo>
                    <a:pt x="717" y="20"/>
                    <a:pt x="787" y="90"/>
                    <a:pt x="787" y="177"/>
                  </a:cubicBezTo>
                  <a:cubicBezTo>
                    <a:pt x="787" y="263"/>
                    <a:pt x="717" y="334"/>
                    <a:pt x="630" y="334"/>
                  </a:cubicBezTo>
                  <a:close/>
                  <a:moveTo>
                    <a:pt x="1035" y="589"/>
                  </a:moveTo>
                  <a:lnTo>
                    <a:pt x="971" y="589"/>
                  </a:lnTo>
                  <a:lnTo>
                    <a:pt x="971" y="525"/>
                  </a:lnTo>
                  <a:lnTo>
                    <a:pt x="1035" y="525"/>
                  </a:lnTo>
                  <a:lnTo>
                    <a:pt x="1035" y="589"/>
                  </a:lnTo>
                  <a:close/>
                  <a:moveTo>
                    <a:pt x="1035" y="477"/>
                  </a:moveTo>
                  <a:lnTo>
                    <a:pt x="971" y="477"/>
                  </a:lnTo>
                  <a:lnTo>
                    <a:pt x="971" y="413"/>
                  </a:lnTo>
                  <a:lnTo>
                    <a:pt x="1035" y="413"/>
                  </a:lnTo>
                  <a:lnTo>
                    <a:pt x="1035" y="477"/>
                  </a:lnTo>
                  <a:close/>
                  <a:moveTo>
                    <a:pt x="1035" y="368"/>
                  </a:moveTo>
                  <a:lnTo>
                    <a:pt x="971" y="368"/>
                  </a:lnTo>
                  <a:lnTo>
                    <a:pt x="971" y="305"/>
                  </a:lnTo>
                  <a:lnTo>
                    <a:pt x="1035" y="305"/>
                  </a:lnTo>
                  <a:lnTo>
                    <a:pt x="1035" y="368"/>
                  </a:lnTo>
                  <a:close/>
                  <a:moveTo>
                    <a:pt x="1134" y="589"/>
                  </a:moveTo>
                  <a:lnTo>
                    <a:pt x="1070" y="589"/>
                  </a:lnTo>
                  <a:lnTo>
                    <a:pt x="1070" y="525"/>
                  </a:lnTo>
                  <a:lnTo>
                    <a:pt x="1134" y="525"/>
                  </a:lnTo>
                  <a:lnTo>
                    <a:pt x="1134" y="589"/>
                  </a:lnTo>
                  <a:close/>
                  <a:moveTo>
                    <a:pt x="1134" y="477"/>
                  </a:moveTo>
                  <a:lnTo>
                    <a:pt x="1070" y="477"/>
                  </a:lnTo>
                  <a:lnTo>
                    <a:pt x="1070" y="413"/>
                  </a:lnTo>
                  <a:lnTo>
                    <a:pt x="1134" y="413"/>
                  </a:lnTo>
                  <a:lnTo>
                    <a:pt x="1134" y="477"/>
                  </a:lnTo>
                  <a:close/>
                  <a:moveTo>
                    <a:pt x="1134" y="368"/>
                  </a:moveTo>
                  <a:lnTo>
                    <a:pt x="1070" y="368"/>
                  </a:lnTo>
                  <a:lnTo>
                    <a:pt x="1070" y="305"/>
                  </a:lnTo>
                  <a:lnTo>
                    <a:pt x="1134" y="305"/>
                  </a:lnTo>
                  <a:lnTo>
                    <a:pt x="1134" y="368"/>
                  </a:lnTo>
                  <a:close/>
                  <a:moveTo>
                    <a:pt x="669" y="138"/>
                  </a:moveTo>
                  <a:lnTo>
                    <a:pt x="729" y="138"/>
                  </a:lnTo>
                  <a:lnTo>
                    <a:pt x="729" y="216"/>
                  </a:lnTo>
                  <a:lnTo>
                    <a:pt x="669" y="216"/>
                  </a:lnTo>
                  <a:lnTo>
                    <a:pt x="669" y="276"/>
                  </a:lnTo>
                  <a:lnTo>
                    <a:pt x="591" y="276"/>
                  </a:lnTo>
                  <a:lnTo>
                    <a:pt x="591" y="216"/>
                  </a:lnTo>
                  <a:lnTo>
                    <a:pt x="531" y="216"/>
                  </a:lnTo>
                  <a:lnTo>
                    <a:pt x="531" y="138"/>
                  </a:lnTo>
                  <a:lnTo>
                    <a:pt x="591" y="138"/>
                  </a:lnTo>
                  <a:lnTo>
                    <a:pt x="591" y="78"/>
                  </a:lnTo>
                  <a:lnTo>
                    <a:pt x="669" y="78"/>
                  </a:lnTo>
                  <a:lnTo>
                    <a:pt x="669" y="1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>
                <a:ea typeface="幼圆" panose="020105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ea typeface="幼圆" panose="02010509060101010101" pitchFamily="49" charset="-122"/>
              </a:rPr>
              <a:t>紧密型县域医共体建设中如何</a:t>
            </a:r>
            <a:r>
              <a:rPr lang="zh-CN" altLang="en-US" dirty="0">
                <a:solidFill>
                  <a:srgbClr val="FF0000"/>
                </a:solidFill>
                <a:ea typeface="幼圆" panose="02010509060101010101" pitchFamily="49" charset="-122"/>
              </a:rPr>
              <a:t>加强中医药工作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2304415" y="1614805"/>
            <a:ext cx="7582535" cy="3862705"/>
            <a:chOff x="1430404" y="1875885"/>
            <a:chExt cx="9404611" cy="4435127"/>
          </a:xfrm>
        </p:grpSpPr>
        <p:grpSp>
          <p:nvGrpSpPr>
            <p:cNvPr id="6" name="组合 5"/>
            <p:cNvGrpSpPr/>
            <p:nvPr/>
          </p:nvGrpSpPr>
          <p:grpSpPr>
            <a:xfrm>
              <a:off x="2376119" y="1875885"/>
              <a:ext cx="8458896" cy="4435127"/>
              <a:chOff x="635000" y="807933"/>
              <a:chExt cx="10852859" cy="5502259"/>
            </a:xfrm>
          </p:grpSpPr>
          <p:sp>
            <p:nvSpPr>
              <p:cNvPr id="7" name="任意多边形 6"/>
              <p:cNvSpPr/>
              <p:nvPr/>
            </p:nvSpPr>
            <p:spPr>
              <a:xfrm>
                <a:off x="635000" y="807933"/>
                <a:ext cx="10852859" cy="2485079"/>
              </a:xfrm>
              <a:custGeom>
                <a:avLst/>
                <a:gdLst>
                  <a:gd name="connsiteX0" fmla="*/ 0 w 10852859"/>
                  <a:gd name="connsiteY0" fmla="*/ 414188 h 2485079"/>
                  <a:gd name="connsiteX1" fmla="*/ 414188 w 10852859"/>
                  <a:gd name="connsiteY1" fmla="*/ 0 h 2485079"/>
                  <a:gd name="connsiteX2" fmla="*/ 10438671 w 10852859"/>
                  <a:gd name="connsiteY2" fmla="*/ 0 h 2485079"/>
                  <a:gd name="connsiteX3" fmla="*/ 10852859 w 10852859"/>
                  <a:gd name="connsiteY3" fmla="*/ 414188 h 2485079"/>
                  <a:gd name="connsiteX4" fmla="*/ 10852859 w 10852859"/>
                  <a:gd name="connsiteY4" fmla="*/ 2070891 h 2485079"/>
                  <a:gd name="connsiteX5" fmla="*/ 10438671 w 10852859"/>
                  <a:gd name="connsiteY5" fmla="*/ 2485079 h 2485079"/>
                  <a:gd name="connsiteX6" fmla="*/ 414188 w 10852859"/>
                  <a:gd name="connsiteY6" fmla="*/ 2485079 h 2485079"/>
                  <a:gd name="connsiteX7" fmla="*/ 0 w 10852859"/>
                  <a:gd name="connsiteY7" fmla="*/ 2070891 h 2485079"/>
                  <a:gd name="connsiteX8" fmla="*/ 0 w 10852859"/>
                  <a:gd name="connsiteY8" fmla="*/ 414188 h 2485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852859" h="2485079">
                    <a:moveTo>
                      <a:pt x="0" y="414188"/>
                    </a:moveTo>
                    <a:cubicBezTo>
                      <a:pt x="0" y="185438"/>
                      <a:pt x="185438" y="0"/>
                      <a:pt x="414188" y="0"/>
                    </a:cubicBezTo>
                    <a:lnTo>
                      <a:pt x="10438671" y="0"/>
                    </a:lnTo>
                    <a:cubicBezTo>
                      <a:pt x="10667421" y="0"/>
                      <a:pt x="10852859" y="185438"/>
                      <a:pt x="10852859" y="414188"/>
                    </a:cubicBezTo>
                    <a:lnTo>
                      <a:pt x="10852859" y="2070891"/>
                    </a:lnTo>
                    <a:cubicBezTo>
                      <a:pt x="10852859" y="2299641"/>
                      <a:pt x="10667421" y="2485079"/>
                      <a:pt x="10438671" y="2485079"/>
                    </a:cubicBezTo>
                    <a:lnTo>
                      <a:pt x="414188" y="2485079"/>
                    </a:lnTo>
                    <a:cubicBezTo>
                      <a:pt x="185438" y="2485079"/>
                      <a:pt x="0" y="2299641"/>
                      <a:pt x="0" y="2070891"/>
                    </a:cubicBezTo>
                    <a:lnTo>
                      <a:pt x="0" y="414188"/>
                    </a:lnTo>
                    <a:close/>
                  </a:path>
                </a:pathLst>
              </a:custGeom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346102" tIns="346102" rIns="346102" bIns="346102" numCol="1" spcCol="1270" anchor="ctr" anchorCtr="0">
                <a:noAutofit/>
              </a:bodyPr>
              <a:lstStyle/>
              <a:p>
                <a:pPr lvl="0" algn="ctr" defTabSz="2622550" rtl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zh-CN" sz="3200" kern="1200" baseline="0" dirty="0" smtClean="0">
                    <a:ea typeface="幼圆" panose="02010509060101010101" pitchFamily="49" charset="-122"/>
                  </a:rPr>
                  <a:t>县级中医医院</a:t>
                </a:r>
              </a:p>
            </p:txBody>
          </p:sp>
          <p:sp>
            <p:nvSpPr>
              <p:cNvPr id="8" name="任意多边形 7"/>
              <p:cNvSpPr/>
              <p:nvPr/>
            </p:nvSpPr>
            <p:spPr>
              <a:xfrm>
                <a:off x="635000" y="3825113"/>
                <a:ext cx="10852859" cy="2485079"/>
              </a:xfrm>
              <a:custGeom>
                <a:avLst/>
                <a:gdLst>
                  <a:gd name="connsiteX0" fmla="*/ 0 w 10852859"/>
                  <a:gd name="connsiteY0" fmla="*/ 414188 h 2485079"/>
                  <a:gd name="connsiteX1" fmla="*/ 414188 w 10852859"/>
                  <a:gd name="connsiteY1" fmla="*/ 0 h 2485079"/>
                  <a:gd name="connsiteX2" fmla="*/ 10438671 w 10852859"/>
                  <a:gd name="connsiteY2" fmla="*/ 0 h 2485079"/>
                  <a:gd name="connsiteX3" fmla="*/ 10852859 w 10852859"/>
                  <a:gd name="connsiteY3" fmla="*/ 414188 h 2485079"/>
                  <a:gd name="connsiteX4" fmla="*/ 10852859 w 10852859"/>
                  <a:gd name="connsiteY4" fmla="*/ 2070891 h 2485079"/>
                  <a:gd name="connsiteX5" fmla="*/ 10438671 w 10852859"/>
                  <a:gd name="connsiteY5" fmla="*/ 2485079 h 2485079"/>
                  <a:gd name="connsiteX6" fmla="*/ 414188 w 10852859"/>
                  <a:gd name="connsiteY6" fmla="*/ 2485079 h 2485079"/>
                  <a:gd name="connsiteX7" fmla="*/ 0 w 10852859"/>
                  <a:gd name="connsiteY7" fmla="*/ 2070891 h 2485079"/>
                  <a:gd name="connsiteX8" fmla="*/ 0 w 10852859"/>
                  <a:gd name="connsiteY8" fmla="*/ 414188 h 2485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852859" h="2485079">
                    <a:moveTo>
                      <a:pt x="0" y="414188"/>
                    </a:moveTo>
                    <a:cubicBezTo>
                      <a:pt x="0" y="185438"/>
                      <a:pt x="185438" y="0"/>
                      <a:pt x="414188" y="0"/>
                    </a:cubicBezTo>
                    <a:lnTo>
                      <a:pt x="10438671" y="0"/>
                    </a:lnTo>
                    <a:cubicBezTo>
                      <a:pt x="10667421" y="0"/>
                      <a:pt x="10852859" y="185438"/>
                      <a:pt x="10852859" y="414188"/>
                    </a:cubicBezTo>
                    <a:lnTo>
                      <a:pt x="10852859" y="2070891"/>
                    </a:lnTo>
                    <a:cubicBezTo>
                      <a:pt x="10852859" y="2299641"/>
                      <a:pt x="10667421" y="2485079"/>
                      <a:pt x="10438671" y="2485079"/>
                    </a:cubicBezTo>
                    <a:lnTo>
                      <a:pt x="414188" y="2485079"/>
                    </a:lnTo>
                    <a:cubicBezTo>
                      <a:pt x="185438" y="2485079"/>
                      <a:pt x="0" y="2299641"/>
                      <a:pt x="0" y="2070891"/>
                    </a:cubicBezTo>
                    <a:lnTo>
                      <a:pt x="0" y="414188"/>
                    </a:lnTo>
                    <a:close/>
                  </a:path>
                </a:pathLst>
              </a:custGeom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-2825382"/>
                  <a:satOff val="42342"/>
                  <a:lumOff val="-12745"/>
                  <a:alphaOff val="0"/>
                </a:schemeClr>
              </a:fillRef>
              <a:effectRef idx="0">
                <a:schemeClr val="accent5">
                  <a:hueOff val="-2825382"/>
                  <a:satOff val="42342"/>
                  <a:lumOff val="-12745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346102" tIns="346102" rIns="346102" bIns="346102" numCol="1" spcCol="1270" anchor="ctr" anchorCtr="0">
                <a:noAutofit/>
              </a:bodyPr>
              <a:lstStyle/>
              <a:p>
                <a:pPr lvl="0" algn="ctr" defTabSz="2622550" rtl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zh-CN" sz="2800" kern="1200" baseline="0" dirty="0" smtClean="0">
                    <a:ea typeface="幼圆" panose="02010509060101010101" pitchFamily="49" charset="-122"/>
                  </a:rPr>
                  <a:t>“一套班子、两块牌子</a:t>
                </a:r>
              </a:p>
              <a:p>
                <a:pPr lvl="0" algn="ctr" defTabSz="2622550" rtl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zh-CN" sz="2800" kern="1200" baseline="0" dirty="0" smtClean="0">
                    <a:ea typeface="幼圆" panose="02010509060101010101" pitchFamily="49" charset="-122"/>
                  </a:rPr>
                  <a:t>两套财务、一体管理”</a:t>
                </a:r>
              </a:p>
            </p:txBody>
          </p:sp>
        </p:grpSp>
        <p:sp>
          <p:nvSpPr>
            <p:cNvPr id="9" name="椭圆 8"/>
            <p:cNvSpPr/>
            <p:nvPr/>
          </p:nvSpPr>
          <p:spPr>
            <a:xfrm>
              <a:off x="1430404" y="1875885"/>
              <a:ext cx="1891430" cy="1703540"/>
            </a:xfrm>
            <a:prstGeom prst="ellipse">
              <a:avLst/>
            </a:prstGeom>
            <a:ln>
              <a:noFill/>
            </a:ln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ea typeface="幼圆" panose="02010509060101010101" pitchFamily="49" charset="-122"/>
                </a:rPr>
                <a:t>牵头</a:t>
              </a:r>
              <a:endParaRPr lang="zh-CN" altLang="zh-CN" sz="3200" dirty="0">
                <a:ea typeface="幼圆" panose="02010509060101010101" pitchFamily="49" charset="-122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1430404" y="4457686"/>
              <a:ext cx="1891430" cy="1703540"/>
            </a:xfrm>
            <a:prstGeom prst="ellipse">
              <a:avLst/>
            </a:prstGeom>
            <a:ln>
              <a:noFill/>
            </a:ln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 smtClean="0">
                  <a:ea typeface="幼圆" panose="02010509060101010101" pitchFamily="49" charset="-122"/>
                </a:rPr>
                <a:t>模式</a:t>
              </a:r>
            </a:p>
          </p:txBody>
        </p:sp>
      </p:grpSp>
      <p:grpSp>
        <p:nvGrpSpPr>
          <p:cNvPr id="12" name="Group 241"/>
          <p:cNvGrpSpPr>
            <a:grpSpLocks noChangeAspect="1"/>
          </p:cNvGrpSpPr>
          <p:nvPr/>
        </p:nvGrpSpPr>
        <p:grpSpPr bwMode="auto">
          <a:xfrm>
            <a:off x="8313575" y="2269203"/>
            <a:ext cx="1321448" cy="1090181"/>
            <a:chOff x="4621" y="249"/>
            <a:chExt cx="2457" cy="2027"/>
          </a:xfrm>
        </p:grpSpPr>
        <p:sp>
          <p:nvSpPr>
            <p:cNvPr id="13" name="Freeform 242"/>
            <p:cNvSpPr>
              <a:spLocks/>
            </p:cNvSpPr>
            <p:nvPr/>
          </p:nvSpPr>
          <p:spPr bwMode="auto">
            <a:xfrm>
              <a:off x="6173" y="633"/>
              <a:ext cx="867" cy="213"/>
            </a:xfrm>
            <a:custGeom>
              <a:avLst/>
              <a:gdLst>
                <a:gd name="T0" fmla="*/ 867 w 867"/>
                <a:gd name="T1" fmla="*/ 211 h 213"/>
                <a:gd name="T2" fmla="*/ 11 w 867"/>
                <a:gd name="T3" fmla="*/ 213 h 213"/>
                <a:gd name="T4" fmla="*/ 0 w 867"/>
                <a:gd name="T5" fmla="*/ 0 h 213"/>
                <a:gd name="T6" fmla="*/ 601 w 867"/>
                <a:gd name="T7" fmla="*/ 0 h 213"/>
                <a:gd name="T8" fmla="*/ 867 w 867"/>
                <a:gd name="T9" fmla="*/ 211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7" h="213">
                  <a:moveTo>
                    <a:pt x="867" y="211"/>
                  </a:moveTo>
                  <a:lnTo>
                    <a:pt x="11" y="213"/>
                  </a:lnTo>
                  <a:lnTo>
                    <a:pt x="0" y="0"/>
                  </a:lnTo>
                  <a:lnTo>
                    <a:pt x="601" y="0"/>
                  </a:lnTo>
                  <a:lnTo>
                    <a:pt x="867" y="211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Freeform 243"/>
            <p:cNvSpPr>
              <a:spLocks noEditPoints="1"/>
            </p:cNvSpPr>
            <p:nvPr/>
          </p:nvSpPr>
          <p:spPr bwMode="auto">
            <a:xfrm>
              <a:off x="6166" y="626"/>
              <a:ext cx="878" cy="227"/>
            </a:xfrm>
            <a:custGeom>
              <a:avLst/>
              <a:gdLst>
                <a:gd name="T0" fmla="*/ 5 w 371"/>
                <a:gd name="T1" fmla="*/ 94 h 96"/>
                <a:gd name="T2" fmla="*/ 0 w 371"/>
                <a:gd name="T3" fmla="*/ 3 h 96"/>
                <a:gd name="T4" fmla="*/ 1 w 371"/>
                <a:gd name="T5" fmla="*/ 1 h 96"/>
                <a:gd name="T6" fmla="*/ 1 w 371"/>
                <a:gd name="T7" fmla="*/ 1 h 96"/>
                <a:gd name="T8" fmla="*/ 3 w 371"/>
                <a:gd name="T9" fmla="*/ 0 h 96"/>
                <a:gd name="T10" fmla="*/ 3 w 371"/>
                <a:gd name="T11" fmla="*/ 0 h 96"/>
                <a:gd name="T12" fmla="*/ 257 w 371"/>
                <a:gd name="T13" fmla="*/ 0 h 96"/>
                <a:gd name="T14" fmla="*/ 258 w 371"/>
                <a:gd name="T15" fmla="*/ 1 h 96"/>
                <a:gd name="T16" fmla="*/ 370 w 371"/>
                <a:gd name="T17" fmla="*/ 90 h 96"/>
                <a:gd name="T18" fmla="*/ 369 w 371"/>
                <a:gd name="T19" fmla="*/ 92 h 96"/>
                <a:gd name="T20" fmla="*/ 370 w 371"/>
                <a:gd name="T21" fmla="*/ 90 h 96"/>
                <a:gd name="T22" fmla="*/ 371 w 371"/>
                <a:gd name="T23" fmla="*/ 93 h 96"/>
                <a:gd name="T24" fmla="*/ 371 w 371"/>
                <a:gd name="T25" fmla="*/ 93 h 96"/>
                <a:gd name="T26" fmla="*/ 369 w 371"/>
                <a:gd name="T27" fmla="*/ 95 h 96"/>
                <a:gd name="T28" fmla="*/ 369 w 371"/>
                <a:gd name="T29" fmla="*/ 95 h 96"/>
                <a:gd name="T30" fmla="*/ 8 w 371"/>
                <a:gd name="T31" fmla="*/ 96 h 96"/>
                <a:gd name="T32" fmla="*/ 5 w 371"/>
                <a:gd name="T33" fmla="*/ 94 h 96"/>
                <a:gd name="T34" fmla="*/ 10 w 371"/>
                <a:gd name="T35" fmla="*/ 91 h 96"/>
                <a:gd name="T36" fmla="*/ 361 w 371"/>
                <a:gd name="T37" fmla="*/ 90 h 96"/>
                <a:gd name="T38" fmla="*/ 256 w 371"/>
                <a:gd name="T39" fmla="*/ 5 h 96"/>
                <a:gd name="T40" fmla="*/ 6 w 371"/>
                <a:gd name="T41" fmla="*/ 5 h 96"/>
                <a:gd name="T42" fmla="*/ 10 w 371"/>
                <a:gd name="T43" fmla="*/ 9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71" h="96">
                  <a:moveTo>
                    <a:pt x="5" y="94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57" y="0"/>
                    <a:pt x="257" y="0"/>
                    <a:pt x="257" y="0"/>
                  </a:cubicBezTo>
                  <a:cubicBezTo>
                    <a:pt x="258" y="1"/>
                    <a:pt x="258" y="1"/>
                    <a:pt x="258" y="1"/>
                  </a:cubicBezTo>
                  <a:cubicBezTo>
                    <a:pt x="370" y="90"/>
                    <a:pt x="370" y="90"/>
                    <a:pt x="370" y="90"/>
                  </a:cubicBezTo>
                  <a:cubicBezTo>
                    <a:pt x="369" y="92"/>
                    <a:pt x="369" y="92"/>
                    <a:pt x="369" y="92"/>
                  </a:cubicBezTo>
                  <a:cubicBezTo>
                    <a:pt x="370" y="90"/>
                    <a:pt x="370" y="90"/>
                    <a:pt x="370" y="90"/>
                  </a:cubicBezTo>
                  <a:cubicBezTo>
                    <a:pt x="371" y="91"/>
                    <a:pt x="371" y="92"/>
                    <a:pt x="371" y="93"/>
                  </a:cubicBezTo>
                  <a:cubicBezTo>
                    <a:pt x="371" y="93"/>
                    <a:pt x="371" y="93"/>
                    <a:pt x="371" y="93"/>
                  </a:cubicBezTo>
                  <a:cubicBezTo>
                    <a:pt x="371" y="94"/>
                    <a:pt x="370" y="95"/>
                    <a:pt x="369" y="95"/>
                  </a:cubicBezTo>
                  <a:cubicBezTo>
                    <a:pt x="369" y="95"/>
                    <a:pt x="369" y="95"/>
                    <a:pt x="369" y="95"/>
                  </a:cubicBezTo>
                  <a:cubicBezTo>
                    <a:pt x="8" y="96"/>
                    <a:pt x="8" y="96"/>
                    <a:pt x="8" y="96"/>
                  </a:cubicBezTo>
                  <a:cubicBezTo>
                    <a:pt x="6" y="96"/>
                    <a:pt x="5" y="95"/>
                    <a:pt x="5" y="94"/>
                  </a:cubicBezTo>
                  <a:close/>
                  <a:moveTo>
                    <a:pt x="10" y="91"/>
                  </a:moveTo>
                  <a:cubicBezTo>
                    <a:pt x="361" y="90"/>
                    <a:pt x="361" y="90"/>
                    <a:pt x="361" y="90"/>
                  </a:cubicBezTo>
                  <a:cubicBezTo>
                    <a:pt x="256" y="5"/>
                    <a:pt x="256" y="5"/>
                    <a:pt x="25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10" y="91"/>
                    <a:pt x="10" y="91"/>
                    <a:pt x="10" y="9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Freeform 244"/>
            <p:cNvSpPr>
              <a:spLocks/>
            </p:cNvSpPr>
            <p:nvPr/>
          </p:nvSpPr>
          <p:spPr bwMode="auto">
            <a:xfrm>
              <a:off x="6161" y="844"/>
              <a:ext cx="910" cy="1427"/>
            </a:xfrm>
            <a:custGeom>
              <a:avLst/>
              <a:gdLst>
                <a:gd name="T0" fmla="*/ 910 w 910"/>
                <a:gd name="T1" fmla="*/ 1427 h 1427"/>
                <a:gd name="T2" fmla="*/ 881 w 910"/>
                <a:gd name="T3" fmla="*/ 0 h 1427"/>
                <a:gd name="T4" fmla="*/ 35 w 910"/>
                <a:gd name="T5" fmla="*/ 0 h 1427"/>
                <a:gd name="T6" fmla="*/ 0 w 910"/>
                <a:gd name="T7" fmla="*/ 1427 h 1427"/>
                <a:gd name="T8" fmla="*/ 910 w 910"/>
                <a:gd name="T9" fmla="*/ 1427 h 1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0" h="1427">
                  <a:moveTo>
                    <a:pt x="910" y="1427"/>
                  </a:moveTo>
                  <a:lnTo>
                    <a:pt x="881" y="0"/>
                  </a:lnTo>
                  <a:lnTo>
                    <a:pt x="35" y="0"/>
                  </a:lnTo>
                  <a:lnTo>
                    <a:pt x="0" y="1427"/>
                  </a:lnTo>
                  <a:lnTo>
                    <a:pt x="910" y="14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Freeform 245"/>
            <p:cNvSpPr>
              <a:spLocks noEditPoints="1"/>
            </p:cNvSpPr>
            <p:nvPr/>
          </p:nvSpPr>
          <p:spPr bwMode="auto">
            <a:xfrm>
              <a:off x="6154" y="839"/>
              <a:ext cx="924" cy="1437"/>
            </a:xfrm>
            <a:custGeom>
              <a:avLst/>
              <a:gdLst>
                <a:gd name="T0" fmla="*/ 3 w 390"/>
                <a:gd name="T1" fmla="*/ 606 h 606"/>
                <a:gd name="T2" fmla="*/ 1 w 390"/>
                <a:gd name="T3" fmla="*/ 606 h 606"/>
                <a:gd name="T4" fmla="*/ 1 w 390"/>
                <a:gd name="T5" fmla="*/ 606 h 606"/>
                <a:gd name="T6" fmla="*/ 0 w 390"/>
                <a:gd name="T7" fmla="*/ 604 h 606"/>
                <a:gd name="T8" fmla="*/ 0 w 390"/>
                <a:gd name="T9" fmla="*/ 604 h 606"/>
                <a:gd name="T10" fmla="*/ 15 w 390"/>
                <a:gd name="T11" fmla="*/ 2 h 606"/>
                <a:gd name="T12" fmla="*/ 18 w 390"/>
                <a:gd name="T13" fmla="*/ 0 h 606"/>
                <a:gd name="T14" fmla="*/ 18 w 390"/>
                <a:gd name="T15" fmla="*/ 0 h 606"/>
                <a:gd name="T16" fmla="*/ 375 w 390"/>
                <a:gd name="T17" fmla="*/ 0 h 606"/>
                <a:gd name="T18" fmla="*/ 378 w 390"/>
                <a:gd name="T19" fmla="*/ 2 h 606"/>
                <a:gd name="T20" fmla="*/ 378 w 390"/>
                <a:gd name="T21" fmla="*/ 2 h 606"/>
                <a:gd name="T22" fmla="*/ 390 w 390"/>
                <a:gd name="T23" fmla="*/ 604 h 606"/>
                <a:gd name="T24" fmla="*/ 387 w 390"/>
                <a:gd name="T25" fmla="*/ 604 h 606"/>
                <a:gd name="T26" fmla="*/ 387 w 390"/>
                <a:gd name="T27" fmla="*/ 601 h 606"/>
                <a:gd name="T28" fmla="*/ 387 w 390"/>
                <a:gd name="T29" fmla="*/ 604 h 606"/>
                <a:gd name="T30" fmla="*/ 390 w 390"/>
                <a:gd name="T31" fmla="*/ 604 h 606"/>
                <a:gd name="T32" fmla="*/ 389 w 390"/>
                <a:gd name="T33" fmla="*/ 606 h 606"/>
                <a:gd name="T34" fmla="*/ 389 w 390"/>
                <a:gd name="T35" fmla="*/ 606 h 606"/>
                <a:gd name="T36" fmla="*/ 387 w 390"/>
                <a:gd name="T37" fmla="*/ 606 h 606"/>
                <a:gd name="T38" fmla="*/ 387 w 390"/>
                <a:gd name="T39" fmla="*/ 606 h 606"/>
                <a:gd name="T40" fmla="*/ 3 w 390"/>
                <a:gd name="T41" fmla="*/ 606 h 606"/>
                <a:gd name="T42" fmla="*/ 5 w 390"/>
                <a:gd name="T43" fmla="*/ 601 h 606"/>
                <a:gd name="T44" fmla="*/ 385 w 390"/>
                <a:gd name="T45" fmla="*/ 601 h 606"/>
                <a:gd name="T46" fmla="*/ 373 w 390"/>
                <a:gd name="T47" fmla="*/ 5 h 606"/>
                <a:gd name="T48" fmla="*/ 20 w 390"/>
                <a:gd name="T49" fmla="*/ 5 h 606"/>
                <a:gd name="T50" fmla="*/ 5 w 390"/>
                <a:gd name="T51" fmla="*/ 601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90" h="606">
                  <a:moveTo>
                    <a:pt x="3" y="606"/>
                  </a:moveTo>
                  <a:cubicBezTo>
                    <a:pt x="2" y="606"/>
                    <a:pt x="1" y="606"/>
                    <a:pt x="1" y="606"/>
                  </a:cubicBezTo>
                  <a:cubicBezTo>
                    <a:pt x="1" y="606"/>
                    <a:pt x="1" y="606"/>
                    <a:pt x="1" y="606"/>
                  </a:cubicBezTo>
                  <a:cubicBezTo>
                    <a:pt x="0" y="605"/>
                    <a:pt x="0" y="604"/>
                    <a:pt x="0" y="604"/>
                  </a:cubicBezTo>
                  <a:cubicBezTo>
                    <a:pt x="0" y="604"/>
                    <a:pt x="0" y="604"/>
                    <a:pt x="0" y="604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7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375" y="0"/>
                    <a:pt x="375" y="0"/>
                    <a:pt x="375" y="0"/>
                  </a:cubicBezTo>
                  <a:cubicBezTo>
                    <a:pt x="377" y="0"/>
                    <a:pt x="378" y="1"/>
                    <a:pt x="378" y="2"/>
                  </a:cubicBezTo>
                  <a:cubicBezTo>
                    <a:pt x="378" y="2"/>
                    <a:pt x="378" y="2"/>
                    <a:pt x="378" y="2"/>
                  </a:cubicBezTo>
                  <a:cubicBezTo>
                    <a:pt x="390" y="604"/>
                    <a:pt x="390" y="604"/>
                    <a:pt x="390" y="604"/>
                  </a:cubicBezTo>
                  <a:cubicBezTo>
                    <a:pt x="387" y="604"/>
                    <a:pt x="387" y="604"/>
                    <a:pt x="387" y="604"/>
                  </a:cubicBezTo>
                  <a:cubicBezTo>
                    <a:pt x="387" y="601"/>
                    <a:pt x="387" y="601"/>
                    <a:pt x="387" y="601"/>
                  </a:cubicBezTo>
                  <a:cubicBezTo>
                    <a:pt x="387" y="604"/>
                    <a:pt x="387" y="604"/>
                    <a:pt x="387" y="604"/>
                  </a:cubicBezTo>
                  <a:cubicBezTo>
                    <a:pt x="390" y="604"/>
                    <a:pt x="390" y="604"/>
                    <a:pt x="390" y="604"/>
                  </a:cubicBezTo>
                  <a:cubicBezTo>
                    <a:pt x="390" y="604"/>
                    <a:pt x="390" y="605"/>
                    <a:pt x="389" y="606"/>
                  </a:cubicBezTo>
                  <a:cubicBezTo>
                    <a:pt x="389" y="606"/>
                    <a:pt x="389" y="606"/>
                    <a:pt x="389" y="606"/>
                  </a:cubicBezTo>
                  <a:cubicBezTo>
                    <a:pt x="389" y="606"/>
                    <a:pt x="388" y="606"/>
                    <a:pt x="387" y="606"/>
                  </a:cubicBezTo>
                  <a:cubicBezTo>
                    <a:pt x="387" y="606"/>
                    <a:pt x="387" y="606"/>
                    <a:pt x="387" y="606"/>
                  </a:cubicBezTo>
                  <a:cubicBezTo>
                    <a:pt x="3" y="606"/>
                    <a:pt x="3" y="606"/>
                    <a:pt x="3" y="606"/>
                  </a:cubicBezTo>
                  <a:close/>
                  <a:moveTo>
                    <a:pt x="5" y="601"/>
                  </a:moveTo>
                  <a:cubicBezTo>
                    <a:pt x="385" y="601"/>
                    <a:pt x="385" y="601"/>
                    <a:pt x="385" y="601"/>
                  </a:cubicBezTo>
                  <a:cubicBezTo>
                    <a:pt x="373" y="5"/>
                    <a:pt x="373" y="5"/>
                    <a:pt x="373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5" y="601"/>
                    <a:pt x="5" y="601"/>
                    <a:pt x="5" y="60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Freeform 246"/>
            <p:cNvSpPr>
              <a:spLocks/>
            </p:cNvSpPr>
            <p:nvPr/>
          </p:nvSpPr>
          <p:spPr bwMode="auto">
            <a:xfrm>
              <a:off x="6474" y="1370"/>
              <a:ext cx="201" cy="190"/>
            </a:xfrm>
            <a:custGeom>
              <a:avLst/>
              <a:gdLst>
                <a:gd name="T0" fmla="*/ 0 w 201"/>
                <a:gd name="T1" fmla="*/ 3 h 190"/>
                <a:gd name="T2" fmla="*/ 9 w 201"/>
                <a:gd name="T3" fmla="*/ 190 h 190"/>
                <a:gd name="T4" fmla="*/ 199 w 201"/>
                <a:gd name="T5" fmla="*/ 190 h 190"/>
                <a:gd name="T6" fmla="*/ 201 w 201"/>
                <a:gd name="T7" fmla="*/ 0 h 190"/>
                <a:gd name="T8" fmla="*/ 0 w 201"/>
                <a:gd name="T9" fmla="*/ 3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90">
                  <a:moveTo>
                    <a:pt x="0" y="3"/>
                  </a:moveTo>
                  <a:lnTo>
                    <a:pt x="9" y="190"/>
                  </a:lnTo>
                  <a:lnTo>
                    <a:pt x="199" y="190"/>
                  </a:lnTo>
                  <a:lnTo>
                    <a:pt x="201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C7ED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Freeform 247"/>
            <p:cNvSpPr>
              <a:spLocks noEditPoints="1"/>
            </p:cNvSpPr>
            <p:nvPr/>
          </p:nvSpPr>
          <p:spPr bwMode="auto">
            <a:xfrm>
              <a:off x="6466" y="1363"/>
              <a:ext cx="214" cy="204"/>
            </a:xfrm>
            <a:custGeom>
              <a:avLst/>
              <a:gdLst>
                <a:gd name="T0" fmla="*/ 7 w 90"/>
                <a:gd name="T1" fmla="*/ 86 h 86"/>
                <a:gd name="T2" fmla="*/ 4 w 90"/>
                <a:gd name="T3" fmla="*/ 83 h 86"/>
                <a:gd name="T4" fmla="*/ 4 w 90"/>
                <a:gd name="T5" fmla="*/ 83 h 86"/>
                <a:gd name="T6" fmla="*/ 0 w 90"/>
                <a:gd name="T7" fmla="*/ 4 h 86"/>
                <a:gd name="T8" fmla="*/ 1 w 90"/>
                <a:gd name="T9" fmla="*/ 2 h 86"/>
                <a:gd name="T10" fmla="*/ 1 w 90"/>
                <a:gd name="T11" fmla="*/ 2 h 86"/>
                <a:gd name="T12" fmla="*/ 3 w 90"/>
                <a:gd name="T13" fmla="*/ 2 h 86"/>
                <a:gd name="T14" fmla="*/ 3 w 90"/>
                <a:gd name="T15" fmla="*/ 2 h 86"/>
                <a:gd name="T16" fmla="*/ 88 w 90"/>
                <a:gd name="T17" fmla="*/ 0 h 86"/>
                <a:gd name="T18" fmla="*/ 90 w 90"/>
                <a:gd name="T19" fmla="*/ 1 h 86"/>
                <a:gd name="T20" fmla="*/ 90 w 90"/>
                <a:gd name="T21" fmla="*/ 1 h 86"/>
                <a:gd name="T22" fmla="*/ 90 w 90"/>
                <a:gd name="T23" fmla="*/ 3 h 86"/>
                <a:gd name="T24" fmla="*/ 90 w 90"/>
                <a:gd name="T25" fmla="*/ 3 h 86"/>
                <a:gd name="T26" fmla="*/ 89 w 90"/>
                <a:gd name="T27" fmla="*/ 83 h 86"/>
                <a:gd name="T28" fmla="*/ 87 w 90"/>
                <a:gd name="T29" fmla="*/ 86 h 86"/>
                <a:gd name="T30" fmla="*/ 87 w 90"/>
                <a:gd name="T31" fmla="*/ 86 h 86"/>
                <a:gd name="T32" fmla="*/ 7 w 90"/>
                <a:gd name="T33" fmla="*/ 86 h 86"/>
                <a:gd name="T34" fmla="*/ 9 w 90"/>
                <a:gd name="T35" fmla="*/ 80 h 86"/>
                <a:gd name="T36" fmla="*/ 84 w 90"/>
                <a:gd name="T37" fmla="*/ 81 h 86"/>
                <a:gd name="T38" fmla="*/ 85 w 90"/>
                <a:gd name="T39" fmla="*/ 5 h 86"/>
                <a:gd name="T40" fmla="*/ 6 w 90"/>
                <a:gd name="T41" fmla="*/ 7 h 86"/>
                <a:gd name="T42" fmla="*/ 9 w 90"/>
                <a:gd name="T43" fmla="*/ 8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0" h="86">
                  <a:moveTo>
                    <a:pt x="7" y="86"/>
                  </a:moveTo>
                  <a:cubicBezTo>
                    <a:pt x="5" y="85"/>
                    <a:pt x="4" y="84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0"/>
                    <a:pt x="89" y="0"/>
                    <a:pt x="90" y="1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90" y="1"/>
                    <a:pt x="90" y="2"/>
                    <a:pt x="90" y="3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89" y="83"/>
                    <a:pt x="89" y="83"/>
                    <a:pt x="89" y="83"/>
                  </a:cubicBezTo>
                  <a:cubicBezTo>
                    <a:pt x="89" y="85"/>
                    <a:pt x="88" y="86"/>
                    <a:pt x="87" y="86"/>
                  </a:cubicBezTo>
                  <a:cubicBezTo>
                    <a:pt x="87" y="86"/>
                    <a:pt x="87" y="86"/>
                    <a:pt x="87" y="86"/>
                  </a:cubicBezTo>
                  <a:cubicBezTo>
                    <a:pt x="7" y="86"/>
                    <a:pt x="7" y="86"/>
                    <a:pt x="7" y="86"/>
                  </a:cubicBezTo>
                  <a:close/>
                  <a:moveTo>
                    <a:pt x="9" y="80"/>
                  </a:moveTo>
                  <a:cubicBezTo>
                    <a:pt x="84" y="81"/>
                    <a:pt x="84" y="81"/>
                    <a:pt x="84" y="81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9" y="80"/>
                    <a:pt x="9" y="80"/>
                    <a:pt x="9" y="8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Freeform 248"/>
            <p:cNvSpPr>
              <a:spLocks/>
            </p:cNvSpPr>
            <p:nvPr/>
          </p:nvSpPr>
          <p:spPr bwMode="auto">
            <a:xfrm>
              <a:off x="6474" y="1373"/>
              <a:ext cx="42" cy="187"/>
            </a:xfrm>
            <a:custGeom>
              <a:avLst/>
              <a:gdLst>
                <a:gd name="T0" fmla="*/ 0 w 42"/>
                <a:gd name="T1" fmla="*/ 0 h 187"/>
                <a:gd name="T2" fmla="*/ 35 w 42"/>
                <a:gd name="T3" fmla="*/ 28 h 187"/>
                <a:gd name="T4" fmla="*/ 42 w 42"/>
                <a:gd name="T5" fmla="*/ 187 h 187"/>
                <a:gd name="T6" fmla="*/ 9 w 42"/>
                <a:gd name="T7" fmla="*/ 187 h 187"/>
                <a:gd name="T8" fmla="*/ 0 w 42"/>
                <a:gd name="T9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87">
                  <a:moveTo>
                    <a:pt x="0" y="0"/>
                  </a:moveTo>
                  <a:lnTo>
                    <a:pt x="35" y="28"/>
                  </a:lnTo>
                  <a:lnTo>
                    <a:pt x="42" y="187"/>
                  </a:lnTo>
                  <a:lnTo>
                    <a:pt x="9" y="1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Freeform 249"/>
            <p:cNvSpPr>
              <a:spLocks noEditPoints="1"/>
            </p:cNvSpPr>
            <p:nvPr/>
          </p:nvSpPr>
          <p:spPr bwMode="auto">
            <a:xfrm>
              <a:off x="6466" y="1366"/>
              <a:ext cx="57" cy="199"/>
            </a:xfrm>
            <a:custGeom>
              <a:avLst/>
              <a:gdLst>
                <a:gd name="T0" fmla="*/ 7 w 24"/>
                <a:gd name="T1" fmla="*/ 84 h 84"/>
                <a:gd name="T2" fmla="*/ 4 w 24"/>
                <a:gd name="T3" fmla="*/ 82 h 84"/>
                <a:gd name="T4" fmla="*/ 4 w 24"/>
                <a:gd name="T5" fmla="*/ 82 h 84"/>
                <a:gd name="T6" fmla="*/ 0 w 24"/>
                <a:gd name="T7" fmla="*/ 3 h 84"/>
                <a:gd name="T8" fmla="*/ 3 w 24"/>
                <a:gd name="T9" fmla="*/ 3 h 84"/>
                <a:gd name="T10" fmla="*/ 0 w 24"/>
                <a:gd name="T11" fmla="*/ 3 h 84"/>
                <a:gd name="T12" fmla="*/ 2 w 24"/>
                <a:gd name="T13" fmla="*/ 1 h 84"/>
                <a:gd name="T14" fmla="*/ 2 w 24"/>
                <a:gd name="T15" fmla="*/ 1 h 84"/>
                <a:gd name="T16" fmla="*/ 5 w 24"/>
                <a:gd name="T17" fmla="*/ 1 h 84"/>
                <a:gd name="T18" fmla="*/ 5 w 24"/>
                <a:gd name="T19" fmla="*/ 1 h 84"/>
                <a:gd name="T20" fmla="*/ 20 w 24"/>
                <a:gd name="T21" fmla="*/ 13 h 84"/>
                <a:gd name="T22" fmla="*/ 21 w 24"/>
                <a:gd name="T23" fmla="*/ 15 h 84"/>
                <a:gd name="T24" fmla="*/ 21 w 24"/>
                <a:gd name="T25" fmla="*/ 15 h 84"/>
                <a:gd name="T26" fmla="*/ 24 w 24"/>
                <a:gd name="T27" fmla="*/ 82 h 84"/>
                <a:gd name="T28" fmla="*/ 23 w 24"/>
                <a:gd name="T29" fmla="*/ 84 h 84"/>
                <a:gd name="T30" fmla="*/ 23 w 24"/>
                <a:gd name="T31" fmla="*/ 84 h 84"/>
                <a:gd name="T32" fmla="*/ 21 w 24"/>
                <a:gd name="T33" fmla="*/ 84 h 84"/>
                <a:gd name="T34" fmla="*/ 21 w 24"/>
                <a:gd name="T35" fmla="*/ 84 h 84"/>
                <a:gd name="T36" fmla="*/ 7 w 24"/>
                <a:gd name="T37" fmla="*/ 84 h 84"/>
                <a:gd name="T38" fmla="*/ 9 w 24"/>
                <a:gd name="T39" fmla="*/ 79 h 84"/>
                <a:gd name="T40" fmla="*/ 18 w 24"/>
                <a:gd name="T41" fmla="*/ 79 h 84"/>
                <a:gd name="T42" fmla="*/ 16 w 24"/>
                <a:gd name="T43" fmla="*/ 17 h 84"/>
                <a:gd name="T44" fmla="*/ 6 w 24"/>
                <a:gd name="T45" fmla="*/ 9 h 84"/>
                <a:gd name="T46" fmla="*/ 9 w 24"/>
                <a:gd name="T47" fmla="*/ 7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" h="84">
                  <a:moveTo>
                    <a:pt x="7" y="84"/>
                  </a:moveTo>
                  <a:cubicBezTo>
                    <a:pt x="5" y="84"/>
                    <a:pt x="4" y="83"/>
                    <a:pt x="4" y="82"/>
                  </a:cubicBezTo>
                  <a:cubicBezTo>
                    <a:pt x="4" y="82"/>
                    <a:pt x="4" y="82"/>
                    <a:pt x="4" y="8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4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24" y="82"/>
                    <a:pt x="23" y="83"/>
                    <a:pt x="23" y="84"/>
                  </a:cubicBezTo>
                  <a:cubicBezTo>
                    <a:pt x="23" y="84"/>
                    <a:pt x="23" y="84"/>
                    <a:pt x="23" y="84"/>
                  </a:cubicBezTo>
                  <a:cubicBezTo>
                    <a:pt x="22" y="84"/>
                    <a:pt x="22" y="84"/>
                    <a:pt x="21" y="84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7" y="84"/>
                    <a:pt x="7" y="84"/>
                    <a:pt x="7" y="84"/>
                  </a:cubicBezTo>
                  <a:close/>
                  <a:moveTo>
                    <a:pt x="9" y="79"/>
                  </a:moveTo>
                  <a:cubicBezTo>
                    <a:pt x="18" y="79"/>
                    <a:pt x="18" y="79"/>
                    <a:pt x="18" y="79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9" y="79"/>
                    <a:pt x="9" y="79"/>
                    <a:pt x="9" y="7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Freeform 250"/>
            <p:cNvSpPr>
              <a:spLocks/>
            </p:cNvSpPr>
            <p:nvPr/>
          </p:nvSpPr>
          <p:spPr bwMode="auto">
            <a:xfrm>
              <a:off x="6474" y="1370"/>
              <a:ext cx="201" cy="31"/>
            </a:xfrm>
            <a:custGeom>
              <a:avLst/>
              <a:gdLst>
                <a:gd name="T0" fmla="*/ 0 w 201"/>
                <a:gd name="T1" fmla="*/ 3 h 31"/>
                <a:gd name="T2" fmla="*/ 35 w 201"/>
                <a:gd name="T3" fmla="*/ 31 h 31"/>
                <a:gd name="T4" fmla="*/ 201 w 201"/>
                <a:gd name="T5" fmla="*/ 31 h 31"/>
                <a:gd name="T6" fmla="*/ 201 w 201"/>
                <a:gd name="T7" fmla="*/ 0 h 31"/>
                <a:gd name="T8" fmla="*/ 0 w 201"/>
                <a:gd name="T9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31">
                  <a:moveTo>
                    <a:pt x="0" y="3"/>
                  </a:moveTo>
                  <a:lnTo>
                    <a:pt x="35" y="31"/>
                  </a:lnTo>
                  <a:lnTo>
                    <a:pt x="201" y="31"/>
                  </a:lnTo>
                  <a:lnTo>
                    <a:pt x="201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Freeform 251"/>
            <p:cNvSpPr>
              <a:spLocks noEditPoints="1"/>
            </p:cNvSpPr>
            <p:nvPr/>
          </p:nvSpPr>
          <p:spPr bwMode="auto">
            <a:xfrm>
              <a:off x="6466" y="1363"/>
              <a:ext cx="214" cy="45"/>
            </a:xfrm>
            <a:custGeom>
              <a:avLst/>
              <a:gdLst>
                <a:gd name="T0" fmla="*/ 16 w 90"/>
                <a:gd name="T1" fmla="*/ 18 h 19"/>
                <a:gd name="T2" fmla="*/ 1 w 90"/>
                <a:gd name="T3" fmla="*/ 6 h 19"/>
                <a:gd name="T4" fmla="*/ 1 w 90"/>
                <a:gd name="T5" fmla="*/ 3 h 19"/>
                <a:gd name="T6" fmla="*/ 1 w 90"/>
                <a:gd name="T7" fmla="*/ 3 h 19"/>
                <a:gd name="T8" fmla="*/ 3 w 90"/>
                <a:gd name="T9" fmla="*/ 1 h 19"/>
                <a:gd name="T10" fmla="*/ 3 w 90"/>
                <a:gd name="T11" fmla="*/ 1 h 19"/>
                <a:gd name="T12" fmla="*/ 88 w 90"/>
                <a:gd name="T13" fmla="*/ 0 h 19"/>
                <a:gd name="T14" fmla="*/ 90 w 90"/>
                <a:gd name="T15" fmla="*/ 1 h 19"/>
                <a:gd name="T16" fmla="*/ 90 w 90"/>
                <a:gd name="T17" fmla="*/ 1 h 19"/>
                <a:gd name="T18" fmla="*/ 90 w 90"/>
                <a:gd name="T19" fmla="*/ 3 h 19"/>
                <a:gd name="T20" fmla="*/ 90 w 90"/>
                <a:gd name="T21" fmla="*/ 3 h 19"/>
                <a:gd name="T22" fmla="*/ 90 w 90"/>
                <a:gd name="T23" fmla="*/ 16 h 19"/>
                <a:gd name="T24" fmla="*/ 88 w 90"/>
                <a:gd name="T25" fmla="*/ 19 h 19"/>
                <a:gd name="T26" fmla="*/ 88 w 90"/>
                <a:gd name="T27" fmla="*/ 19 h 19"/>
                <a:gd name="T28" fmla="*/ 18 w 90"/>
                <a:gd name="T29" fmla="*/ 19 h 19"/>
                <a:gd name="T30" fmla="*/ 16 w 90"/>
                <a:gd name="T31" fmla="*/ 18 h 19"/>
                <a:gd name="T32" fmla="*/ 19 w 90"/>
                <a:gd name="T33" fmla="*/ 14 h 19"/>
                <a:gd name="T34" fmla="*/ 85 w 90"/>
                <a:gd name="T35" fmla="*/ 14 h 19"/>
                <a:gd name="T36" fmla="*/ 85 w 90"/>
                <a:gd name="T37" fmla="*/ 5 h 19"/>
                <a:gd name="T38" fmla="*/ 10 w 90"/>
                <a:gd name="T39" fmla="*/ 6 h 19"/>
                <a:gd name="T40" fmla="*/ 19 w 90"/>
                <a:gd name="T41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9">
                  <a:moveTo>
                    <a:pt x="16" y="18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0" y="4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0"/>
                    <a:pt x="89" y="0"/>
                    <a:pt x="90" y="1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90" y="1"/>
                    <a:pt x="90" y="2"/>
                    <a:pt x="90" y="3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8"/>
                    <a:pt x="89" y="19"/>
                    <a:pt x="88" y="19"/>
                  </a:cubicBezTo>
                  <a:cubicBezTo>
                    <a:pt x="88" y="19"/>
                    <a:pt x="88" y="19"/>
                    <a:pt x="8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6" y="18"/>
                    <a:pt x="16" y="18"/>
                    <a:pt x="16" y="18"/>
                  </a:cubicBezTo>
                  <a:close/>
                  <a:moveTo>
                    <a:pt x="19" y="14"/>
                  </a:moveTo>
                  <a:cubicBezTo>
                    <a:pt x="85" y="14"/>
                    <a:pt x="85" y="14"/>
                    <a:pt x="85" y="14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9" y="14"/>
                    <a:pt x="19" y="14"/>
                    <a:pt x="19" y="1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Freeform 252"/>
            <p:cNvSpPr>
              <a:spLocks/>
            </p:cNvSpPr>
            <p:nvPr/>
          </p:nvSpPr>
          <p:spPr bwMode="auto">
            <a:xfrm>
              <a:off x="6748" y="1370"/>
              <a:ext cx="202" cy="192"/>
            </a:xfrm>
            <a:custGeom>
              <a:avLst/>
              <a:gdLst>
                <a:gd name="T0" fmla="*/ 0 w 202"/>
                <a:gd name="T1" fmla="*/ 5 h 192"/>
                <a:gd name="T2" fmla="*/ 10 w 202"/>
                <a:gd name="T3" fmla="*/ 190 h 192"/>
                <a:gd name="T4" fmla="*/ 199 w 202"/>
                <a:gd name="T5" fmla="*/ 192 h 192"/>
                <a:gd name="T6" fmla="*/ 202 w 202"/>
                <a:gd name="T7" fmla="*/ 0 h 192"/>
                <a:gd name="T8" fmla="*/ 0 w 202"/>
                <a:gd name="T9" fmla="*/ 5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92">
                  <a:moveTo>
                    <a:pt x="0" y="5"/>
                  </a:moveTo>
                  <a:lnTo>
                    <a:pt x="10" y="190"/>
                  </a:lnTo>
                  <a:lnTo>
                    <a:pt x="199" y="192"/>
                  </a:lnTo>
                  <a:lnTo>
                    <a:pt x="202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C7ED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" name="Freeform 253"/>
            <p:cNvSpPr>
              <a:spLocks noEditPoints="1"/>
            </p:cNvSpPr>
            <p:nvPr/>
          </p:nvSpPr>
          <p:spPr bwMode="auto">
            <a:xfrm>
              <a:off x="6744" y="1363"/>
              <a:ext cx="213" cy="204"/>
            </a:xfrm>
            <a:custGeom>
              <a:avLst/>
              <a:gdLst>
                <a:gd name="T0" fmla="*/ 6 w 90"/>
                <a:gd name="T1" fmla="*/ 86 h 86"/>
                <a:gd name="T2" fmla="*/ 4 w 90"/>
                <a:gd name="T3" fmla="*/ 83 h 86"/>
                <a:gd name="T4" fmla="*/ 4 w 90"/>
                <a:gd name="T5" fmla="*/ 83 h 86"/>
                <a:gd name="T6" fmla="*/ 0 w 90"/>
                <a:gd name="T7" fmla="*/ 5 h 86"/>
                <a:gd name="T8" fmla="*/ 0 w 90"/>
                <a:gd name="T9" fmla="*/ 3 h 86"/>
                <a:gd name="T10" fmla="*/ 0 w 90"/>
                <a:gd name="T11" fmla="*/ 3 h 86"/>
                <a:gd name="T12" fmla="*/ 2 w 90"/>
                <a:gd name="T13" fmla="*/ 2 h 86"/>
                <a:gd name="T14" fmla="*/ 2 w 90"/>
                <a:gd name="T15" fmla="*/ 2 h 86"/>
                <a:gd name="T16" fmla="*/ 87 w 90"/>
                <a:gd name="T17" fmla="*/ 0 h 86"/>
                <a:gd name="T18" fmla="*/ 89 w 90"/>
                <a:gd name="T19" fmla="*/ 1 h 86"/>
                <a:gd name="T20" fmla="*/ 89 w 90"/>
                <a:gd name="T21" fmla="*/ 1 h 86"/>
                <a:gd name="T22" fmla="*/ 90 w 90"/>
                <a:gd name="T23" fmla="*/ 3 h 86"/>
                <a:gd name="T24" fmla="*/ 90 w 90"/>
                <a:gd name="T25" fmla="*/ 3 h 86"/>
                <a:gd name="T26" fmla="*/ 89 w 90"/>
                <a:gd name="T27" fmla="*/ 84 h 86"/>
                <a:gd name="T28" fmla="*/ 86 w 90"/>
                <a:gd name="T29" fmla="*/ 86 h 86"/>
                <a:gd name="T30" fmla="*/ 86 w 90"/>
                <a:gd name="T31" fmla="*/ 86 h 86"/>
                <a:gd name="T32" fmla="*/ 6 w 90"/>
                <a:gd name="T33" fmla="*/ 86 h 86"/>
                <a:gd name="T34" fmla="*/ 9 w 90"/>
                <a:gd name="T35" fmla="*/ 81 h 86"/>
                <a:gd name="T36" fmla="*/ 84 w 90"/>
                <a:gd name="T37" fmla="*/ 81 h 86"/>
                <a:gd name="T38" fmla="*/ 85 w 90"/>
                <a:gd name="T39" fmla="*/ 6 h 86"/>
                <a:gd name="T40" fmla="*/ 5 w 90"/>
                <a:gd name="T41" fmla="*/ 7 h 86"/>
                <a:gd name="T42" fmla="*/ 9 w 90"/>
                <a:gd name="T43" fmla="*/ 8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0" h="86">
                  <a:moveTo>
                    <a:pt x="6" y="86"/>
                  </a:moveTo>
                  <a:cubicBezTo>
                    <a:pt x="5" y="86"/>
                    <a:pt x="4" y="85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8" y="0"/>
                    <a:pt x="89" y="1"/>
                    <a:pt x="89" y="1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90" y="2"/>
                    <a:pt x="90" y="2"/>
                    <a:pt x="90" y="3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5"/>
                    <a:pt x="88" y="86"/>
                    <a:pt x="86" y="86"/>
                  </a:cubicBezTo>
                  <a:cubicBezTo>
                    <a:pt x="86" y="86"/>
                    <a:pt x="86" y="86"/>
                    <a:pt x="86" y="86"/>
                  </a:cubicBezTo>
                  <a:cubicBezTo>
                    <a:pt x="6" y="86"/>
                    <a:pt x="6" y="86"/>
                    <a:pt x="6" y="86"/>
                  </a:cubicBezTo>
                  <a:close/>
                  <a:moveTo>
                    <a:pt x="9" y="81"/>
                  </a:moveTo>
                  <a:cubicBezTo>
                    <a:pt x="84" y="81"/>
                    <a:pt x="84" y="81"/>
                    <a:pt x="84" y="81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9" y="81"/>
                    <a:pt x="9" y="81"/>
                    <a:pt x="9" y="8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Freeform 254"/>
            <p:cNvSpPr>
              <a:spLocks/>
            </p:cNvSpPr>
            <p:nvPr/>
          </p:nvSpPr>
          <p:spPr bwMode="auto">
            <a:xfrm>
              <a:off x="6748" y="1373"/>
              <a:ext cx="45" cy="187"/>
            </a:xfrm>
            <a:custGeom>
              <a:avLst/>
              <a:gdLst>
                <a:gd name="T0" fmla="*/ 0 w 45"/>
                <a:gd name="T1" fmla="*/ 0 h 187"/>
                <a:gd name="T2" fmla="*/ 38 w 45"/>
                <a:gd name="T3" fmla="*/ 30 h 187"/>
                <a:gd name="T4" fmla="*/ 45 w 45"/>
                <a:gd name="T5" fmla="*/ 187 h 187"/>
                <a:gd name="T6" fmla="*/ 10 w 45"/>
                <a:gd name="T7" fmla="*/ 187 h 187"/>
                <a:gd name="T8" fmla="*/ 0 w 45"/>
                <a:gd name="T9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187">
                  <a:moveTo>
                    <a:pt x="0" y="0"/>
                  </a:moveTo>
                  <a:lnTo>
                    <a:pt x="38" y="30"/>
                  </a:lnTo>
                  <a:lnTo>
                    <a:pt x="45" y="187"/>
                  </a:lnTo>
                  <a:lnTo>
                    <a:pt x="10" y="1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Freeform 255"/>
            <p:cNvSpPr>
              <a:spLocks noEditPoints="1"/>
            </p:cNvSpPr>
            <p:nvPr/>
          </p:nvSpPr>
          <p:spPr bwMode="auto">
            <a:xfrm>
              <a:off x="6744" y="1368"/>
              <a:ext cx="54" cy="199"/>
            </a:xfrm>
            <a:custGeom>
              <a:avLst/>
              <a:gdLst>
                <a:gd name="T0" fmla="*/ 6 w 23"/>
                <a:gd name="T1" fmla="*/ 84 h 84"/>
                <a:gd name="T2" fmla="*/ 4 w 23"/>
                <a:gd name="T3" fmla="*/ 81 h 84"/>
                <a:gd name="T4" fmla="*/ 4 w 23"/>
                <a:gd name="T5" fmla="*/ 81 h 84"/>
                <a:gd name="T6" fmla="*/ 0 w 23"/>
                <a:gd name="T7" fmla="*/ 3 h 84"/>
                <a:gd name="T8" fmla="*/ 2 w 23"/>
                <a:gd name="T9" fmla="*/ 2 h 84"/>
                <a:gd name="T10" fmla="*/ 0 w 23"/>
                <a:gd name="T11" fmla="*/ 3 h 84"/>
                <a:gd name="T12" fmla="*/ 1 w 23"/>
                <a:gd name="T13" fmla="*/ 0 h 84"/>
                <a:gd name="T14" fmla="*/ 1 w 23"/>
                <a:gd name="T15" fmla="*/ 0 h 84"/>
                <a:gd name="T16" fmla="*/ 4 w 23"/>
                <a:gd name="T17" fmla="*/ 0 h 84"/>
                <a:gd name="T18" fmla="*/ 4 w 23"/>
                <a:gd name="T19" fmla="*/ 0 h 84"/>
                <a:gd name="T20" fmla="*/ 19 w 23"/>
                <a:gd name="T21" fmla="*/ 13 h 84"/>
                <a:gd name="T22" fmla="*/ 20 w 23"/>
                <a:gd name="T23" fmla="*/ 15 h 84"/>
                <a:gd name="T24" fmla="*/ 20 w 23"/>
                <a:gd name="T25" fmla="*/ 15 h 84"/>
                <a:gd name="T26" fmla="*/ 23 w 23"/>
                <a:gd name="T27" fmla="*/ 81 h 84"/>
                <a:gd name="T28" fmla="*/ 22 w 23"/>
                <a:gd name="T29" fmla="*/ 83 h 84"/>
                <a:gd name="T30" fmla="*/ 22 w 23"/>
                <a:gd name="T31" fmla="*/ 83 h 84"/>
                <a:gd name="T32" fmla="*/ 21 w 23"/>
                <a:gd name="T33" fmla="*/ 84 h 84"/>
                <a:gd name="T34" fmla="*/ 21 w 23"/>
                <a:gd name="T35" fmla="*/ 84 h 84"/>
                <a:gd name="T36" fmla="*/ 6 w 23"/>
                <a:gd name="T37" fmla="*/ 84 h 84"/>
                <a:gd name="T38" fmla="*/ 9 w 23"/>
                <a:gd name="T39" fmla="*/ 78 h 84"/>
                <a:gd name="T40" fmla="*/ 18 w 23"/>
                <a:gd name="T41" fmla="*/ 79 h 84"/>
                <a:gd name="T42" fmla="*/ 15 w 23"/>
                <a:gd name="T43" fmla="*/ 16 h 84"/>
                <a:gd name="T44" fmla="*/ 5 w 23"/>
                <a:gd name="T45" fmla="*/ 8 h 84"/>
                <a:gd name="T46" fmla="*/ 9 w 23"/>
                <a:gd name="T47" fmla="*/ 7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" h="84">
                  <a:moveTo>
                    <a:pt x="6" y="84"/>
                  </a:moveTo>
                  <a:cubicBezTo>
                    <a:pt x="5" y="84"/>
                    <a:pt x="4" y="83"/>
                    <a:pt x="4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20" y="13"/>
                    <a:pt x="20" y="14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3" y="82"/>
                    <a:pt x="23" y="82"/>
                    <a:pt x="22" y="83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84"/>
                    <a:pt x="21" y="84"/>
                    <a:pt x="21" y="84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6" y="84"/>
                    <a:pt x="6" y="84"/>
                    <a:pt x="6" y="84"/>
                  </a:cubicBezTo>
                  <a:close/>
                  <a:moveTo>
                    <a:pt x="9" y="78"/>
                  </a:moveTo>
                  <a:cubicBezTo>
                    <a:pt x="18" y="79"/>
                    <a:pt x="18" y="79"/>
                    <a:pt x="18" y="79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9" y="78"/>
                    <a:pt x="9" y="78"/>
                    <a:pt x="9" y="78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Freeform 256"/>
            <p:cNvSpPr>
              <a:spLocks/>
            </p:cNvSpPr>
            <p:nvPr/>
          </p:nvSpPr>
          <p:spPr bwMode="auto">
            <a:xfrm>
              <a:off x="6748" y="1370"/>
              <a:ext cx="202" cy="33"/>
            </a:xfrm>
            <a:custGeom>
              <a:avLst/>
              <a:gdLst>
                <a:gd name="T0" fmla="*/ 0 w 202"/>
                <a:gd name="T1" fmla="*/ 3 h 33"/>
                <a:gd name="T2" fmla="*/ 38 w 202"/>
                <a:gd name="T3" fmla="*/ 33 h 33"/>
                <a:gd name="T4" fmla="*/ 202 w 202"/>
                <a:gd name="T5" fmla="*/ 33 h 33"/>
                <a:gd name="T6" fmla="*/ 202 w 202"/>
                <a:gd name="T7" fmla="*/ 0 h 33"/>
                <a:gd name="T8" fmla="*/ 0 w 202"/>
                <a:gd name="T9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33">
                  <a:moveTo>
                    <a:pt x="0" y="3"/>
                  </a:moveTo>
                  <a:lnTo>
                    <a:pt x="38" y="33"/>
                  </a:lnTo>
                  <a:lnTo>
                    <a:pt x="202" y="33"/>
                  </a:lnTo>
                  <a:lnTo>
                    <a:pt x="202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Freeform 257"/>
            <p:cNvSpPr>
              <a:spLocks noEditPoints="1"/>
            </p:cNvSpPr>
            <p:nvPr/>
          </p:nvSpPr>
          <p:spPr bwMode="auto">
            <a:xfrm>
              <a:off x="6744" y="1363"/>
              <a:ext cx="213" cy="45"/>
            </a:xfrm>
            <a:custGeom>
              <a:avLst/>
              <a:gdLst>
                <a:gd name="T0" fmla="*/ 16 w 90"/>
                <a:gd name="T1" fmla="*/ 19 h 19"/>
                <a:gd name="T2" fmla="*/ 1 w 90"/>
                <a:gd name="T3" fmla="*/ 6 h 19"/>
                <a:gd name="T4" fmla="*/ 0 w 90"/>
                <a:gd name="T5" fmla="*/ 4 h 19"/>
                <a:gd name="T6" fmla="*/ 0 w 90"/>
                <a:gd name="T7" fmla="*/ 4 h 19"/>
                <a:gd name="T8" fmla="*/ 2 w 90"/>
                <a:gd name="T9" fmla="*/ 2 h 19"/>
                <a:gd name="T10" fmla="*/ 2 w 90"/>
                <a:gd name="T11" fmla="*/ 2 h 19"/>
                <a:gd name="T12" fmla="*/ 87 w 90"/>
                <a:gd name="T13" fmla="*/ 0 h 19"/>
                <a:gd name="T14" fmla="*/ 89 w 90"/>
                <a:gd name="T15" fmla="*/ 1 h 19"/>
                <a:gd name="T16" fmla="*/ 89 w 90"/>
                <a:gd name="T17" fmla="*/ 1 h 19"/>
                <a:gd name="T18" fmla="*/ 90 w 90"/>
                <a:gd name="T19" fmla="*/ 3 h 19"/>
                <a:gd name="T20" fmla="*/ 90 w 90"/>
                <a:gd name="T21" fmla="*/ 3 h 19"/>
                <a:gd name="T22" fmla="*/ 90 w 90"/>
                <a:gd name="T23" fmla="*/ 17 h 19"/>
                <a:gd name="T24" fmla="*/ 87 w 90"/>
                <a:gd name="T25" fmla="*/ 19 h 19"/>
                <a:gd name="T26" fmla="*/ 87 w 90"/>
                <a:gd name="T27" fmla="*/ 19 h 19"/>
                <a:gd name="T28" fmla="*/ 18 w 90"/>
                <a:gd name="T29" fmla="*/ 19 h 19"/>
                <a:gd name="T30" fmla="*/ 16 w 90"/>
                <a:gd name="T31" fmla="*/ 19 h 19"/>
                <a:gd name="T32" fmla="*/ 19 w 90"/>
                <a:gd name="T33" fmla="*/ 14 h 19"/>
                <a:gd name="T34" fmla="*/ 84 w 90"/>
                <a:gd name="T35" fmla="*/ 14 h 19"/>
                <a:gd name="T36" fmla="*/ 85 w 90"/>
                <a:gd name="T37" fmla="*/ 6 h 19"/>
                <a:gd name="T38" fmla="*/ 10 w 90"/>
                <a:gd name="T39" fmla="*/ 7 h 19"/>
                <a:gd name="T40" fmla="*/ 19 w 90"/>
                <a:gd name="T41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9">
                  <a:moveTo>
                    <a:pt x="16" y="19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8" y="0"/>
                    <a:pt x="89" y="1"/>
                    <a:pt x="89" y="1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90" y="2"/>
                    <a:pt x="90" y="2"/>
                    <a:pt x="90" y="3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90" y="17"/>
                    <a:pt x="90" y="17"/>
                    <a:pt x="90" y="17"/>
                  </a:cubicBezTo>
                  <a:cubicBezTo>
                    <a:pt x="90" y="18"/>
                    <a:pt x="88" y="19"/>
                    <a:pt x="87" y="19"/>
                  </a:cubicBezTo>
                  <a:cubicBezTo>
                    <a:pt x="87" y="19"/>
                    <a:pt x="87" y="19"/>
                    <a:pt x="87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9" y="14"/>
                  </a:moveTo>
                  <a:cubicBezTo>
                    <a:pt x="84" y="14"/>
                    <a:pt x="84" y="14"/>
                    <a:pt x="84" y="14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9" y="14"/>
                    <a:pt x="19" y="14"/>
                    <a:pt x="19" y="1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Freeform 258"/>
            <p:cNvSpPr>
              <a:spLocks/>
            </p:cNvSpPr>
            <p:nvPr/>
          </p:nvSpPr>
          <p:spPr bwMode="auto">
            <a:xfrm>
              <a:off x="6469" y="1091"/>
              <a:ext cx="201" cy="192"/>
            </a:xfrm>
            <a:custGeom>
              <a:avLst/>
              <a:gdLst>
                <a:gd name="T0" fmla="*/ 0 w 201"/>
                <a:gd name="T1" fmla="*/ 4 h 192"/>
                <a:gd name="T2" fmla="*/ 9 w 201"/>
                <a:gd name="T3" fmla="*/ 189 h 192"/>
                <a:gd name="T4" fmla="*/ 199 w 201"/>
                <a:gd name="T5" fmla="*/ 192 h 192"/>
                <a:gd name="T6" fmla="*/ 201 w 201"/>
                <a:gd name="T7" fmla="*/ 0 h 192"/>
                <a:gd name="T8" fmla="*/ 0 w 201"/>
                <a:gd name="T9" fmla="*/ 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92">
                  <a:moveTo>
                    <a:pt x="0" y="4"/>
                  </a:moveTo>
                  <a:lnTo>
                    <a:pt x="9" y="189"/>
                  </a:lnTo>
                  <a:lnTo>
                    <a:pt x="199" y="192"/>
                  </a:lnTo>
                  <a:lnTo>
                    <a:pt x="201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C7ED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Freeform 259"/>
            <p:cNvSpPr>
              <a:spLocks noEditPoints="1"/>
            </p:cNvSpPr>
            <p:nvPr/>
          </p:nvSpPr>
          <p:spPr bwMode="auto">
            <a:xfrm>
              <a:off x="6462" y="1083"/>
              <a:ext cx="215" cy="204"/>
            </a:xfrm>
            <a:custGeom>
              <a:avLst/>
              <a:gdLst>
                <a:gd name="T0" fmla="*/ 7 w 91"/>
                <a:gd name="T1" fmla="*/ 86 h 86"/>
                <a:gd name="T2" fmla="*/ 4 w 91"/>
                <a:gd name="T3" fmla="*/ 83 h 86"/>
                <a:gd name="T4" fmla="*/ 4 w 91"/>
                <a:gd name="T5" fmla="*/ 83 h 86"/>
                <a:gd name="T6" fmla="*/ 0 w 91"/>
                <a:gd name="T7" fmla="*/ 5 h 86"/>
                <a:gd name="T8" fmla="*/ 1 w 91"/>
                <a:gd name="T9" fmla="*/ 3 h 86"/>
                <a:gd name="T10" fmla="*/ 1 w 91"/>
                <a:gd name="T11" fmla="*/ 3 h 86"/>
                <a:gd name="T12" fmla="*/ 3 w 91"/>
                <a:gd name="T13" fmla="*/ 2 h 86"/>
                <a:gd name="T14" fmla="*/ 3 w 91"/>
                <a:gd name="T15" fmla="*/ 2 h 86"/>
                <a:gd name="T16" fmla="*/ 88 w 91"/>
                <a:gd name="T17" fmla="*/ 0 h 86"/>
                <a:gd name="T18" fmla="*/ 90 w 91"/>
                <a:gd name="T19" fmla="*/ 1 h 86"/>
                <a:gd name="T20" fmla="*/ 90 w 91"/>
                <a:gd name="T21" fmla="*/ 1 h 86"/>
                <a:gd name="T22" fmla="*/ 91 w 91"/>
                <a:gd name="T23" fmla="*/ 3 h 86"/>
                <a:gd name="T24" fmla="*/ 91 w 91"/>
                <a:gd name="T25" fmla="*/ 3 h 86"/>
                <a:gd name="T26" fmla="*/ 90 w 91"/>
                <a:gd name="T27" fmla="*/ 84 h 86"/>
                <a:gd name="T28" fmla="*/ 87 w 91"/>
                <a:gd name="T29" fmla="*/ 86 h 86"/>
                <a:gd name="T30" fmla="*/ 87 w 91"/>
                <a:gd name="T31" fmla="*/ 86 h 86"/>
                <a:gd name="T32" fmla="*/ 7 w 91"/>
                <a:gd name="T33" fmla="*/ 86 h 86"/>
                <a:gd name="T34" fmla="*/ 10 w 91"/>
                <a:gd name="T35" fmla="*/ 81 h 86"/>
                <a:gd name="T36" fmla="*/ 84 w 91"/>
                <a:gd name="T37" fmla="*/ 81 h 86"/>
                <a:gd name="T38" fmla="*/ 85 w 91"/>
                <a:gd name="T39" fmla="*/ 6 h 86"/>
                <a:gd name="T40" fmla="*/ 6 w 91"/>
                <a:gd name="T41" fmla="*/ 7 h 86"/>
                <a:gd name="T42" fmla="*/ 10 w 91"/>
                <a:gd name="T43" fmla="*/ 8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1" h="86">
                  <a:moveTo>
                    <a:pt x="7" y="86"/>
                  </a:moveTo>
                  <a:cubicBezTo>
                    <a:pt x="6" y="86"/>
                    <a:pt x="4" y="85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9" y="0"/>
                    <a:pt x="89" y="1"/>
                    <a:pt x="90" y="1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90" y="2"/>
                    <a:pt x="91" y="2"/>
                    <a:pt x="91" y="3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0" y="84"/>
                    <a:pt x="90" y="84"/>
                    <a:pt x="90" y="84"/>
                  </a:cubicBezTo>
                  <a:cubicBezTo>
                    <a:pt x="90" y="85"/>
                    <a:pt x="88" y="86"/>
                    <a:pt x="87" y="86"/>
                  </a:cubicBezTo>
                  <a:cubicBezTo>
                    <a:pt x="87" y="86"/>
                    <a:pt x="87" y="86"/>
                    <a:pt x="87" y="86"/>
                  </a:cubicBezTo>
                  <a:cubicBezTo>
                    <a:pt x="7" y="86"/>
                    <a:pt x="7" y="86"/>
                    <a:pt x="7" y="86"/>
                  </a:cubicBezTo>
                  <a:close/>
                  <a:moveTo>
                    <a:pt x="10" y="81"/>
                  </a:moveTo>
                  <a:cubicBezTo>
                    <a:pt x="84" y="81"/>
                    <a:pt x="84" y="81"/>
                    <a:pt x="84" y="81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10" y="81"/>
                    <a:pt x="10" y="81"/>
                    <a:pt x="10" y="8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" name="Freeform 260"/>
            <p:cNvSpPr>
              <a:spLocks/>
            </p:cNvSpPr>
            <p:nvPr/>
          </p:nvSpPr>
          <p:spPr bwMode="auto">
            <a:xfrm>
              <a:off x="6469" y="1093"/>
              <a:ext cx="42" cy="187"/>
            </a:xfrm>
            <a:custGeom>
              <a:avLst/>
              <a:gdLst>
                <a:gd name="T0" fmla="*/ 0 w 42"/>
                <a:gd name="T1" fmla="*/ 0 h 187"/>
                <a:gd name="T2" fmla="*/ 35 w 42"/>
                <a:gd name="T3" fmla="*/ 31 h 187"/>
                <a:gd name="T4" fmla="*/ 42 w 42"/>
                <a:gd name="T5" fmla="*/ 187 h 187"/>
                <a:gd name="T6" fmla="*/ 9 w 42"/>
                <a:gd name="T7" fmla="*/ 187 h 187"/>
                <a:gd name="T8" fmla="*/ 0 w 42"/>
                <a:gd name="T9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87">
                  <a:moveTo>
                    <a:pt x="0" y="0"/>
                  </a:moveTo>
                  <a:lnTo>
                    <a:pt x="35" y="31"/>
                  </a:lnTo>
                  <a:lnTo>
                    <a:pt x="42" y="187"/>
                  </a:lnTo>
                  <a:lnTo>
                    <a:pt x="9" y="1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Freeform 261"/>
            <p:cNvSpPr>
              <a:spLocks noEditPoints="1"/>
            </p:cNvSpPr>
            <p:nvPr/>
          </p:nvSpPr>
          <p:spPr bwMode="auto">
            <a:xfrm>
              <a:off x="6464" y="1088"/>
              <a:ext cx="55" cy="199"/>
            </a:xfrm>
            <a:custGeom>
              <a:avLst/>
              <a:gdLst>
                <a:gd name="T0" fmla="*/ 6 w 23"/>
                <a:gd name="T1" fmla="*/ 84 h 84"/>
                <a:gd name="T2" fmla="*/ 3 w 23"/>
                <a:gd name="T3" fmla="*/ 81 h 84"/>
                <a:gd name="T4" fmla="*/ 3 w 23"/>
                <a:gd name="T5" fmla="*/ 81 h 84"/>
                <a:gd name="T6" fmla="*/ 0 w 23"/>
                <a:gd name="T7" fmla="*/ 3 h 84"/>
                <a:gd name="T8" fmla="*/ 2 w 23"/>
                <a:gd name="T9" fmla="*/ 2 h 84"/>
                <a:gd name="T10" fmla="*/ 0 w 23"/>
                <a:gd name="T11" fmla="*/ 3 h 84"/>
                <a:gd name="T12" fmla="*/ 1 w 23"/>
                <a:gd name="T13" fmla="*/ 0 h 84"/>
                <a:gd name="T14" fmla="*/ 1 w 23"/>
                <a:gd name="T15" fmla="*/ 0 h 84"/>
                <a:gd name="T16" fmla="*/ 4 w 23"/>
                <a:gd name="T17" fmla="*/ 0 h 84"/>
                <a:gd name="T18" fmla="*/ 4 w 23"/>
                <a:gd name="T19" fmla="*/ 0 h 84"/>
                <a:gd name="T20" fmla="*/ 19 w 23"/>
                <a:gd name="T21" fmla="*/ 13 h 84"/>
                <a:gd name="T22" fmla="*/ 20 w 23"/>
                <a:gd name="T23" fmla="*/ 15 h 84"/>
                <a:gd name="T24" fmla="*/ 20 w 23"/>
                <a:gd name="T25" fmla="*/ 15 h 84"/>
                <a:gd name="T26" fmla="*/ 23 w 23"/>
                <a:gd name="T27" fmla="*/ 81 h 84"/>
                <a:gd name="T28" fmla="*/ 22 w 23"/>
                <a:gd name="T29" fmla="*/ 83 h 84"/>
                <a:gd name="T30" fmla="*/ 22 w 23"/>
                <a:gd name="T31" fmla="*/ 83 h 84"/>
                <a:gd name="T32" fmla="*/ 20 w 23"/>
                <a:gd name="T33" fmla="*/ 84 h 84"/>
                <a:gd name="T34" fmla="*/ 20 w 23"/>
                <a:gd name="T35" fmla="*/ 84 h 84"/>
                <a:gd name="T36" fmla="*/ 6 w 23"/>
                <a:gd name="T37" fmla="*/ 84 h 84"/>
                <a:gd name="T38" fmla="*/ 9 w 23"/>
                <a:gd name="T39" fmla="*/ 78 h 84"/>
                <a:gd name="T40" fmla="*/ 18 w 23"/>
                <a:gd name="T41" fmla="*/ 79 h 84"/>
                <a:gd name="T42" fmla="*/ 15 w 23"/>
                <a:gd name="T43" fmla="*/ 16 h 84"/>
                <a:gd name="T44" fmla="*/ 5 w 23"/>
                <a:gd name="T45" fmla="*/ 8 h 84"/>
                <a:gd name="T46" fmla="*/ 9 w 23"/>
                <a:gd name="T47" fmla="*/ 7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" h="84">
                  <a:moveTo>
                    <a:pt x="6" y="84"/>
                  </a:moveTo>
                  <a:cubicBezTo>
                    <a:pt x="5" y="84"/>
                    <a:pt x="3" y="83"/>
                    <a:pt x="3" y="81"/>
                  </a:cubicBezTo>
                  <a:cubicBezTo>
                    <a:pt x="3" y="81"/>
                    <a:pt x="3" y="81"/>
                    <a:pt x="3" y="8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20" y="13"/>
                    <a:pt x="20" y="14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3" y="82"/>
                    <a:pt x="23" y="82"/>
                    <a:pt x="22" y="83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84"/>
                    <a:pt x="21" y="84"/>
                    <a:pt x="20" y="84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6" y="84"/>
                    <a:pt x="6" y="84"/>
                    <a:pt x="6" y="84"/>
                  </a:cubicBezTo>
                  <a:close/>
                  <a:moveTo>
                    <a:pt x="9" y="78"/>
                  </a:moveTo>
                  <a:cubicBezTo>
                    <a:pt x="18" y="79"/>
                    <a:pt x="18" y="79"/>
                    <a:pt x="18" y="79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9" y="78"/>
                    <a:pt x="9" y="78"/>
                    <a:pt x="9" y="78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" name="Freeform 262"/>
            <p:cNvSpPr>
              <a:spLocks/>
            </p:cNvSpPr>
            <p:nvPr/>
          </p:nvSpPr>
          <p:spPr bwMode="auto">
            <a:xfrm>
              <a:off x="6469" y="1091"/>
              <a:ext cx="201" cy="33"/>
            </a:xfrm>
            <a:custGeom>
              <a:avLst/>
              <a:gdLst>
                <a:gd name="T0" fmla="*/ 0 w 201"/>
                <a:gd name="T1" fmla="*/ 2 h 33"/>
                <a:gd name="T2" fmla="*/ 35 w 201"/>
                <a:gd name="T3" fmla="*/ 33 h 33"/>
                <a:gd name="T4" fmla="*/ 201 w 201"/>
                <a:gd name="T5" fmla="*/ 33 h 33"/>
                <a:gd name="T6" fmla="*/ 201 w 201"/>
                <a:gd name="T7" fmla="*/ 0 h 33"/>
                <a:gd name="T8" fmla="*/ 0 w 201"/>
                <a:gd name="T9" fmla="*/ 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33">
                  <a:moveTo>
                    <a:pt x="0" y="2"/>
                  </a:moveTo>
                  <a:lnTo>
                    <a:pt x="35" y="33"/>
                  </a:lnTo>
                  <a:lnTo>
                    <a:pt x="201" y="33"/>
                  </a:lnTo>
                  <a:lnTo>
                    <a:pt x="201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Freeform 263"/>
            <p:cNvSpPr>
              <a:spLocks noEditPoints="1"/>
            </p:cNvSpPr>
            <p:nvPr/>
          </p:nvSpPr>
          <p:spPr bwMode="auto">
            <a:xfrm>
              <a:off x="6462" y="1083"/>
              <a:ext cx="215" cy="45"/>
            </a:xfrm>
            <a:custGeom>
              <a:avLst/>
              <a:gdLst>
                <a:gd name="T0" fmla="*/ 17 w 91"/>
                <a:gd name="T1" fmla="*/ 19 h 19"/>
                <a:gd name="T2" fmla="*/ 2 w 91"/>
                <a:gd name="T3" fmla="*/ 6 h 19"/>
                <a:gd name="T4" fmla="*/ 1 w 91"/>
                <a:gd name="T5" fmla="*/ 4 h 19"/>
                <a:gd name="T6" fmla="*/ 1 w 91"/>
                <a:gd name="T7" fmla="*/ 4 h 19"/>
                <a:gd name="T8" fmla="*/ 3 w 91"/>
                <a:gd name="T9" fmla="*/ 2 h 19"/>
                <a:gd name="T10" fmla="*/ 3 w 91"/>
                <a:gd name="T11" fmla="*/ 2 h 19"/>
                <a:gd name="T12" fmla="*/ 88 w 91"/>
                <a:gd name="T13" fmla="*/ 0 h 19"/>
                <a:gd name="T14" fmla="*/ 90 w 91"/>
                <a:gd name="T15" fmla="*/ 1 h 19"/>
                <a:gd name="T16" fmla="*/ 90 w 91"/>
                <a:gd name="T17" fmla="*/ 1 h 19"/>
                <a:gd name="T18" fmla="*/ 91 w 91"/>
                <a:gd name="T19" fmla="*/ 3 h 19"/>
                <a:gd name="T20" fmla="*/ 91 w 91"/>
                <a:gd name="T21" fmla="*/ 3 h 19"/>
                <a:gd name="T22" fmla="*/ 90 w 91"/>
                <a:gd name="T23" fmla="*/ 17 h 19"/>
                <a:gd name="T24" fmla="*/ 88 w 91"/>
                <a:gd name="T25" fmla="*/ 19 h 19"/>
                <a:gd name="T26" fmla="*/ 88 w 91"/>
                <a:gd name="T27" fmla="*/ 19 h 19"/>
                <a:gd name="T28" fmla="*/ 18 w 91"/>
                <a:gd name="T29" fmla="*/ 19 h 19"/>
                <a:gd name="T30" fmla="*/ 17 w 91"/>
                <a:gd name="T31" fmla="*/ 19 h 19"/>
                <a:gd name="T32" fmla="*/ 19 w 91"/>
                <a:gd name="T33" fmla="*/ 14 h 19"/>
                <a:gd name="T34" fmla="*/ 85 w 91"/>
                <a:gd name="T35" fmla="*/ 14 h 19"/>
                <a:gd name="T36" fmla="*/ 85 w 91"/>
                <a:gd name="T37" fmla="*/ 6 h 19"/>
                <a:gd name="T38" fmla="*/ 10 w 91"/>
                <a:gd name="T39" fmla="*/ 7 h 19"/>
                <a:gd name="T40" fmla="*/ 19 w 91"/>
                <a:gd name="T41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1" h="19">
                  <a:moveTo>
                    <a:pt x="17" y="19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0" y="5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9" y="0"/>
                    <a:pt x="89" y="1"/>
                    <a:pt x="90" y="1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90" y="2"/>
                    <a:pt x="91" y="2"/>
                    <a:pt x="91" y="3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0" y="17"/>
                    <a:pt x="90" y="17"/>
                    <a:pt x="90" y="17"/>
                  </a:cubicBezTo>
                  <a:cubicBezTo>
                    <a:pt x="90" y="18"/>
                    <a:pt x="89" y="19"/>
                    <a:pt x="88" y="19"/>
                  </a:cubicBezTo>
                  <a:cubicBezTo>
                    <a:pt x="88" y="19"/>
                    <a:pt x="88" y="19"/>
                    <a:pt x="8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lose/>
                  <a:moveTo>
                    <a:pt x="19" y="14"/>
                  </a:moveTo>
                  <a:cubicBezTo>
                    <a:pt x="85" y="14"/>
                    <a:pt x="85" y="14"/>
                    <a:pt x="85" y="14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9" y="14"/>
                    <a:pt x="19" y="14"/>
                    <a:pt x="19" y="1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Freeform 264"/>
            <p:cNvSpPr>
              <a:spLocks/>
            </p:cNvSpPr>
            <p:nvPr/>
          </p:nvSpPr>
          <p:spPr bwMode="auto">
            <a:xfrm>
              <a:off x="6746" y="1091"/>
              <a:ext cx="201" cy="192"/>
            </a:xfrm>
            <a:custGeom>
              <a:avLst/>
              <a:gdLst>
                <a:gd name="T0" fmla="*/ 0 w 201"/>
                <a:gd name="T1" fmla="*/ 4 h 192"/>
                <a:gd name="T2" fmla="*/ 7 w 201"/>
                <a:gd name="T3" fmla="*/ 192 h 192"/>
                <a:gd name="T4" fmla="*/ 197 w 201"/>
                <a:gd name="T5" fmla="*/ 192 h 192"/>
                <a:gd name="T6" fmla="*/ 201 w 201"/>
                <a:gd name="T7" fmla="*/ 0 h 192"/>
                <a:gd name="T8" fmla="*/ 0 w 201"/>
                <a:gd name="T9" fmla="*/ 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92">
                  <a:moveTo>
                    <a:pt x="0" y="4"/>
                  </a:moveTo>
                  <a:lnTo>
                    <a:pt x="7" y="192"/>
                  </a:lnTo>
                  <a:lnTo>
                    <a:pt x="197" y="192"/>
                  </a:lnTo>
                  <a:lnTo>
                    <a:pt x="201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C7ED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Freeform 265"/>
            <p:cNvSpPr>
              <a:spLocks noEditPoints="1"/>
            </p:cNvSpPr>
            <p:nvPr/>
          </p:nvSpPr>
          <p:spPr bwMode="auto">
            <a:xfrm>
              <a:off x="6739" y="1086"/>
              <a:ext cx="213" cy="204"/>
            </a:xfrm>
            <a:custGeom>
              <a:avLst/>
              <a:gdLst>
                <a:gd name="T0" fmla="*/ 6 w 90"/>
                <a:gd name="T1" fmla="*/ 85 h 86"/>
                <a:gd name="T2" fmla="*/ 4 w 90"/>
                <a:gd name="T3" fmla="*/ 83 h 86"/>
                <a:gd name="T4" fmla="*/ 4 w 90"/>
                <a:gd name="T5" fmla="*/ 83 h 86"/>
                <a:gd name="T6" fmla="*/ 0 w 90"/>
                <a:gd name="T7" fmla="*/ 4 h 86"/>
                <a:gd name="T8" fmla="*/ 1 w 90"/>
                <a:gd name="T9" fmla="*/ 2 h 86"/>
                <a:gd name="T10" fmla="*/ 1 w 90"/>
                <a:gd name="T11" fmla="*/ 2 h 86"/>
                <a:gd name="T12" fmla="*/ 3 w 90"/>
                <a:gd name="T13" fmla="*/ 1 h 86"/>
                <a:gd name="T14" fmla="*/ 3 w 90"/>
                <a:gd name="T15" fmla="*/ 1 h 86"/>
                <a:gd name="T16" fmla="*/ 87 w 90"/>
                <a:gd name="T17" fmla="*/ 0 h 86"/>
                <a:gd name="T18" fmla="*/ 89 w 90"/>
                <a:gd name="T19" fmla="*/ 0 h 86"/>
                <a:gd name="T20" fmla="*/ 89 w 90"/>
                <a:gd name="T21" fmla="*/ 0 h 86"/>
                <a:gd name="T22" fmla="*/ 90 w 90"/>
                <a:gd name="T23" fmla="*/ 2 h 86"/>
                <a:gd name="T24" fmla="*/ 90 w 90"/>
                <a:gd name="T25" fmla="*/ 2 h 86"/>
                <a:gd name="T26" fmla="*/ 89 w 90"/>
                <a:gd name="T27" fmla="*/ 83 h 86"/>
                <a:gd name="T28" fmla="*/ 86 w 90"/>
                <a:gd name="T29" fmla="*/ 86 h 86"/>
                <a:gd name="T30" fmla="*/ 86 w 90"/>
                <a:gd name="T31" fmla="*/ 86 h 86"/>
                <a:gd name="T32" fmla="*/ 6 w 90"/>
                <a:gd name="T33" fmla="*/ 85 h 86"/>
                <a:gd name="T34" fmla="*/ 9 w 90"/>
                <a:gd name="T35" fmla="*/ 80 h 86"/>
                <a:gd name="T36" fmla="*/ 84 w 90"/>
                <a:gd name="T37" fmla="*/ 80 h 86"/>
                <a:gd name="T38" fmla="*/ 85 w 90"/>
                <a:gd name="T39" fmla="*/ 5 h 86"/>
                <a:gd name="T40" fmla="*/ 5 w 90"/>
                <a:gd name="T41" fmla="*/ 7 h 86"/>
                <a:gd name="T42" fmla="*/ 9 w 90"/>
                <a:gd name="T43" fmla="*/ 8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0" h="86">
                  <a:moveTo>
                    <a:pt x="6" y="85"/>
                  </a:moveTo>
                  <a:cubicBezTo>
                    <a:pt x="5" y="85"/>
                    <a:pt x="4" y="84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90" y="1"/>
                    <a:pt x="90" y="2"/>
                    <a:pt x="90" y="2"/>
                  </a:cubicBezTo>
                  <a:cubicBezTo>
                    <a:pt x="90" y="2"/>
                    <a:pt x="90" y="2"/>
                    <a:pt x="90" y="2"/>
                  </a:cubicBezTo>
                  <a:cubicBezTo>
                    <a:pt x="89" y="83"/>
                    <a:pt x="89" y="83"/>
                    <a:pt x="89" y="83"/>
                  </a:cubicBezTo>
                  <a:cubicBezTo>
                    <a:pt x="89" y="84"/>
                    <a:pt x="88" y="86"/>
                    <a:pt x="86" y="86"/>
                  </a:cubicBezTo>
                  <a:cubicBezTo>
                    <a:pt x="86" y="86"/>
                    <a:pt x="86" y="86"/>
                    <a:pt x="86" y="86"/>
                  </a:cubicBezTo>
                  <a:cubicBezTo>
                    <a:pt x="6" y="85"/>
                    <a:pt x="6" y="85"/>
                    <a:pt x="6" y="85"/>
                  </a:cubicBezTo>
                  <a:close/>
                  <a:moveTo>
                    <a:pt x="9" y="80"/>
                  </a:moveTo>
                  <a:cubicBezTo>
                    <a:pt x="84" y="80"/>
                    <a:pt x="84" y="80"/>
                    <a:pt x="84" y="80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9" y="80"/>
                    <a:pt x="9" y="80"/>
                    <a:pt x="9" y="8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Freeform 266"/>
            <p:cNvSpPr>
              <a:spLocks/>
            </p:cNvSpPr>
            <p:nvPr/>
          </p:nvSpPr>
          <p:spPr bwMode="auto">
            <a:xfrm>
              <a:off x="6746" y="1095"/>
              <a:ext cx="43" cy="188"/>
            </a:xfrm>
            <a:custGeom>
              <a:avLst/>
              <a:gdLst>
                <a:gd name="T0" fmla="*/ 0 w 43"/>
                <a:gd name="T1" fmla="*/ 0 h 188"/>
                <a:gd name="T2" fmla="*/ 36 w 43"/>
                <a:gd name="T3" fmla="*/ 29 h 188"/>
                <a:gd name="T4" fmla="*/ 43 w 43"/>
                <a:gd name="T5" fmla="*/ 188 h 188"/>
                <a:gd name="T6" fmla="*/ 7 w 43"/>
                <a:gd name="T7" fmla="*/ 185 h 188"/>
                <a:gd name="T8" fmla="*/ 0 w 43"/>
                <a:gd name="T9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88">
                  <a:moveTo>
                    <a:pt x="0" y="0"/>
                  </a:moveTo>
                  <a:lnTo>
                    <a:pt x="36" y="29"/>
                  </a:lnTo>
                  <a:lnTo>
                    <a:pt x="43" y="188"/>
                  </a:lnTo>
                  <a:lnTo>
                    <a:pt x="7" y="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Freeform 267"/>
            <p:cNvSpPr>
              <a:spLocks noEditPoints="1"/>
            </p:cNvSpPr>
            <p:nvPr/>
          </p:nvSpPr>
          <p:spPr bwMode="auto">
            <a:xfrm>
              <a:off x="6739" y="1088"/>
              <a:ext cx="54" cy="199"/>
            </a:xfrm>
            <a:custGeom>
              <a:avLst/>
              <a:gdLst>
                <a:gd name="T0" fmla="*/ 6 w 23"/>
                <a:gd name="T1" fmla="*/ 84 h 84"/>
                <a:gd name="T2" fmla="*/ 4 w 23"/>
                <a:gd name="T3" fmla="*/ 82 h 84"/>
                <a:gd name="T4" fmla="*/ 4 w 23"/>
                <a:gd name="T5" fmla="*/ 82 h 84"/>
                <a:gd name="T6" fmla="*/ 0 w 23"/>
                <a:gd name="T7" fmla="*/ 3 h 84"/>
                <a:gd name="T8" fmla="*/ 3 w 23"/>
                <a:gd name="T9" fmla="*/ 3 h 84"/>
                <a:gd name="T10" fmla="*/ 0 w 23"/>
                <a:gd name="T11" fmla="*/ 3 h 84"/>
                <a:gd name="T12" fmla="*/ 1 w 23"/>
                <a:gd name="T13" fmla="*/ 0 h 84"/>
                <a:gd name="T14" fmla="*/ 1 w 23"/>
                <a:gd name="T15" fmla="*/ 0 h 84"/>
                <a:gd name="T16" fmla="*/ 4 w 23"/>
                <a:gd name="T17" fmla="*/ 1 h 84"/>
                <a:gd name="T18" fmla="*/ 4 w 23"/>
                <a:gd name="T19" fmla="*/ 1 h 84"/>
                <a:gd name="T20" fmla="*/ 19 w 23"/>
                <a:gd name="T21" fmla="*/ 13 h 84"/>
                <a:gd name="T22" fmla="*/ 20 w 23"/>
                <a:gd name="T23" fmla="*/ 15 h 84"/>
                <a:gd name="T24" fmla="*/ 20 w 23"/>
                <a:gd name="T25" fmla="*/ 15 h 84"/>
                <a:gd name="T26" fmla="*/ 23 w 23"/>
                <a:gd name="T27" fmla="*/ 81 h 84"/>
                <a:gd name="T28" fmla="*/ 23 w 23"/>
                <a:gd name="T29" fmla="*/ 83 h 84"/>
                <a:gd name="T30" fmla="*/ 23 w 23"/>
                <a:gd name="T31" fmla="*/ 83 h 84"/>
                <a:gd name="T32" fmla="*/ 21 w 23"/>
                <a:gd name="T33" fmla="*/ 84 h 84"/>
                <a:gd name="T34" fmla="*/ 21 w 23"/>
                <a:gd name="T35" fmla="*/ 84 h 84"/>
                <a:gd name="T36" fmla="*/ 6 w 23"/>
                <a:gd name="T37" fmla="*/ 84 h 84"/>
                <a:gd name="T38" fmla="*/ 9 w 23"/>
                <a:gd name="T39" fmla="*/ 79 h 84"/>
                <a:gd name="T40" fmla="*/ 18 w 23"/>
                <a:gd name="T41" fmla="*/ 79 h 84"/>
                <a:gd name="T42" fmla="*/ 15 w 23"/>
                <a:gd name="T43" fmla="*/ 17 h 84"/>
                <a:gd name="T44" fmla="*/ 6 w 23"/>
                <a:gd name="T45" fmla="*/ 9 h 84"/>
                <a:gd name="T46" fmla="*/ 9 w 23"/>
                <a:gd name="T47" fmla="*/ 7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" h="84">
                  <a:moveTo>
                    <a:pt x="6" y="84"/>
                  </a:moveTo>
                  <a:cubicBezTo>
                    <a:pt x="5" y="84"/>
                    <a:pt x="4" y="83"/>
                    <a:pt x="4" y="82"/>
                  </a:cubicBezTo>
                  <a:cubicBezTo>
                    <a:pt x="4" y="82"/>
                    <a:pt x="4" y="82"/>
                    <a:pt x="4" y="8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20" y="14"/>
                    <a:pt x="20" y="14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3" y="82"/>
                    <a:pt x="23" y="83"/>
                    <a:pt x="23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84"/>
                    <a:pt x="21" y="84"/>
                    <a:pt x="21" y="84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6" y="84"/>
                    <a:pt x="6" y="84"/>
                    <a:pt x="6" y="84"/>
                  </a:cubicBezTo>
                  <a:close/>
                  <a:moveTo>
                    <a:pt x="9" y="79"/>
                  </a:moveTo>
                  <a:cubicBezTo>
                    <a:pt x="18" y="79"/>
                    <a:pt x="18" y="79"/>
                    <a:pt x="18" y="79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9" y="79"/>
                    <a:pt x="9" y="79"/>
                    <a:pt x="9" y="7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Freeform 268"/>
            <p:cNvSpPr>
              <a:spLocks/>
            </p:cNvSpPr>
            <p:nvPr/>
          </p:nvSpPr>
          <p:spPr bwMode="auto">
            <a:xfrm>
              <a:off x="6746" y="1091"/>
              <a:ext cx="201" cy="33"/>
            </a:xfrm>
            <a:custGeom>
              <a:avLst/>
              <a:gdLst>
                <a:gd name="T0" fmla="*/ 0 w 201"/>
                <a:gd name="T1" fmla="*/ 4 h 33"/>
                <a:gd name="T2" fmla="*/ 36 w 201"/>
                <a:gd name="T3" fmla="*/ 33 h 33"/>
                <a:gd name="T4" fmla="*/ 199 w 201"/>
                <a:gd name="T5" fmla="*/ 33 h 33"/>
                <a:gd name="T6" fmla="*/ 201 w 201"/>
                <a:gd name="T7" fmla="*/ 0 h 33"/>
                <a:gd name="T8" fmla="*/ 0 w 201"/>
                <a:gd name="T9" fmla="*/ 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33">
                  <a:moveTo>
                    <a:pt x="0" y="4"/>
                  </a:moveTo>
                  <a:lnTo>
                    <a:pt x="36" y="33"/>
                  </a:lnTo>
                  <a:lnTo>
                    <a:pt x="199" y="33"/>
                  </a:lnTo>
                  <a:lnTo>
                    <a:pt x="201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Freeform 269"/>
            <p:cNvSpPr>
              <a:spLocks noEditPoints="1"/>
            </p:cNvSpPr>
            <p:nvPr/>
          </p:nvSpPr>
          <p:spPr bwMode="auto">
            <a:xfrm>
              <a:off x="6739" y="1086"/>
              <a:ext cx="213" cy="45"/>
            </a:xfrm>
            <a:custGeom>
              <a:avLst/>
              <a:gdLst>
                <a:gd name="T0" fmla="*/ 16 w 90"/>
                <a:gd name="T1" fmla="*/ 18 h 19"/>
                <a:gd name="T2" fmla="*/ 1 w 90"/>
                <a:gd name="T3" fmla="*/ 6 h 19"/>
                <a:gd name="T4" fmla="*/ 0 w 90"/>
                <a:gd name="T5" fmla="*/ 3 h 19"/>
                <a:gd name="T6" fmla="*/ 0 w 90"/>
                <a:gd name="T7" fmla="*/ 3 h 19"/>
                <a:gd name="T8" fmla="*/ 3 w 90"/>
                <a:gd name="T9" fmla="*/ 1 h 19"/>
                <a:gd name="T10" fmla="*/ 3 w 90"/>
                <a:gd name="T11" fmla="*/ 1 h 19"/>
                <a:gd name="T12" fmla="*/ 87 w 90"/>
                <a:gd name="T13" fmla="*/ 0 h 19"/>
                <a:gd name="T14" fmla="*/ 89 w 90"/>
                <a:gd name="T15" fmla="*/ 0 h 19"/>
                <a:gd name="T16" fmla="*/ 89 w 90"/>
                <a:gd name="T17" fmla="*/ 0 h 19"/>
                <a:gd name="T18" fmla="*/ 90 w 90"/>
                <a:gd name="T19" fmla="*/ 2 h 19"/>
                <a:gd name="T20" fmla="*/ 90 w 90"/>
                <a:gd name="T21" fmla="*/ 2 h 19"/>
                <a:gd name="T22" fmla="*/ 90 w 90"/>
                <a:gd name="T23" fmla="*/ 16 h 19"/>
                <a:gd name="T24" fmla="*/ 87 w 90"/>
                <a:gd name="T25" fmla="*/ 19 h 19"/>
                <a:gd name="T26" fmla="*/ 87 w 90"/>
                <a:gd name="T27" fmla="*/ 19 h 19"/>
                <a:gd name="T28" fmla="*/ 18 w 90"/>
                <a:gd name="T29" fmla="*/ 19 h 19"/>
                <a:gd name="T30" fmla="*/ 16 w 90"/>
                <a:gd name="T31" fmla="*/ 18 h 19"/>
                <a:gd name="T32" fmla="*/ 19 w 90"/>
                <a:gd name="T33" fmla="*/ 14 h 19"/>
                <a:gd name="T34" fmla="*/ 85 w 90"/>
                <a:gd name="T35" fmla="*/ 13 h 19"/>
                <a:gd name="T36" fmla="*/ 85 w 90"/>
                <a:gd name="T37" fmla="*/ 5 h 19"/>
                <a:gd name="T38" fmla="*/ 10 w 90"/>
                <a:gd name="T39" fmla="*/ 6 h 19"/>
                <a:gd name="T40" fmla="*/ 19 w 90"/>
                <a:gd name="T41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9">
                  <a:moveTo>
                    <a:pt x="16" y="18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90" y="1"/>
                    <a:pt x="90" y="2"/>
                    <a:pt x="90" y="2"/>
                  </a:cubicBezTo>
                  <a:cubicBezTo>
                    <a:pt x="90" y="2"/>
                    <a:pt x="90" y="2"/>
                    <a:pt x="90" y="2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8"/>
                    <a:pt x="89" y="19"/>
                    <a:pt x="87" y="19"/>
                  </a:cubicBezTo>
                  <a:cubicBezTo>
                    <a:pt x="87" y="19"/>
                    <a:pt x="87" y="19"/>
                    <a:pt x="87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6" y="18"/>
                    <a:pt x="16" y="18"/>
                    <a:pt x="16" y="18"/>
                  </a:cubicBezTo>
                  <a:close/>
                  <a:moveTo>
                    <a:pt x="19" y="14"/>
                  </a:moveTo>
                  <a:cubicBezTo>
                    <a:pt x="85" y="13"/>
                    <a:pt x="85" y="13"/>
                    <a:pt x="85" y="13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9" y="14"/>
                    <a:pt x="19" y="14"/>
                    <a:pt x="19" y="1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Freeform 270"/>
            <p:cNvSpPr>
              <a:spLocks/>
            </p:cNvSpPr>
            <p:nvPr/>
          </p:nvSpPr>
          <p:spPr bwMode="auto">
            <a:xfrm>
              <a:off x="6469" y="1643"/>
              <a:ext cx="201" cy="190"/>
            </a:xfrm>
            <a:custGeom>
              <a:avLst/>
              <a:gdLst>
                <a:gd name="T0" fmla="*/ 0 w 201"/>
                <a:gd name="T1" fmla="*/ 5 h 190"/>
                <a:gd name="T2" fmla="*/ 9 w 201"/>
                <a:gd name="T3" fmla="*/ 190 h 190"/>
                <a:gd name="T4" fmla="*/ 199 w 201"/>
                <a:gd name="T5" fmla="*/ 190 h 190"/>
                <a:gd name="T6" fmla="*/ 201 w 201"/>
                <a:gd name="T7" fmla="*/ 0 h 190"/>
                <a:gd name="T8" fmla="*/ 0 w 201"/>
                <a:gd name="T9" fmla="*/ 5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90">
                  <a:moveTo>
                    <a:pt x="0" y="5"/>
                  </a:moveTo>
                  <a:lnTo>
                    <a:pt x="9" y="190"/>
                  </a:lnTo>
                  <a:lnTo>
                    <a:pt x="199" y="190"/>
                  </a:lnTo>
                  <a:lnTo>
                    <a:pt x="201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C7ED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Freeform 271"/>
            <p:cNvSpPr>
              <a:spLocks noEditPoints="1"/>
            </p:cNvSpPr>
            <p:nvPr/>
          </p:nvSpPr>
          <p:spPr bwMode="auto">
            <a:xfrm>
              <a:off x="6462" y="1636"/>
              <a:ext cx="215" cy="204"/>
            </a:xfrm>
            <a:custGeom>
              <a:avLst/>
              <a:gdLst>
                <a:gd name="T0" fmla="*/ 7 w 91"/>
                <a:gd name="T1" fmla="*/ 86 h 86"/>
                <a:gd name="T2" fmla="*/ 4 w 91"/>
                <a:gd name="T3" fmla="*/ 83 h 86"/>
                <a:gd name="T4" fmla="*/ 4 w 91"/>
                <a:gd name="T5" fmla="*/ 83 h 86"/>
                <a:gd name="T6" fmla="*/ 0 w 91"/>
                <a:gd name="T7" fmla="*/ 5 h 86"/>
                <a:gd name="T8" fmla="*/ 1 w 91"/>
                <a:gd name="T9" fmla="*/ 3 h 86"/>
                <a:gd name="T10" fmla="*/ 1 w 91"/>
                <a:gd name="T11" fmla="*/ 3 h 86"/>
                <a:gd name="T12" fmla="*/ 3 w 91"/>
                <a:gd name="T13" fmla="*/ 2 h 86"/>
                <a:gd name="T14" fmla="*/ 3 w 91"/>
                <a:gd name="T15" fmla="*/ 2 h 86"/>
                <a:gd name="T16" fmla="*/ 88 w 91"/>
                <a:gd name="T17" fmla="*/ 0 h 86"/>
                <a:gd name="T18" fmla="*/ 90 w 91"/>
                <a:gd name="T19" fmla="*/ 1 h 86"/>
                <a:gd name="T20" fmla="*/ 90 w 91"/>
                <a:gd name="T21" fmla="*/ 1 h 86"/>
                <a:gd name="T22" fmla="*/ 91 w 91"/>
                <a:gd name="T23" fmla="*/ 3 h 86"/>
                <a:gd name="T24" fmla="*/ 91 w 91"/>
                <a:gd name="T25" fmla="*/ 3 h 86"/>
                <a:gd name="T26" fmla="*/ 90 w 91"/>
                <a:gd name="T27" fmla="*/ 83 h 86"/>
                <a:gd name="T28" fmla="*/ 87 w 91"/>
                <a:gd name="T29" fmla="*/ 86 h 86"/>
                <a:gd name="T30" fmla="*/ 87 w 91"/>
                <a:gd name="T31" fmla="*/ 86 h 86"/>
                <a:gd name="T32" fmla="*/ 7 w 91"/>
                <a:gd name="T33" fmla="*/ 86 h 86"/>
                <a:gd name="T34" fmla="*/ 9 w 91"/>
                <a:gd name="T35" fmla="*/ 80 h 86"/>
                <a:gd name="T36" fmla="*/ 84 w 91"/>
                <a:gd name="T37" fmla="*/ 81 h 86"/>
                <a:gd name="T38" fmla="*/ 85 w 91"/>
                <a:gd name="T39" fmla="*/ 5 h 86"/>
                <a:gd name="T40" fmla="*/ 6 w 91"/>
                <a:gd name="T41" fmla="*/ 7 h 86"/>
                <a:gd name="T42" fmla="*/ 9 w 91"/>
                <a:gd name="T43" fmla="*/ 8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1" h="86">
                  <a:moveTo>
                    <a:pt x="7" y="86"/>
                  </a:moveTo>
                  <a:cubicBezTo>
                    <a:pt x="6" y="86"/>
                    <a:pt x="4" y="85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9" y="0"/>
                    <a:pt x="89" y="0"/>
                    <a:pt x="90" y="1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90" y="1"/>
                    <a:pt x="91" y="2"/>
                    <a:pt x="91" y="3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0" y="83"/>
                    <a:pt x="90" y="83"/>
                    <a:pt x="90" y="83"/>
                  </a:cubicBezTo>
                  <a:cubicBezTo>
                    <a:pt x="90" y="85"/>
                    <a:pt x="88" y="86"/>
                    <a:pt x="87" y="86"/>
                  </a:cubicBezTo>
                  <a:cubicBezTo>
                    <a:pt x="87" y="86"/>
                    <a:pt x="87" y="86"/>
                    <a:pt x="87" y="86"/>
                  </a:cubicBezTo>
                  <a:cubicBezTo>
                    <a:pt x="7" y="86"/>
                    <a:pt x="7" y="86"/>
                    <a:pt x="7" y="86"/>
                  </a:cubicBezTo>
                  <a:close/>
                  <a:moveTo>
                    <a:pt x="9" y="80"/>
                  </a:moveTo>
                  <a:cubicBezTo>
                    <a:pt x="84" y="81"/>
                    <a:pt x="84" y="81"/>
                    <a:pt x="84" y="81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9" y="80"/>
                    <a:pt x="9" y="80"/>
                    <a:pt x="9" y="8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" name="Freeform 272"/>
            <p:cNvSpPr>
              <a:spLocks/>
            </p:cNvSpPr>
            <p:nvPr/>
          </p:nvSpPr>
          <p:spPr bwMode="auto">
            <a:xfrm>
              <a:off x="6469" y="1645"/>
              <a:ext cx="42" cy="188"/>
            </a:xfrm>
            <a:custGeom>
              <a:avLst/>
              <a:gdLst>
                <a:gd name="T0" fmla="*/ 0 w 42"/>
                <a:gd name="T1" fmla="*/ 0 h 188"/>
                <a:gd name="T2" fmla="*/ 35 w 42"/>
                <a:gd name="T3" fmla="*/ 31 h 188"/>
                <a:gd name="T4" fmla="*/ 42 w 42"/>
                <a:gd name="T5" fmla="*/ 188 h 188"/>
                <a:gd name="T6" fmla="*/ 9 w 42"/>
                <a:gd name="T7" fmla="*/ 188 h 188"/>
                <a:gd name="T8" fmla="*/ 0 w 42"/>
                <a:gd name="T9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88">
                  <a:moveTo>
                    <a:pt x="0" y="0"/>
                  </a:moveTo>
                  <a:lnTo>
                    <a:pt x="35" y="31"/>
                  </a:lnTo>
                  <a:lnTo>
                    <a:pt x="42" y="188"/>
                  </a:lnTo>
                  <a:lnTo>
                    <a:pt x="9" y="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" name="Freeform 273"/>
            <p:cNvSpPr>
              <a:spLocks noEditPoints="1"/>
            </p:cNvSpPr>
            <p:nvPr/>
          </p:nvSpPr>
          <p:spPr bwMode="auto">
            <a:xfrm>
              <a:off x="6462" y="1638"/>
              <a:ext cx="57" cy="202"/>
            </a:xfrm>
            <a:custGeom>
              <a:avLst/>
              <a:gdLst>
                <a:gd name="T0" fmla="*/ 7 w 24"/>
                <a:gd name="T1" fmla="*/ 85 h 85"/>
                <a:gd name="T2" fmla="*/ 4 w 24"/>
                <a:gd name="T3" fmla="*/ 82 h 85"/>
                <a:gd name="T4" fmla="*/ 4 w 24"/>
                <a:gd name="T5" fmla="*/ 82 h 85"/>
                <a:gd name="T6" fmla="*/ 1 w 24"/>
                <a:gd name="T7" fmla="*/ 3 h 85"/>
                <a:gd name="T8" fmla="*/ 3 w 24"/>
                <a:gd name="T9" fmla="*/ 3 h 85"/>
                <a:gd name="T10" fmla="*/ 1 w 24"/>
                <a:gd name="T11" fmla="*/ 3 h 85"/>
                <a:gd name="T12" fmla="*/ 2 w 24"/>
                <a:gd name="T13" fmla="*/ 1 h 85"/>
                <a:gd name="T14" fmla="*/ 2 w 24"/>
                <a:gd name="T15" fmla="*/ 1 h 85"/>
                <a:gd name="T16" fmla="*/ 5 w 24"/>
                <a:gd name="T17" fmla="*/ 1 h 85"/>
                <a:gd name="T18" fmla="*/ 5 w 24"/>
                <a:gd name="T19" fmla="*/ 1 h 85"/>
                <a:gd name="T20" fmla="*/ 20 w 24"/>
                <a:gd name="T21" fmla="*/ 14 h 85"/>
                <a:gd name="T22" fmla="*/ 21 w 24"/>
                <a:gd name="T23" fmla="*/ 16 h 85"/>
                <a:gd name="T24" fmla="*/ 21 w 24"/>
                <a:gd name="T25" fmla="*/ 16 h 85"/>
                <a:gd name="T26" fmla="*/ 24 w 24"/>
                <a:gd name="T27" fmla="*/ 82 h 85"/>
                <a:gd name="T28" fmla="*/ 23 w 24"/>
                <a:gd name="T29" fmla="*/ 84 h 85"/>
                <a:gd name="T30" fmla="*/ 23 w 24"/>
                <a:gd name="T31" fmla="*/ 84 h 85"/>
                <a:gd name="T32" fmla="*/ 21 w 24"/>
                <a:gd name="T33" fmla="*/ 85 h 85"/>
                <a:gd name="T34" fmla="*/ 21 w 24"/>
                <a:gd name="T35" fmla="*/ 85 h 85"/>
                <a:gd name="T36" fmla="*/ 7 w 24"/>
                <a:gd name="T37" fmla="*/ 85 h 85"/>
                <a:gd name="T38" fmla="*/ 9 w 24"/>
                <a:gd name="T39" fmla="*/ 79 h 85"/>
                <a:gd name="T40" fmla="*/ 19 w 24"/>
                <a:gd name="T41" fmla="*/ 79 h 85"/>
                <a:gd name="T42" fmla="*/ 16 w 24"/>
                <a:gd name="T43" fmla="*/ 17 h 85"/>
                <a:gd name="T44" fmla="*/ 6 w 24"/>
                <a:gd name="T45" fmla="*/ 9 h 85"/>
                <a:gd name="T46" fmla="*/ 9 w 24"/>
                <a:gd name="T47" fmla="*/ 7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" h="85">
                  <a:moveTo>
                    <a:pt x="7" y="85"/>
                  </a:moveTo>
                  <a:cubicBezTo>
                    <a:pt x="6" y="85"/>
                    <a:pt x="4" y="83"/>
                    <a:pt x="4" y="82"/>
                  </a:cubicBezTo>
                  <a:cubicBezTo>
                    <a:pt x="4" y="82"/>
                    <a:pt x="4" y="82"/>
                    <a:pt x="4" y="8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1" y="14"/>
                    <a:pt x="21" y="15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24" y="83"/>
                    <a:pt x="24" y="83"/>
                    <a:pt x="23" y="84"/>
                  </a:cubicBezTo>
                  <a:cubicBezTo>
                    <a:pt x="23" y="84"/>
                    <a:pt x="23" y="84"/>
                    <a:pt x="23" y="84"/>
                  </a:cubicBezTo>
                  <a:cubicBezTo>
                    <a:pt x="23" y="84"/>
                    <a:pt x="22" y="85"/>
                    <a:pt x="21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7" y="85"/>
                    <a:pt x="7" y="85"/>
                    <a:pt x="7" y="85"/>
                  </a:cubicBezTo>
                  <a:close/>
                  <a:moveTo>
                    <a:pt x="9" y="79"/>
                  </a:moveTo>
                  <a:cubicBezTo>
                    <a:pt x="19" y="79"/>
                    <a:pt x="19" y="79"/>
                    <a:pt x="19" y="79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9" y="79"/>
                    <a:pt x="9" y="79"/>
                    <a:pt x="9" y="7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Freeform 274"/>
            <p:cNvSpPr>
              <a:spLocks/>
            </p:cNvSpPr>
            <p:nvPr/>
          </p:nvSpPr>
          <p:spPr bwMode="auto">
            <a:xfrm>
              <a:off x="6469" y="1643"/>
              <a:ext cx="201" cy="33"/>
            </a:xfrm>
            <a:custGeom>
              <a:avLst/>
              <a:gdLst>
                <a:gd name="T0" fmla="*/ 0 w 201"/>
                <a:gd name="T1" fmla="*/ 2 h 33"/>
                <a:gd name="T2" fmla="*/ 35 w 201"/>
                <a:gd name="T3" fmla="*/ 33 h 33"/>
                <a:gd name="T4" fmla="*/ 201 w 201"/>
                <a:gd name="T5" fmla="*/ 31 h 33"/>
                <a:gd name="T6" fmla="*/ 201 w 201"/>
                <a:gd name="T7" fmla="*/ 0 h 33"/>
                <a:gd name="T8" fmla="*/ 0 w 201"/>
                <a:gd name="T9" fmla="*/ 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33">
                  <a:moveTo>
                    <a:pt x="0" y="2"/>
                  </a:moveTo>
                  <a:lnTo>
                    <a:pt x="35" y="33"/>
                  </a:lnTo>
                  <a:lnTo>
                    <a:pt x="201" y="31"/>
                  </a:lnTo>
                  <a:lnTo>
                    <a:pt x="201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" name="Freeform 275"/>
            <p:cNvSpPr>
              <a:spLocks noEditPoints="1"/>
            </p:cNvSpPr>
            <p:nvPr/>
          </p:nvSpPr>
          <p:spPr bwMode="auto">
            <a:xfrm>
              <a:off x="6462" y="1636"/>
              <a:ext cx="215" cy="45"/>
            </a:xfrm>
            <a:custGeom>
              <a:avLst/>
              <a:gdLst>
                <a:gd name="T0" fmla="*/ 17 w 91"/>
                <a:gd name="T1" fmla="*/ 19 h 19"/>
                <a:gd name="T2" fmla="*/ 2 w 91"/>
                <a:gd name="T3" fmla="*/ 6 h 19"/>
                <a:gd name="T4" fmla="*/ 1 w 91"/>
                <a:gd name="T5" fmla="*/ 3 h 19"/>
                <a:gd name="T6" fmla="*/ 1 w 91"/>
                <a:gd name="T7" fmla="*/ 3 h 19"/>
                <a:gd name="T8" fmla="*/ 3 w 91"/>
                <a:gd name="T9" fmla="*/ 2 h 19"/>
                <a:gd name="T10" fmla="*/ 3 w 91"/>
                <a:gd name="T11" fmla="*/ 2 h 19"/>
                <a:gd name="T12" fmla="*/ 88 w 91"/>
                <a:gd name="T13" fmla="*/ 0 h 19"/>
                <a:gd name="T14" fmla="*/ 90 w 91"/>
                <a:gd name="T15" fmla="*/ 1 h 19"/>
                <a:gd name="T16" fmla="*/ 90 w 91"/>
                <a:gd name="T17" fmla="*/ 1 h 19"/>
                <a:gd name="T18" fmla="*/ 91 w 91"/>
                <a:gd name="T19" fmla="*/ 3 h 19"/>
                <a:gd name="T20" fmla="*/ 91 w 91"/>
                <a:gd name="T21" fmla="*/ 3 h 19"/>
                <a:gd name="T22" fmla="*/ 90 w 91"/>
                <a:gd name="T23" fmla="*/ 17 h 19"/>
                <a:gd name="T24" fmla="*/ 88 w 91"/>
                <a:gd name="T25" fmla="*/ 19 h 19"/>
                <a:gd name="T26" fmla="*/ 88 w 91"/>
                <a:gd name="T27" fmla="*/ 19 h 19"/>
                <a:gd name="T28" fmla="*/ 18 w 91"/>
                <a:gd name="T29" fmla="*/ 19 h 19"/>
                <a:gd name="T30" fmla="*/ 17 w 91"/>
                <a:gd name="T31" fmla="*/ 19 h 19"/>
                <a:gd name="T32" fmla="*/ 19 w 91"/>
                <a:gd name="T33" fmla="*/ 14 h 19"/>
                <a:gd name="T34" fmla="*/ 85 w 91"/>
                <a:gd name="T35" fmla="*/ 14 h 19"/>
                <a:gd name="T36" fmla="*/ 85 w 91"/>
                <a:gd name="T37" fmla="*/ 5 h 19"/>
                <a:gd name="T38" fmla="*/ 10 w 91"/>
                <a:gd name="T39" fmla="*/ 7 h 19"/>
                <a:gd name="T40" fmla="*/ 19 w 91"/>
                <a:gd name="T41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1" h="19">
                  <a:moveTo>
                    <a:pt x="17" y="19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0" y="4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9" y="0"/>
                    <a:pt x="89" y="0"/>
                    <a:pt x="90" y="1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90" y="1"/>
                    <a:pt x="91" y="2"/>
                    <a:pt x="91" y="3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0" y="17"/>
                    <a:pt x="90" y="17"/>
                    <a:pt x="90" y="17"/>
                  </a:cubicBezTo>
                  <a:cubicBezTo>
                    <a:pt x="90" y="18"/>
                    <a:pt x="89" y="19"/>
                    <a:pt x="88" y="19"/>
                  </a:cubicBezTo>
                  <a:cubicBezTo>
                    <a:pt x="88" y="19"/>
                    <a:pt x="88" y="19"/>
                    <a:pt x="8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lose/>
                  <a:moveTo>
                    <a:pt x="19" y="14"/>
                  </a:moveTo>
                  <a:cubicBezTo>
                    <a:pt x="85" y="14"/>
                    <a:pt x="85" y="14"/>
                    <a:pt x="85" y="14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9" y="14"/>
                    <a:pt x="19" y="14"/>
                    <a:pt x="19" y="1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7" name="Freeform 276"/>
            <p:cNvSpPr>
              <a:spLocks/>
            </p:cNvSpPr>
            <p:nvPr/>
          </p:nvSpPr>
          <p:spPr bwMode="auto">
            <a:xfrm>
              <a:off x="6746" y="1643"/>
              <a:ext cx="199" cy="192"/>
            </a:xfrm>
            <a:custGeom>
              <a:avLst/>
              <a:gdLst>
                <a:gd name="T0" fmla="*/ 0 w 199"/>
                <a:gd name="T1" fmla="*/ 5 h 192"/>
                <a:gd name="T2" fmla="*/ 7 w 199"/>
                <a:gd name="T3" fmla="*/ 192 h 192"/>
                <a:gd name="T4" fmla="*/ 197 w 199"/>
                <a:gd name="T5" fmla="*/ 192 h 192"/>
                <a:gd name="T6" fmla="*/ 199 w 199"/>
                <a:gd name="T7" fmla="*/ 0 h 192"/>
                <a:gd name="T8" fmla="*/ 0 w 199"/>
                <a:gd name="T9" fmla="*/ 5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192">
                  <a:moveTo>
                    <a:pt x="0" y="5"/>
                  </a:moveTo>
                  <a:lnTo>
                    <a:pt x="7" y="192"/>
                  </a:lnTo>
                  <a:lnTo>
                    <a:pt x="197" y="192"/>
                  </a:lnTo>
                  <a:lnTo>
                    <a:pt x="199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C7ED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" name="Freeform 277"/>
            <p:cNvSpPr>
              <a:spLocks noEditPoints="1"/>
            </p:cNvSpPr>
            <p:nvPr/>
          </p:nvSpPr>
          <p:spPr bwMode="auto">
            <a:xfrm>
              <a:off x="6739" y="1638"/>
              <a:ext cx="213" cy="202"/>
            </a:xfrm>
            <a:custGeom>
              <a:avLst/>
              <a:gdLst>
                <a:gd name="T0" fmla="*/ 6 w 90"/>
                <a:gd name="T1" fmla="*/ 85 h 85"/>
                <a:gd name="T2" fmla="*/ 4 w 90"/>
                <a:gd name="T3" fmla="*/ 83 h 85"/>
                <a:gd name="T4" fmla="*/ 4 w 90"/>
                <a:gd name="T5" fmla="*/ 83 h 85"/>
                <a:gd name="T6" fmla="*/ 0 w 90"/>
                <a:gd name="T7" fmla="*/ 4 h 85"/>
                <a:gd name="T8" fmla="*/ 1 w 90"/>
                <a:gd name="T9" fmla="*/ 2 h 85"/>
                <a:gd name="T10" fmla="*/ 1 w 90"/>
                <a:gd name="T11" fmla="*/ 2 h 85"/>
                <a:gd name="T12" fmla="*/ 2 w 90"/>
                <a:gd name="T13" fmla="*/ 1 h 85"/>
                <a:gd name="T14" fmla="*/ 2 w 90"/>
                <a:gd name="T15" fmla="*/ 1 h 85"/>
                <a:gd name="T16" fmla="*/ 87 w 90"/>
                <a:gd name="T17" fmla="*/ 0 h 85"/>
                <a:gd name="T18" fmla="*/ 89 w 90"/>
                <a:gd name="T19" fmla="*/ 0 h 85"/>
                <a:gd name="T20" fmla="*/ 89 w 90"/>
                <a:gd name="T21" fmla="*/ 0 h 85"/>
                <a:gd name="T22" fmla="*/ 90 w 90"/>
                <a:gd name="T23" fmla="*/ 2 h 85"/>
                <a:gd name="T24" fmla="*/ 90 w 90"/>
                <a:gd name="T25" fmla="*/ 2 h 85"/>
                <a:gd name="T26" fmla="*/ 89 w 90"/>
                <a:gd name="T27" fmla="*/ 83 h 85"/>
                <a:gd name="T28" fmla="*/ 86 w 90"/>
                <a:gd name="T29" fmla="*/ 85 h 85"/>
                <a:gd name="T30" fmla="*/ 86 w 90"/>
                <a:gd name="T31" fmla="*/ 85 h 85"/>
                <a:gd name="T32" fmla="*/ 6 w 90"/>
                <a:gd name="T33" fmla="*/ 85 h 85"/>
                <a:gd name="T34" fmla="*/ 9 w 90"/>
                <a:gd name="T35" fmla="*/ 80 h 85"/>
                <a:gd name="T36" fmla="*/ 84 w 90"/>
                <a:gd name="T37" fmla="*/ 80 h 85"/>
                <a:gd name="T38" fmla="*/ 85 w 90"/>
                <a:gd name="T39" fmla="*/ 5 h 85"/>
                <a:gd name="T40" fmla="*/ 5 w 90"/>
                <a:gd name="T41" fmla="*/ 7 h 85"/>
                <a:gd name="T42" fmla="*/ 9 w 90"/>
                <a:gd name="T43" fmla="*/ 8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0" h="85">
                  <a:moveTo>
                    <a:pt x="6" y="85"/>
                  </a:moveTo>
                  <a:cubicBezTo>
                    <a:pt x="5" y="85"/>
                    <a:pt x="4" y="84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90" y="1"/>
                    <a:pt x="90" y="1"/>
                    <a:pt x="90" y="2"/>
                  </a:cubicBezTo>
                  <a:cubicBezTo>
                    <a:pt x="90" y="2"/>
                    <a:pt x="90" y="2"/>
                    <a:pt x="90" y="2"/>
                  </a:cubicBezTo>
                  <a:cubicBezTo>
                    <a:pt x="89" y="83"/>
                    <a:pt x="89" y="83"/>
                    <a:pt x="89" y="83"/>
                  </a:cubicBezTo>
                  <a:cubicBezTo>
                    <a:pt x="89" y="84"/>
                    <a:pt x="88" y="85"/>
                    <a:pt x="86" y="85"/>
                  </a:cubicBezTo>
                  <a:cubicBezTo>
                    <a:pt x="86" y="85"/>
                    <a:pt x="86" y="85"/>
                    <a:pt x="86" y="85"/>
                  </a:cubicBezTo>
                  <a:cubicBezTo>
                    <a:pt x="6" y="85"/>
                    <a:pt x="6" y="85"/>
                    <a:pt x="6" y="85"/>
                  </a:cubicBezTo>
                  <a:close/>
                  <a:moveTo>
                    <a:pt x="9" y="80"/>
                  </a:moveTo>
                  <a:cubicBezTo>
                    <a:pt x="84" y="80"/>
                    <a:pt x="84" y="80"/>
                    <a:pt x="84" y="80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9" y="80"/>
                    <a:pt x="9" y="80"/>
                    <a:pt x="9" y="8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9" name="Freeform 278"/>
            <p:cNvSpPr>
              <a:spLocks/>
            </p:cNvSpPr>
            <p:nvPr/>
          </p:nvSpPr>
          <p:spPr bwMode="auto">
            <a:xfrm>
              <a:off x="6746" y="1648"/>
              <a:ext cx="43" cy="185"/>
            </a:xfrm>
            <a:custGeom>
              <a:avLst/>
              <a:gdLst>
                <a:gd name="T0" fmla="*/ 0 w 43"/>
                <a:gd name="T1" fmla="*/ 0 h 185"/>
                <a:gd name="T2" fmla="*/ 36 w 43"/>
                <a:gd name="T3" fmla="*/ 28 h 185"/>
                <a:gd name="T4" fmla="*/ 43 w 43"/>
                <a:gd name="T5" fmla="*/ 185 h 185"/>
                <a:gd name="T6" fmla="*/ 7 w 43"/>
                <a:gd name="T7" fmla="*/ 185 h 185"/>
                <a:gd name="T8" fmla="*/ 0 w 43"/>
                <a:gd name="T9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85">
                  <a:moveTo>
                    <a:pt x="0" y="0"/>
                  </a:moveTo>
                  <a:lnTo>
                    <a:pt x="36" y="28"/>
                  </a:lnTo>
                  <a:lnTo>
                    <a:pt x="43" y="185"/>
                  </a:lnTo>
                  <a:lnTo>
                    <a:pt x="7" y="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0" name="Freeform 279"/>
            <p:cNvSpPr>
              <a:spLocks noEditPoints="1"/>
            </p:cNvSpPr>
            <p:nvPr/>
          </p:nvSpPr>
          <p:spPr bwMode="auto">
            <a:xfrm>
              <a:off x="6739" y="1641"/>
              <a:ext cx="54" cy="199"/>
            </a:xfrm>
            <a:custGeom>
              <a:avLst/>
              <a:gdLst>
                <a:gd name="T0" fmla="*/ 6 w 23"/>
                <a:gd name="T1" fmla="*/ 84 h 84"/>
                <a:gd name="T2" fmla="*/ 4 w 23"/>
                <a:gd name="T3" fmla="*/ 81 h 84"/>
                <a:gd name="T4" fmla="*/ 4 w 23"/>
                <a:gd name="T5" fmla="*/ 81 h 84"/>
                <a:gd name="T6" fmla="*/ 0 w 23"/>
                <a:gd name="T7" fmla="*/ 3 h 84"/>
                <a:gd name="T8" fmla="*/ 3 w 23"/>
                <a:gd name="T9" fmla="*/ 3 h 84"/>
                <a:gd name="T10" fmla="*/ 0 w 23"/>
                <a:gd name="T11" fmla="*/ 3 h 84"/>
                <a:gd name="T12" fmla="*/ 1 w 23"/>
                <a:gd name="T13" fmla="*/ 0 h 84"/>
                <a:gd name="T14" fmla="*/ 1 w 23"/>
                <a:gd name="T15" fmla="*/ 0 h 84"/>
                <a:gd name="T16" fmla="*/ 4 w 23"/>
                <a:gd name="T17" fmla="*/ 1 h 84"/>
                <a:gd name="T18" fmla="*/ 4 w 23"/>
                <a:gd name="T19" fmla="*/ 1 h 84"/>
                <a:gd name="T20" fmla="*/ 19 w 23"/>
                <a:gd name="T21" fmla="*/ 13 h 84"/>
                <a:gd name="T22" fmla="*/ 20 w 23"/>
                <a:gd name="T23" fmla="*/ 15 h 84"/>
                <a:gd name="T24" fmla="*/ 20 w 23"/>
                <a:gd name="T25" fmla="*/ 15 h 84"/>
                <a:gd name="T26" fmla="*/ 23 w 23"/>
                <a:gd name="T27" fmla="*/ 81 h 84"/>
                <a:gd name="T28" fmla="*/ 23 w 23"/>
                <a:gd name="T29" fmla="*/ 83 h 84"/>
                <a:gd name="T30" fmla="*/ 23 w 23"/>
                <a:gd name="T31" fmla="*/ 83 h 84"/>
                <a:gd name="T32" fmla="*/ 21 w 23"/>
                <a:gd name="T33" fmla="*/ 84 h 84"/>
                <a:gd name="T34" fmla="*/ 21 w 23"/>
                <a:gd name="T35" fmla="*/ 84 h 84"/>
                <a:gd name="T36" fmla="*/ 6 w 23"/>
                <a:gd name="T37" fmla="*/ 84 h 84"/>
                <a:gd name="T38" fmla="*/ 9 w 23"/>
                <a:gd name="T39" fmla="*/ 79 h 84"/>
                <a:gd name="T40" fmla="*/ 18 w 23"/>
                <a:gd name="T41" fmla="*/ 79 h 84"/>
                <a:gd name="T42" fmla="*/ 15 w 23"/>
                <a:gd name="T43" fmla="*/ 16 h 84"/>
                <a:gd name="T44" fmla="*/ 6 w 23"/>
                <a:gd name="T45" fmla="*/ 8 h 84"/>
                <a:gd name="T46" fmla="*/ 9 w 23"/>
                <a:gd name="T47" fmla="*/ 7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" h="84">
                  <a:moveTo>
                    <a:pt x="6" y="84"/>
                  </a:moveTo>
                  <a:cubicBezTo>
                    <a:pt x="5" y="84"/>
                    <a:pt x="4" y="83"/>
                    <a:pt x="4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0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20" y="14"/>
                    <a:pt x="20" y="14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3" y="82"/>
                    <a:pt x="23" y="83"/>
                    <a:pt x="23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84"/>
                    <a:pt x="21" y="84"/>
                    <a:pt x="21" y="84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6" y="84"/>
                    <a:pt x="6" y="84"/>
                    <a:pt x="6" y="84"/>
                  </a:cubicBezTo>
                  <a:close/>
                  <a:moveTo>
                    <a:pt x="9" y="79"/>
                  </a:moveTo>
                  <a:cubicBezTo>
                    <a:pt x="18" y="79"/>
                    <a:pt x="18" y="79"/>
                    <a:pt x="18" y="79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9" y="79"/>
                    <a:pt x="9" y="79"/>
                    <a:pt x="9" y="7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1" name="Freeform 280"/>
            <p:cNvSpPr>
              <a:spLocks/>
            </p:cNvSpPr>
            <p:nvPr/>
          </p:nvSpPr>
          <p:spPr bwMode="auto">
            <a:xfrm>
              <a:off x="6746" y="1643"/>
              <a:ext cx="199" cy="33"/>
            </a:xfrm>
            <a:custGeom>
              <a:avLst/>
              <a:gdLst>
                <a:gd name="T0" fmla="*/ 0 w 199"/>
                <a:gd name="T1" fmla="*/ 5 h 33"/>
                <a:gd name="T2" fmla="*/ 36 w 199"/>
                <a:gd name="T3" fmla="*/ 33 h 33"/>
                <a:gd name="T4" fmla="*/ 199 w 199"/>
                <a:gd name="T5" fmla="*/ 33 h 33"/>
                <a:gd name="T6" fmla="*/ 199 w 199"/>
                <a:gd name="T7" fmla="*/ 0 h 33"/>
                <a:gd name="T8" fmla="*/ 0 w 199"/>
                <a:gd name="T9" fmla="*/ 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33">
                  <a:moveTo>
                    <a:pt x="0" y="5"/>
                  </a:moveTo>
                  <a:lnTo>
                    <a:pt x="36" y="33"/>
                  </a:lnTo>
                  <a:lnTo>
                    <a:pt x="199" y="33"/>
                  </a:lnTo>
                  <a:lnTo>
                    <a:pt x="199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" name="Freeform 281"/>
            <p:cNvSpPr>
              <a:spLocks noEditPoints="1"/>
            </p:cNvSpPr>
            <p:nvPr/>
          </p:nvSpPr>
          <p:spPr bwMode="auto">
            <a:xfrm>
              <a:off x="6739" y="1638"/>
              <a:ext cx="213" cy="45"/>
            </a:xfrm>
            <a:custGeom>
              <a:avLst/>
              <a:gdLst>
                <a:gd name="T0" fmla="*/ 16 w 90"/>
                <a:gd name="T1" fmla="*/ 18 h 19"/>
                <a:gd name="T2" fmla="*/ 1 w 90"/>
                <a:gd name="T3" fmla="*/ 6 h 19"/>
                <a:gd name="T4" fmla="*/ 0 w 90"/>
                <a:gd name="T5" fmla="*/ 3 h 19"/>
                <a:gd name="T6" fmla="*/ 0 w 90"/>
                <a:gd name="T7" fmla="*/ 3 h 19"/>
                <a:gd name="T8" fmla="*/ 3 w 90"/>
                <a:gd name="T9" fmla="*/ 1 h 19"/>
                <a:gd name="T10" fmla="*/ 3 w 90"/>
                <a:gd name="T11" fmla="*/ 1 h 19"/>
                <a:gd name="T12" fmla="*/ 87 w 90"/>
                <a:gd name="T13" fmla="*/ 0 h 19"/>
                <a:gd name="T14" fmla="*/ 89 w 90"/>
                <a:gd name="T15" fmla="*/ 0 h 19"/>
                <a:gd name="T16" fmla="*/ 89 w 90"/>
                <a:gd name="T17" fmla="*/ 0 h 19"/>
                <a:gd name="T18" fmla="*/ 90 w 90"/>
                <a:gd name="T19" fmla="*/ 2 h 19"/>
                <a:gd name="T20" fmla="*/ 90 w 90"/>
                <a:gd name="T21" fmla="*/ 2 h 19"/>
                <a:gd name="T22" fmla="*/ 90 w 90"/>
                <a:gd name="T23" fmla="*/ 16 h 19"/>
                <a:gd name="T24" fmla="*/ 87 w 90"/>
                <a:gd name="T25" fmla="*/ 19 h 19"/>
                <a:gd name="T26" fmla="*/ 87 w 90"/>
                <a:gd name="T27" fmla="*/ 19 h 19"/>
                <a:gd name="T28" fmla="*/ 18 w 90"/>
                <a:gd name="T29" fmla="*/ 19 h 19"/>
                <a:gd name="T30" fmla="*/ 16 w 90"/>
                <a:gd name="T31" fmla="*/ 18 h 19"/>
                <a:gd name="T32" fmla="*/ 19 w 90"/>
                <a:gd name="T33" fmla="*/ 13 h 19"/>
                <a:gd name="T34" fmla="*/ 85 w 90"/>
                <a:gd name="T35" fmla="*/ 13 h 19"/>
                <a:gd name="T36" fmla="*/ 85 w 90"/>
                <a:gd name="T37" fmla="*/ 5 h 19"/>
                <a:gd name="T38" fmla="*/ 10 w 90"/>
                <a:gd name="T39" fmla="*/ 6 h 19"/>
                <a:gd name="T40" fmla="*/ 19 w 90"/>
                <a:gd name="T41" fmla="*/ 1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9">
                  <a:moveTo>
                    <a:pt x="16" y="18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90" y="1"/>
                    <a:pt x="90" y="2"/>
                    <a:pt x="90" y="2"/>
                  </a:cubicBezTo>
                  <a:cubicBezTo>
                    <a:pt x="90" y="2"/>
                    <a:pt x="90" y="2"/>
                    <a:pt x="90" y="2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7"/>
                    <a:pt x="89" y="19"/>
                    <a:pt x="87" y="19"/>
                  </a:cubicBezTo>
                  <a:cubicBezTo>
                    <a:pt x="87" y="19"/>
                    <a:pt x="87" y="19"/>
                    <a:pt x="87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6" y="18"/>
                    <a:pt x="16" y="18"/>
                    <a:pt x="16" y="18"/>
                  </a:cubicBezTo>
                  <a:close/>
                  <a:moveTo>
                    <a:pt x="19" y="13"/>
                  </a:moveTo>
                  <a:cubicBezTo>
                    <a:pt x="85" y="13"/>
                    <a:pt x="85" y="13"/>
                    <a:pt x="85" y="13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9" y="13"/>
                    <a:pt x="19" y="13"/>
                    <a:pt x="19" y="1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" name="Freeform 282"/>
            <p:cNvSpPr>
              <a:spLocks/>
            </p:cNvSpPr>
            <p:nvPr/>
          </p:nvSpPr>
          <p:spPr bwMode="auto">
            <a:xfrm>
              <a:off x="6471" y="1918"/>
              <a:ext cx="202" cy="190"/>
            </a:xfrm>
            <a:custGeom>
              <a:avLst/>
              <a:gdLst>
                <a:gd name="T0" fmla="*/ 0 w 202"/>
                <a:gd name="T1" fmla="*/ 2 h 190"/>
                <a:gd name="T2" fmla="*/ 10 w 202"/>
                <a:gd name="T3" fmla="*/ 190 h 190"/>
                <a:gd name="T4" fmla="*/ 199 w 202"/>
                <a:gd name="T5" fmla="*/ 190 h 190"/>
                <a:gd name="T6" fmla="*/ 202 w 202"/>
                <a:gd name="T7" fmla="*/ 0 h 190"/>
                <a:gd name="T8" fmla="*/ 0 w 202"/>
                <a:gd name="T9" fmla="*/ 2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90">
                  <a:moveTo>
                    <a:pt x="0" y="2"/>
                  </a:moveTo>
                  <a:lnTo>
                    <a:pt x="10" y="190"/>
                  </a:lnTo>
                  <a:lnTo>
                    <a:pt x="199" y="190"/>
                  </a:lnTo>
                  <a:lnTo>
                    <a:pt x="20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C7ED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" name="Freeform 283"/>
            <p:cNvSpPr>
              <a:spLocks noEditPoints="1"/>
            </p:cNvSpPr>
            <p:nvPr/>
          </p:nvSpPr>
          <p:spPr bwMode="auto">
            <a:xfrm>
              <a:off x="6464" y="1911"/>
              <a:ext cx="216" cy="204"/>
            </a:xfrm>
            <a:custGeom>
              <a:avLst/>
              <a:gdLst>
                <a:gd name="T0" fmla="*/ 7 w 91"/>
                <a:gd name="T1" fmla="*/ 85 h 86"/>
                <a:gd name="T2" fmla="*/ 4 w 91"/>
                <a:gd name="T3" fmla="*/ 83 h 86"/>
                <a:gd name="T4" fmla="*/ 4 w 91"/>
                <a:gd name="T5" fmla="*/ 83 h 86"/>
                <a:gd name="T6" fmla="*/ 0 w 91"/>
                <a:gd name="T7" fmla="*/ 4 h 86"/>
                <a:gd name="T8" fmla="*/ 1 w 91"/>
                <a:gd name="T9" fmla="*/ 2 h 86"/>
                <a:gd name="T10" fmla="*/ 1 w 91"/>
                <a:gd name="T11" fmla="*/ 2 h 86"/>
                <a:gd name="T12" fmla="*/ 3 w 91"/>
                <a:gd name="T13" fmla="*/ 2 h 86"/>
                <a:gd name="T14" fmla="*/ 3 w 91"/>
                <a:gd name="T15" fmla="*/ 2 h 86"/>
                <a:gd name="T16" fmla="*/ 88 w 91"/>
                <a:gd name="T17" fmla="*/ 0 h 86"/>
                <a:gd name="T18" fmla="*/ 90 w 91"/>
                <a:gd name="T19" fmla="*/ 1 h 86"/>
                <a:gd name="T20" fmla="*/ 90 w 91"/>
                <a:gd name="T21" fmla="*/ 1 h 86"/>
                <a:gd name="T22" fmla="*/ 91 w 91"/>
                <a:gd name="T23" fmla="*/ 3 h 86"/>
                <a:gd name="T24" fmla="*/ 91 w 91"/>
                <a:gd name="T25" fmla="*/ 3 h 86"/>
                <a:gd name="T26" fmla="*/ 89 w 91"/>
                <a:gd name="T27" fmla="*/ 83 h 86"/>
                <a:gd name="T28" fmla="*/ 87 w 91"/>
                <a:gd name="T29" fmla="*/ 86 h 86"/>
                <a:gd name="T30" fmla="*/ 87 w 91"/>
                <a:gd name="T31" fmla="*/ 86 h 86"/>
                <a:gd name="T32" fmla="*/ 7 w 91"/>
                <a:gd name="T33" fmla="*/ 85 h 86"/>
                <a:gd name="T34" fmla="*/ 9 w 91"/>
                <a:gd name="T35" fmla="*/ 80 h 86"/>
                <a:gd name="T36" fmla="*/ 84 w 91"/>
                <a:gd name="T37" fmla="*/ 80 h 86"/>
                <a:gd name="T38" fmla="*/ 85 w 91"/>
                <a:gd name="T39" fmla="*/ 5 h 86"/>
                <a:gd name="T40" fmla="*/ 6 w 91"/>
                <a:gd name="T41" fmla="*/ 7 h 86"/>
                <a:gd name="T42" fmla="*/ 9 w 91"/>
                <a:gd name="T43" fmla="*/ 8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1" h="86">
                  <a:moveTo>
                    <a:pt x="7" y="85"/>
                  </a:moveTo>
                  <a:cubicBezTo>
                    <a:pt x="5" y="85"/>
                    <a:pt x="4" y="84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9" y="0"/>
                    <a:pt x="89" y="0"/>
                    <a:pt x="90" y="1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90" y="1"/>
                    <a:pt x="91" y="2"/>
                    <a:pt x="91" y="3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89" y="83"/>
                    <a:pt x="89" y="83"/>
                    <a:pt x="89" y="83"/>
                  </a:cubicBezTo>
                  <a:cubicBezTo>
                    <a:pt x="89" y="85"/>
                    <a:pt x="88" y="86"/>
                    <a:pt x="87" y="86"/>
                  </a:cubicBezTo>
                  <a:cubicBezTo>
                    <a:pt x="87" y="86"/>
                    <a:pt x="87" y="86"/>
                    <a:pt x="87" y="86"/>
                  </a:cubicBezTo>
                  <a:cubicBezTo>
                    <a:pt x="7" y="85"/>
                    <a:pt x="7" y="85"/>
                    <a:pt x="7" y="85"/>
                  </a:cubicBezTo>
                  <a:close/>
                  <a:moveTo>
                    <a:pt x="9" y="80"/>
                  </a:moveTo>
                  <a:cubicBezTo>
                    <a:pt x="84" y="80"/>
                    <a:pt x="84" y="80"/>
                    <a:pt x="84" y="80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9" y="80"/>
                    <a:pt x="9" y="80"/>
                    <a:pt x="9" y="8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" name="Freeform 284"/>
            <p:cNvSpPr>
              <a:spLocks/>
            </p:cNvSpPr>
            <p:nvPr/>
          </p:nvSpPr>
          <p:spPr bwMode="auto">
            <a:xfrm>
              <a:off x="6471" y="1920"/>
              <a:ext cx="43" cy="188"/>
            </a:xfrm>
            <a:custGeom>
              <a:avLst/>
              <a:gdLst>
                <a:gd name="T0" fmla="*/ 0 w 43"/>
                <a:gd name="T1" fmla="*/ 0 h 188"/>
                <a:gd name="T2" fmla="*/ 36 w 43"/>
                <a:gd name="T3" fmla="*/ 29 h 188"/>
                <a:gd name="T4" fmla="*/ 43 w 43"/>
                <a:gd name="T5" fmla="*/ 188 h 188"/>
                <a:gd name="T6" fmla="*/ 10 w 43"/>
                <a:gd name="T7" fmla="*/ 188 h 188"/>
                <a:gd name="T8" fmla="*/ 0 w 43"/>
                <a:gd name="T9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88">
                  <a:moveTo>
                    <a:pt x="0" y="0"/>
                  </a:moveTo>
                  <a:lnTo>
                    <a:pt x="36" y="29"/>
                  </a:lnTo>
                  <a:lnTo>
                    <a:pt x="43" y="188"/>
                  </a:lnTo>
                  <a:lnTo>
                    <a:pt x="10" y="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" name="Freeform 285"/>
            <p:cNvSpPr>
              <a:spLocks noEditPoints="1"/>
            </p:cNvSpPr>
            <p:nvPr/>
          </p:nvSpPr>
          <p:spPr bwMode="auto">
            <a:xfrm>
              <a:off x="6464" y="1913"/>
              <a:ext cx="57" cy="199"/>
            </a:xfrm>
            <a:custGeom>
              <a:avLst/>
              <a:gdLst>
                <a:gd name="T0" fmla="*/ 21 w 24"/>
                <a:gd name="T1" fmla="*/ 84 h 84"/>
                <a:gd name="T2" fmla="*/ 7 w 24"/>
                <a:gd name="T3" fmla="*/ 84 h 84"/>
                <a:gd name="T4" fmla="*/ 4 w 24"/>
                <a:gd name="T5" fmla="*/ 82 h 84"/>
                <a:gd name="T6" fmla="*/ 4 w 24"/>
                <a:gd name="T7" fmla="*/ 82 h 84"/>
                <a:gd name="T8" fmla="*/ 0 w 24"/>
                <a:gd name="T9" fmla="*/ 3 h 84"/>
                <a:gd name="T10" fmla="*/ 3 w 24"/>
                <a:gd name="T11" fmla="*/ 3 h 84"/>
                <a:gd name="T12" fmla="*/ 0 w 24"/>
                <a:gd name="T13" fmla="*/ 3 h 84"/>
                <a:gd name="T14" fmla="*/ 2 w 24"/>
                <a:gd name="T15" fmla="*/ 1 h 84"/>
                <a:gd name="T16" fmla="*/ 2 w 24"/>
                <a:gd name="T17" fmla="*/ 1 h 84"/>
                <a:gd name="T18" fmla="*/ 5 w 24"/>
                <a:gd name="T19" fmla="*/ 1 h 84"/>
                <a:gd name="T20" fmla="*/ 5 w 24"/>
                <a:gd name="T21" fmla="*/ 1 h 84"/>
                <a:gd name="T22" fmla="*/ 20 w 24"/>
                <a:gd name="T23" fmla="*/ 13 h 84"/>
                <a:gd name="T24" fmla="*/ 21 w 24"/>
                <a:gd name="T25" fmla="*/ 15 h 84"/>
                <a:gd name="T26" fmla="*/ 21 w 24"/>
                <a:gd name="T27" fmla="*/ 15 h 84"/>
                <a:gd name="T28" fmla="*/ 24 w 24"/>
                <a:gd name="T29" fmla="*/ 82 h 84"/>
                <a:gd name="T30" fmla="*/ 23 w 24"/>
                <a:gd name="T31" fmla="*/ 84 h 84"/>
                <a:gd name="T32" fmla="*/ 23 w 24"/>
                <a:gd name="T33" fmla="*/ 84 h 84"/>
                <a:gd name="T34" fmla="*/ 21 w 24"/>
                <a:gd name="T35" fmla="*/ 84 h 84"/>
                <a:gd name="T36" fmla="*/ 21 w 24"/>
                <a:gd name="T37" fmla="*/ 84 h 84"/>
                <a:gd name="T38" fmla="*/ 21 w 24"/>
                <a:gd name="T39" fmla="*/ 84 h 84"/>
                <a:gd name="T40" fmla="*/ 9 w 24"/>
                <a:gd name="T41" fmla="*/ 79 h 84"/>
                <a:gd name="T42" fmla="*/ 18 w 24"/>
                <a:gd name="T43" fmla="*/ 79 h 84"/>
                <a:gd name="T44" fmla="*/ 16 w 24"/>
                <a:gd name="T45" fmla="*/ 17 h 84"/>
                <a:gd name="T46" fmla="*/ 6 w 24"/>
                <a:gd name="T47" fmla="*/ 9 h 84"/>
                <a:gd name="T48" fmla="*/ 9 w 24"/>
                <a:gd name="T49" fmla="*/ 7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" h="84">
                  <a:moveTo>
                    <a:pt x="21" y="84"/>
                  </a:moveTo>
                  <a:cubicBezTo>
                    <a:pt x="7" y="84"/>
                    <a:pt x="7" y="84"/>
                    <a:pt x="7" y="84"/>
                  </a:cubicBezTo>
                  <a:cubicBezTo>
                    <a:pt x="5" y="84"/>
                    <a:pt x="4" y="83"/>
                    <a:pt x="4" y="82"/>
                  </a:cubicBezTo>
                  <a:cubicBezTo>
                    <a:pt x="4" y="82"/>
                    <a:pt x="4" y="82"/>
                    <a:pt x="4" y="8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4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24" y="82"/>
                    <a:pt x="24" y="83"/>
                    <a:pt x="23" y="84"/>
                  </a:cubicBezTo>
                  <a:cubicBezTo>
                    <a:pt x="23" y="84"/>
                    <a:pt x="23" y="84"/>
                    <a:pt x="23" y="84"/>
                  </a:cubicBezTo>
                  <a:cubicBezTo>
                    <a:pt x="23" y="84"/>
                    <a:pt x="22" y="84"/>
                    <a:pt x="21" y="84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21" y="84"/>
                    <a:pt x="21" y="84"/>
                    <a:pt x="21" y="84"/>
                  </a:cubicBezTo>
                  <a:close/>
                  <a:moveTo>
                    <a:pt x="9" y="79"/>
                  </a:moveTo>
                  <a:cubicBezTo>
                    <a:pt x="18" y="79"/>
                    <a:pt x="18" y="79"/>
                    <a:pt x="18" y="79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9" y="79"/>
                    <a:pt x="9" y="79"/>
                    <a:pt x="9" y="7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7" name="Freeform 286"/>
            <p:cNvSpPr>
              <a:spLocks/>
            </p:cNvSpPr>
            <p:nvPr/>
          </p:nvSpPr>
          <p:spPr bwMode="auto">
            <a:xfrm>
              <a:off x="6471" y="1918"/>
              <a:ext cx="202" cy="31"/>
            </a:xfrm>
            <a:custGeom>
              <a:avLst/>
              <a:gdLst>
                <a:gd name="T0" fmla="*/ 0 w 202"/>
                <a:gd name="T1" fmla="*/ 2 h 31"/>
                <a:gd name="T2" fmla="*/ 36 w 202"/>
                <a:gd name="T3" fmla="*/ 31 h 31"/>
                <a:gd name="T4" fmla="*/ 202 w 202"/>
                <a:gd name="T5" fmla="*/ 31 h 31"/>
                <a:gd name="T6" fmla="*/ 202 w 202"/>
                <a:gd name="T7" fmla="*/ 0 h 31"/>
                <a:gd name="T8" fmla="*/ 0 w 202"/>
                <a:gd name="T9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31">
                  <a:moveTo>
                    <a:pt x="0" y="2"/>
                  </a:moveTo>
                  <a:lnTo>
                    <a:pt x="36" y="31"/>
                  </a:lnTo>
                  <a:lnTo>
                    <a:pt x="202" y="31"/>
                  </a:lnTo>
                  <a:lnTo>
                    <a:pt x="20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" name="Freeform 287"/>
            <p:cNvSpPr>
              <a:spLocks noEditPoints="1"/>
            </p:cNvSpPr>
            <p:nvPr/>
          </p:nvSpPr>
          <p:spPr bwMode="auto">
            <a:xfrm>
              <a:off x="6464" y="1911"/>
              <a:ext cx="216" cy="45"/>
            </a:xfrm>
            <a:custGeom>
              <a:avLst/>
              <a:gdLst>
                <a:gd name="T0" fmla="*/ 17 w 91"/>
                <a:gd name="T1" fmla="*/ 18 h 19"/>
                <a:gd name="T2" fmla="*/ 1 w 91"/>
                <a:gd name="T3" fmla="*/ 6 h 19"/>
                <a:gd name="T4" fmla="*/ 1 w 91"/>
                <a:gd name="T5" fmla="*/ 3 h 19"/>
                <a:gd name="T6" fmla="*/ 1 w 91"/>
                <a:gd name="T7" fmla="*/ 3 h 19"/>
                <a:gd name="T8" fmla="*/ 3 w 91"/>
                <a:gd name="T9" fmla="*/ 1 h 19"/>
                <a:gd name="T10" fmla="*/ 3 w 91"/>
                <a:gd name="T11" fmla="*/ 1 h 19"/>
                <a:gd name="T12" fmla="*/ 88 w 91"/>
                <a:gd name="T13" fmla="*/ 0 h 19"/>
                <a:gd name="T14" fmla="*/ 90 w 91"/>
                <a:gd name="T15" fmla="*/ 1 h 19"/>
                <a:gd name="T16" fmla="*/ 90 w 91"/>
                <a:gd name="T17" fmla="*/ 1 h 19"/>
                <a:gd name="T18" fmla="*/ 91 w 91"/>
                <a:gd name="T19" fmla="*/ 3 h 19"/>
                <a:gd name="T20" fmla="*/ 91 w 91"/>
                <a:gd name="T21" fmla="*/ 3 h 19"/>
                <a:gd name="T22" fmla="*/ 90 w 91"/>
                <a:gd name="T23" fmla="*/ 16 h 19"/>
                <a:gd name="T24" fmla="*/ 88 w 91"/>
                <a:gd name="T25" fmla="*/ 19 h 19"/>
                <a:gd name="T26" fmla="*/ 88 w 91"/>
                <a:gd name="T27" fmla="*/ 19 h 19"/>
                <a:gd name="T28" fmla="*/ 18 w 91"/>
                <a:gd name="T29" fmla="*/ 19 h 19"/>
                <a:gd name="T30" fmla="*/ 17 w 91"/>
                <a:gd name="T31" fmla="*/ 18 h 19"/>
                <a:gd name="T32" fmla="*/ 19 w 91"/>
                <a:gd name="T33" fmla="*/ 14 h 19"/>
                <a:gd name="T34" fmla="*/ 85 w 91"/>
                <a:gd name="T35" fmla="*/ 14 h 19"/>
                <a:gd name="T36" fmla="*/ 85 w 91"/>
                <a:gd name="T37" fmla="*/ 5 h 19"/>
                <a:gd name="T38" fmla="*/ 10 w 91"/>
                <a:gd name="T39" fmla="*/ 6 h 19"/>
                <a:gd name="T40" fmla="*/ 19 w 91"/>
                <a:gd name="T41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1" h="19">
                  <a:moveTo>
                    <a:pt x="17" y="18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5"/>
                    <a:pt x="0" y="4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9" y="0"/>
                    <a:pt x="89" y="0"/>
                    <a:pt x="90" y="1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90" y="1"/>
                    <a:pt x="91" y="2"/>
                    <a:pt x="91" y="3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8"/>
                    <a:pt x="89" y="19"/>
                    <a:pt x="88" y="19"/>
                  </a:cubicBezTo>
                  <a:cubicBezTo>
                    <a:pt x="88" y="19"/>
                    <a:pt x="88" y="19"/>
                    <a:pt x="8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7" y="18"/>
                    <a:pt x="17" y="18"/>
                    <a:pt x="17" y="18"/>
                  </a:cubicBezTo>
                  <a:close/>
                  <a:moveTo>
                    <a:pt x="19" y="14"/>
                  </a:moveTo>
                  <a:cubicBezTo>
                    <a:pt x="85" y="14"/>
                    <a:pt x="85" y="14"/>
                    <a:pt x="85" y="14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9" y="14"/>
                    <a:pt x="19" y="14"/>
                    <a:pt x="19" y="1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9" name="Freeform 288"/>
            <p:cNvSpPr>
              <a:spLocks/>
            </p:cNvSpPr>
            <p:nvPr/>
          </p:nvSpPr>
          <p:spPr bwMode="auto">
            <a:xfrm>
              <a:off x="6746" y="1918"/>
              <a:ext cx="201" cy="192"/>
            </a:xfrm>
            <a:custGeom>
              <a:avLst/>
              <a:gdLst>
                <a:gd name="T0" fmla="*/ 0 w 201"/>
                <a:gd name="T1" fmla="*/ 5 h 192"/>
                <a:gd name="T2" fmla="*/ 9 w 201"/>
                <a:gd name="T3" fmla="*/ 190 h 192"/>
                <a:gd name="T4" fmla="*/ 199 w 201"/>
                <a:gd name="T5" fmla="*/ 192 h 192"/>
                <a:gd name="T6" fmla="*/ 201 w 201"/>
                <a:gd name="T7" fmla="*/ 0 h 192"/>
                <a:gd name="T8" fmla="*/ 0 w 201"/>
                <a:gd name="T9" fmla="*/ 5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92">
                  <a:moveTo>
                    <a:pt x="0" y="5"/>
                  </a:moveTo>
                  <a:lnTo>
                    <a:pt x="9" y="190"/>
                  </a:lnTo>
                  <a:lnTo>
                    <a:pt x="199" y="192"/>
                  </a:lnTo>
                  <a:lnTo>
                    <a:pt x="201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C7ED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0" name="Freeform 289"/>
            <p:cNvSpPr>
              <a:spLocks noEditPoints="1"/>
            </p:cNvSpPr>
            <p:nvPr/>
          </p:nvSpPr>
          <p:spPr bwMode="auto">
            <a:xfrm>
              <a:off x="6741" y="1911"/>
              <a:ext cx="213" cy="204"/>
            </a:xfrm>
            <a:custGeom>
              <a:avLst/>
              <a:gdLst>
                <a:gd name="T0" fmla="*/ 6 w 90"/>
                <a:gd name="T1" fmla="*/ 86 h 86"/>
                <a:gd name="T2" fmla="*/ 4 w 90"/>
                <a:gd name="T3" fmla="*/ 83 h 86"/>
                <a:gd name="T4" fmla="*/ 4 w 90"/>
                <a:gd name="T5" fmla="*/ 83 h 86"/>
                <a:gd name="T6" fmla="*/ 0 w 90"/>
                <a:gd name="T7" fmla="*/ 5 h 86"/>
                <a:gd name="T8" fmla="*/ 0 w 90"/>
                <a:gd name="T9" fmla="*/ 3 h 86"/>
                <a:gd name="T10" fmla="*/ 0 w 90"/>
                <a:gd name="T11" fmla="*/ 3 h 86"/>
                <a:gd name="T12" fmla="*/ 2 w 90"/>
                <a:gd name="T13" fmla="*/ 2 h 86"/>
                <a:gd name="T14" fmla="*/ 2 w 90"/>
                <a:gd name="T15" fmla="*/ 2 h 86"/>
                <a:gd name="T16" fmla="*/ 87 w 90"/>
                <a:gd name="T17" fmla="*/ 0 h 86"/>
                <a:gd name="T18" fmla="*/ 89 w 90"/>
                <a:gd name="T19" fmla="*/ 1 h 86"/>
                <a:gd name="T20" fmla="*/ 89 w 90"/>
                <a:gd name="T21" fmla="*/ 1 h 86"/>
                <a:gd name="T22" fmla="*/ 90 w 90"/>
                <a:gd name="T23" fmla="*/ 3 h 86"/>
                <a:gd name="T24" fmla="*/ 90 w 90"/>
                <a:gd name="T25" fmla="*/ 3 h 86"/>
                <a:gd name="T26" fmla="*/ 89 w 90"/>
                <a:gd name="T27" fmla="*/ 84 h 86"/>
                <a:gd name="T28" fmla="*/ 86 w 90"/>
                <a:gd name="T29" fmla="*/ 86 h 86"/>
                <a:gd name="T30" fmla="*/ 86 w 90"/>
                <a:gd name="T31" fmla="*/ 86 h 86"/>
                <a:gd name="T32" fmla="*/ 6 w 90"/>
                <a:gd name="T33" fmla="*/ 86 h 86"/>
                <a:gd name="T34" fmla="*/ 9 w 90"/>
                <a:gd name="T35" fmla="*/ 81 h 86"/>
                <a:gd name="T36" fmla="*/ 84 w 90"/>
                <a:gd name="T37" fmla="*/ 81 h 86"/>
                <a:gd name="T38" fmla="*/ 85 w 90"/>
                <a:gd name="T39" fmla="*/ 6 h 86"/>
                <a:gd name="T40" fmla="*/ 5 w 90"/>
                <a:gd name="T41" fmla="*/ 7 h 86"/>
                <a:gd name="T42" fmla="*/ 9 w 90"/>
                <a:gd name="T43" fmla="*/ 8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0" h="86">
                  <a:moveTo>
                    <a:pt x="6" y="86"/>
                  </a:moveTo>
                  <a:cubicBezTo>
                    <a:pt x="5" y="86"/>
                    <a:pt x="4" y="85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8" y="0"/>
                    <a:pt x="89" y="1"/>
                    <a:pt x="89" y="1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90" y="2"/>
                    <a:pt x="90" y="2"/>
                    <a:pt x="90" y="3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5"/>
                    <a:pt x="88" y="86"/>
                    <a:pt x="86" y="86"/>
                  </a:cubicBezTo>
                  <a:cubicBezTo>
                    <a:pt x="86" y="86"/>
                    <a:pt x="86" y="86"/>
                    <a:pt x="86" y="86"/>
                  </a:cubicBezTo>
                  <a:cubicBezTo>
                    <a:pt x="6" y="86"/>
                    <a:pt x="6" y="86"/>
                    <a:pt x="6" y="86"/>
                  </a:cubicBezTo>
                  <a:close/>
                  <a:moveTo>
                    <a:pt x="9" y="81"/>
                  </a:moveTo>
                  <a:cubicBezTo>
                    <a:pt x="84" y="81"/>
                    <a:pt x="84" y="81"/>
                    <a:pt x="84" y="81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9" y="81"/>
                    <a:pt x="9" y="81"/>
                    <a:pt x="9" y="8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1" name="Freeform 290"/>
            <p:cNvSpPr>
              <a:spLocks/>
            </p:cNvSpPr>
            <p:nvPr/>
          </p:nvSpPr>
          <p:spPr bwMode="auto">
            <a:xfrm>
              <a:off x="6748" y="1920"/>
              <a:ext cx="43" cy="188"/>
            </a:xfrm>
            <a:custGeom>
              <a:avLst/>
              <a:gdLst>
                <a:gd name="T0" fmla="*/ 0 w 43"/>
                <a:gd name="T1" fmla="*/ 0 h 188"/>
                <a:gd name="T2" fmla="*/ 36 w 43"/>
                <a:gd name="T3" fmla="*/ 31 h 188"/>
                <a:gd name="T4" fmla="*/ 43 w 43"/>
                <a:gd name="T5" fmla="*/ 188 h 188"/>
                <a:gd name="T6" fmla="*/ 7 w 43"/>
                <a:gd name="T7" fmla="*/ 188 h 188"/>
                <a:gd name="T8" fmla="*/ 0 w 43"/>
                <a:gd name="T9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88">
                  <a:moveTo>
                    <a:pt x="0" y="0"/>
                  </a:moveTo>
                  <a:lnTo>
                    <a:pt x="36" y="31"/>
                  </a:lnTo>
                  <a:lnTo>
                    <a:pt x="43" y="188"/>
                  </a:lnTo>
                  <a:lnTo>
                    <a:pt x="7" y="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2" name="Freeform 291"/>
            <p:cNvSpPr>
              <a:spLocks noEditPoints="1"/>
            </p:cNvSpPr>
            <p:nvPr/>
          </p:nvSpPr>
          <p:spPr bwMode="auto">
            <a:xfrm>
              <a:off x="6741" y="1916"/>
              <a:ext cx="55" cy="199"/>
            </a:xfrm>
            <a:custGeom>
              <a:avLst/>
              <a:gdLst>
                <a:gd name="T0" fmla="*/ 6 w 23"/>
                <a:gd name="T1" fmla="*/ 84 h 84"/>
                <a:gd name="T2" fmla="*/ 4 w 23"/>
                <a:gd name="T3" fmla="*/ 81 h 84"/>
                <a:gd name="T4" fmla="*/ 4 w 23"/>
                <a:gd name="T5" fmla="*/ 81 h 84"/>
                <a:gd name="T6" fmla="*/ 0 w 23"/>
                <a:gd name="T7" fmla="*/ 2 h 84"/>
                <a:gd name="T8" fmla="*/ 3 w 23"/>
                <a:gd name="T9" fmla="*/ 2 h 84"/>
                <a:gd name="T10" fmla="*/ 0 w 23"/>
                <a:gd name="T11" fmla="*/ 2 h 84"/>
                <a:gd name="T12" fmla="*/ 1 w 23"/>
                <a:gd name="T13" fmla="*/ 0 h 84"/>
                <a:gd name="T14" fmla="*/ 1 w 23"/>
                <a:gd name="T15" fmla="*/ 0 h 84"/>
                <a:gd name="T16" fmla="*/ 4 w 23"/>
                <a:gd name="T17" fmla="*/ 0 h 84"/>
                <a:gd name="T18" fmla="*/ 4 w 23"/>
                <a:gd name="T19" fmla="*/ 0 h 84"/>
                <a:gd name="T20" fmla="*/ 19 w 23"/>
                <a:gd name="T21" fmla="*/ 13 h 84"/>
                <a:gd name="T22" fmla="*/ 20 w 23"/>
                <a:gd name="T23" fmla="*/ 15 h 84"/>
                <a:gd name="T24" fmla="*/ 20 w 23"/>
                <a:gd name="T25" fmla="*/ 15 h 84"/>
                <a:gd name="T26" fmla="*/ 23 w 23"/>
                <a:gd name="T27" fmla="*/ 81 h 84"/>
                <a:gd name="T28" fmla="*/ 22 w 23"/>
                <a:gd name="T29" fmla="*/ 83 h 84"/>
                <a:gd name="T30" fmla="*/ 22 w 23"/>
                <a:gd name="T31" fmla="*/ 83 h 84"/>
                <a:gd name="T32" fmla="*/ 21 w 23"/>
                <a:gd name="T33" fmla="*/ 84 h 84"/>
                <a:gd name="T34" fmla="*/ 21 w 23"/>
                <a:gd name="T35" fmla="*/ 84 h 84"/>
                <a:gd name="T36" fmla="*/ 6 w 23"/>
                <a:gd name="T37" fmla="*/ 84 h 84"/>
                <a:gd name="T38" fmla="*/ 9 w 23"/>
                <a:gd name="T39" fmla="*/ 78 h 84"/>
                <a:gd name="T40" fmla="*/ 18 w 23"/>
                <a:gd name="T41" fmla="*/ 79 h 84"/>
                <a:gd name="T42" fmla="*/ 15 w 23"/>
                <a:gd name="T43" fmla="*/ 16 h 84"/>
                <a:gd name="T44" fmla="*/ 5 w 23"/>
                <a:gd name="T45" fmla="*/ 8 h 84"/>
                <a:gd name="T46" fmla="*/ 9 w 23"/>
                <a:gd name="T47" fmla="*/ 7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" h="84">
                  <a:moveTo>
                    <a:pt x="6" y="84"/>
                  </a:moveTo>
                  <a:cubicBezTo>
                    <a:pt x="5" y="84"/>
                    <a:pt x="4" y="83"/>
                    <a:pt x="4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20" y="13"/>
                    <a:pt x="20" y="14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3" y="82"/>
                    <a:pt x="23" y="82"/>
                    <a:pt x="22" y="83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84"/>
                    <a:pt x="21" y="84"/>
                    <a:pt x="21" y="84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6" y="84"/>
                    <a:pt x="6" y="84"/>
                    <a:pt x="6" y="84"/>
                  </a:cubicBezTo>
                  <a:close/>
                  <a:moveTo>
                    <a:pt x="9" y="78"/>
                  </a:moveTo>
                  <a:cubicBezTo>
                    <a:pt x="18" y="79"/>
                    <a:pt x="18" y="79"/>
                    <a:pt x="18" y="79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9" y="78"/>
                    <a:pt x="9" y="78"/>
                    <a:pt x="9" y="78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3" name="Freeform 292"/>
            <p:cNvSpPr>
              <a:spLocks/>
            </p:cNvSpPr>
            <p:nvPr/>
          </p:nvSpPr>
          <p:spPr bwMode="auto">
            <a:xfrm>
              <a:off x="6748" y="1918"/>
              <a:ext cx="199" cy="33"/>
            </a:xfrm>
            <a:custGeom>
              <a:avLst/>
              <a:gdLst>
                <a:gd name="T0" fmla="*/ 0 w 199"/>
                <a:gd name="T1" fmla="*/ 2 h 33"/>
                <a:gd name="T2" fmla="*/ 36 w 199"/>
                <a:gd name="T3" fmla="*/ 33 h 33"/>
                <a:gd name="T4" fmla="*/ 199 w 199"/>
                <a:gd name="T5" fmla="*/ 33 h 33"/>
                <a:gd name="T6" fmla="*/ 199 w 199"/>
                <a:gd name="T7" fmla="*/ 0 h 33"/>
                <a:gd name="T8" fmla="*/ 0 w 199"/>
                <a:gd name="T9" fmla="*/ 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33">
                  <a:moveTo>
                    <a:pt x="0" y="2"/>
                  </a:moveTo>
                  <a:lnTo>
                    <a:pt x="36" y="33"/>
                  </a:lnTo>
                  <a:lnTo>
                    <a:pt x="199" y="33"/>
                  </a:lnTo>
                  <a:lnTo>
                    <a:pt x="199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4" name="Freeform 293"/>
            <p:cNvSpPr>
              <a:spLocks noEditPoints="1"/>
            </p:cNvSpPr>
            <p:nvPr/>
          </p:nvSpPr>
          <p:spPr bwMode="auto">
            <a:xfrm>
              <a:off x="6741" y="1911"/>
              <a:ext cx="213" cy="45"/>
            </a:xfrm>
            <a:custGeom>
              <a:avLst/>
              <a:gdLst>
                <a:gd name="T0" fmla="*/ 16 w 90"/>
                <a:gd name="T1" fmla="*/ 19 h 19"/>
                <a:gd name="T2" fmla="*/ 1 w 90"/>
                <a:gd name="T3" fmla="*/ 6 h 19"/>
                <a:gd name="T4" fmla="*/ 0 w 90"/>
                <a:gd name="T5" fmla="*/ 4 h 19"/>
                <a:gd name="T6" fmla="*/ 0 w 90"/>
                <a:gd name="T7" fmla="*/ 4 h 19"/>
                <a:gd name="T8" fmla="*/ 2 w 90"/>
                <a:gd name="T9" fmla="*/ 2 h 19"/>
                <a:gd name="T10" fmla="*/ 2 w 90"/>
                <a:gd name="T11" fmla="*/ 2 h 19"/>
                <a:gd name="T12" fmla="*/ 87 w 90"/>
                <a:gd name="T13" fmla="*/ 0 h 19"/>
                <a:gd name="T14" fmla="*/ 89 w 90"/>
                <a:gd name="T15" fmla="*/ 1 h 19"/>
                <a:gd name="T16" fmla="*/ 89 w 90"/>
                <a:gd name="T17" fmla="*/ 1 h 19"/>
                <a:gd name="T18" fmla="*/ 90 w 90"/>
                <a:gd name="T19" fmla="*/ 3 h 19"/>
                <a:gd name="T20" fmla="*/ 90 w 90"/>
                <a:gd name="T21" fmla="*/ 3 h 19"/>
                <a:gd name="T22" fmla="*/ 90 w 90"/>
                <a:gd name="T23" fmla="*/ 17 h 19"/>
                <a:gd name="T24" fmla="*/ 87 w 90"/>
                <a:gd name="T25" fmla="*/ 19 h 19"/>
                <a:gd name="T26" fmla="*/ 87 w 90"/>
                <a:gd name="T27" fmla="*/ 19 h 19"/>
                <a:gd name="T28" fmla="*/ 18 w 90"/>
                <a:gd name="T29" fmla="*/ 19 h 19"/>
                <a:gd name="T30" fmla="*/ 16 w 90"/>
                <a:gd name="T31" fmla="*/ 19 h 19"/>
                <a:gd name="T32" fmla="*/ 19 w 90"/>
                <a:gd name="T33" fmla="*/ 14 h 19"/>
                <a:gd name="T34" fmla="*/ 84 w 90"/>
                <a:gd name="T35" fmla="*/ 14 h 19"/>
                <a:gd name="T36" fmla="*/ 85 w 90"/>
                <a:gd name="T37" fmla="*/ 6 h 19"/>
                <a:gd name="T38" fmla="*/ 10 w 90"/>
                <a:gd name="T39" fmla="*/ 7 h 19"/>
                <a:gd name="T40" fmla="*/ 19 w 90"/>
                <a:gd name="T41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9">
                  <a:moveTo>
                    <a:pt x="16" y="19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8" y="0"/>
                    <a:pt x="89" y="1"/>
                    <a:pt x="89" y="1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90" y="2"/>
                    <a:pt x="90" y="2"/>
                    <a:pt x="90" y="3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90" y="17"/>
                    <a:pt x="90" y="17"/>
                    <a:pt x="90" y="17"/>
                  </a:cubicBezTo>
                  <a:cubicBezTo>
                    <a:pt x="90" y="18"/>
                    <a:pt x="88" y="19"/>
                    <a:pt x="87" y="19"/>
                  </a:cubicBezTo>
                  <a:cubicBezTo>
                    <a:pt x="87" y="19"/>
                    <a:pt x="87" y="19"/>
                    <a:pt x="87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9" y="14"/>
                  </a:moveTo>
                  <a:cubicBezTo>
                    <a:pt x="84" y="14"/>
                    <a:pt x="84" y="14"/>
                    <a:pt x="84" y="14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9" y="14"/>
                    <a:pt x="19" y="14"/>
                    <a:pt x="19" y="1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" name="Freeform 294"/>
            <p:cNvSpPr>
              <a:spLocks/>
            </p:cNvSpPr>
            <p:nvPr/>
          </p:nvSpPr>
          <p:spPr bwMode="auto">
            <a:xfrm>
              <a:off x="4661" y="633"/>
              <a:ext cx="865" cy="213"/>
            </a:xfrm>
            <a:custGeom>
              <a:avLst/>
              <a:gdLst>
                <a:gd name="T0" fmla="*/ 0 w 865"/>
                <a:gd name="T1" fmla="*/ 211 h 213"/>
                <a:gd name="T2" fmla="*/ 853 w 865"/>
                <a:gd name="T3" fmla="*/ 213 h 213"/>
                <a:gd name="T4" fmla="*/ 865 w 865"/>
                <a:gd name="T5" fmla="*/ 0 h 213"/>
                <a:gd name="T6" fmla="*/ 266 w 865"/>
                <a:gd name="T7" fmla="*/ 0 h 213"/>
                <a:gd name="T8" fmla="*/ 0 w 865"/>
                <a:gd name="T9" fmla="*/ 211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5" h="213">
                  <a:moveTo>
                    <a:pt x="0" y="211"/>
                  </a:moveTo>
                  <a:lnTo>
                    <a:pt x="853" y="213"/>
                  </a:lnTo>
                  <a:lnTo>
                    <a:pt x="865" y="0"/>
                  </a:lnTo>
                  <a:lnTo>
                    <a:pt x="266" y="0"/>
                  </a:lnTo>
                  <a:lnTo>
                    <a:pt x="0" y="211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" name="Freeform 295"/>
            <p:cNvSpPr>
              <a:spLocks noEditPoints="1"/>
            </p:cNvSpPr>
            <p:nvPr/>
          </p:nvSpPr>
          <p:spPr bwMode="auto">
            <a:xfrm>
              <a:off x="4654" y="626"/>
              <a:ext cx="879" cy="227"/>
            </a:xfrm>
            <a:custGeom>
              <a:avLst/>
              <a:gdLst>
                <a:gd name="T0" fmla="*/ 363 w 371"/>
                <a:gd name="T1" fmla="*/ 96 h 96"/>
                <a:gd name="T2" fmla="*/ 3 w 371"/>
                <a:gd name="T3" fmla="*/ 95 h 96"/>
                <a:gd name="T4" fmla="*/ 0 w 371"/>
                <a:gd name="T5" fmla="*/ 93 h 96"/>
                <a:gd name="T6" fmla="*/ 0 w 371"/>
                <a:gd name="T7" fmla="*/ 93 h 96"/>
                <a:gd name="T8" fmla="*/ 1 w 371"/>
                <a:gd name="T9" fmla="*/ 90 h 96"/>
                <a:gd name="T10" fmla="*/ 1 w 371"/>
                <a:gd name="T11" fmla="*/ 90 h 96"/>
                <a:gd name="T12" fmla="*/ 113 w 371"/>
                <a:gd name="T13" fmla="*/ 1 h 96"/>
                <a:gd name="T14" fmla="*/ 115 w 371"/>
                <a:gd name="T15" fmla="*/ 0 h 96"/>
                <a:gd name="T16" fmla="*/ 368 w 371"/>
                <a:gd name="T17" fmla="*/ 0 h 96"/>
                <a:gd name="T18" fmla="*/ 370 w 371"/>
                <a:gd name="T19" fmla="*/ 1 h 96"/>
                <a:gd name="T20" fmla="*/ 370 w 371"/>
                <a:gd name="T21" fmla="*/ 1 h 96"/>
                <a:gd name="T22" fmla="*/ 371 w 371"/>
                <a:gd name="T23" fmla="*/ 3 h 96"/>
                <a:gd name="T24" fmla="*/ 371 w 371"/>
                <a:gd name="T25" fmla="*/ 3 h 96"/>
                <a:gd name="T26" fmla="*/ 366 w 371"/>
                <a:gd name="T27" fmla="*/ 94 h 96"/>
                <a:gd name="T28" fmla="*/ 363 w 371"/>
                <a:gd name="T29" fmla="*/ 96 h 96"/>
                <a:gd name="T30" fmla="*/ 363 w 371"/>
                <a:gd name="T31" fmla="*/ 96 h 96"/>
                <a:gd name="T32" fmla="*/ 363 w 371"/>
                <a:gd name="T33" fmla="*/ 96 h 96"/>
                <a:gd name="T34" fmla="*/ 361 w 371"/>
                <a:gd name="T35" fmla="*/ 91 h 96"/>
                <a:gd name="T36" fmla="*/ 365 w 371"/>
                <a:gd name="T37" fmla="*/ 5 h 96"/>
                <a:gd name="T38" fmla="*/ 116 w 371"/>
                <a:gd name="T39" fmla="*/ 5 h 96"/>
                <a:gd name="T40" fmla="*/ 10 w 371"/>
                <a:gd name="T41" fmla="*/ 90 h 96"/>
                <a:gd name="T42" fmla="*/ 361 w 371"/>
                <a:gd name="T43" fmla="*/ 9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71" h="96">
                  <a:moveTo>
                    <a:pt x="363" y="96"/>
                  </a:moveTo>
                  <a:cubicBezTo>
                    <a:pt x="3" y="95"/>
                    <a:pt x="3" y="95"/>
                    <a:pt x="3" y="95"/>
                  </a:cubicBezTo>
                  <a:cubicBezTo>
                    <a:pt x="1" y="95"/>
                    <a:pt x="0" y="94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2"/>
                    <a:pt x="0" y="91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368" y="0"/>
                    <a:pt x="368" y="0"/>
                    <a:pt x="368" y="0"/>
                  </a:cubicBezTo>
                  <a:cubicBezTo>
                    <a:pt x="369" y="0"/>
                    <a:pt x="370" y="0"/>
                    <a:pt x="370" y="1"/>
                  </a:cubicBezTo>
                  <a:cubicBezTo>
                    <a:pt x="370" y="1"/>
                    <a:pt x="370" y="1"/>
                    <a:pt x="370" y="1"/>
                  </a:cubicBezTo>
                  <a:cubicBezTo>
                    <a:pt x="371" y="1"/>
                    <a:pt x="371" y="2"/>
                    <a:pt x="371" y="3"/>
                  </a:cubicBezTo>
                  <a:cubicBezTo>
                    <a:pt x="371" y="3"/>
                    <a:pt x="371" y="3"/>
                    <a:pt x="371" y="3"/>
                  </a:cubicBezTo>
                  <a:cubicBezTo>
                    <a:pt x="366" y="94"/>
                    <a:pt x="366" y="94"/>
                    <a:pt x="366" y="94"/>
                  </a:cubicBezTo>
                  <a:cubicBezTo>
                    <a:pt x="366" y="95"/>
                    <a:pt x="365" y="96"/>
                    <a:pt x="363" y="96"/>
                  </a:cubicBezTo>
                  <a:cubicBezTo>
                    <a:pt x="363" y="96"/>
                    <a:pt x="363" y="96"/>
                    <a:pt x="363" y="96"/>
                  </a:cubicBezTo>
                  <a:cubicBezTo>
                    <a:pt x="363" y="96"/>
                    <a:pt x="363" y="96"/>
                    <a:pt x="363" y="96"/>
                  </a:cubicBezTo>
                  <a:close/>
                  <a:moveTo>
                    <a:pt x="361" y="91"/>
                  </a:moveTo>
                  <a:cubicBezTo>
                    <a:pt x="365" y="5"/>
                    <a:pt x="365" y="5"/>
                    <a:pt x="365" y="5"/>
                  </a:cubicBezTo>
                  <a:cubicBezTo>
                    <a:pt x="116" y="5"/>
                    <a:pt x="116" y="5"/>
                    <a:pt x="116" y="5"/>
                  </a:cubicBezTo>
                  <a:cubicBezTo>
                    <a:pt x="10" y="90"/>
                    <a:pt x="10" y="90"/>
                    <a:pt x="10" y="90"/>
                  </a:cubicBezTo>
                  <a:cubicBezTo>
                    <a:pt x="361" y="91"/>
                    <a:pt x="361" y="91"/>
                    <a:pt x="361" y="9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" name="Freeform 296"/>
            <p:cNvSpPr>
              <a:spLocks/>
            </p:cNvSpPr>
            <p:nvPr/>
          </p:nvSpPr>
          <p:spPr bwMode="auto">
            <a:xfrm>
              <a:off x="4628" y="844"/>
              <a:ext cx="910" cy="1427"/>
            </a:xfrm>
            <a:custGeom>
              <a:avLst/>
              <a:gdLst>
                <a:gd name="T0" fmla="*/ 0 w 910"/>
                <a:gd name="T1" fmla="*/ 1427 h 1427"/>
                <a:gd name="T2" fmla="*/ 28 w 910"/>
                <a:gd name="T3" fmla="*/ 0 h 1427"/>
                <a:gd name="T4" fmla="*/ 874 w 910"/>
                <a:gd name="T5" fmla="*/ 0 h 1427"/>
                <a:gd name="T6" fmla="*/ 910 w 910"/>
                <a:gd name="T7" fmla="*/ 1427 h 1427"/>
                <a:gd name="T8" fmla="*/ 0 w 910"/>
                <a:gd name="T9" fmla="*/ 1427 h 1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0" h="1427">
                  <a:moveTo>
                    <a:pt x="0" y="1427"/>
                  </a:moveTo>
                  <a:lnTo>
                    <a:pt x="28" y="0"/>
                  </a:lnTo>
                  <a:lnTo>
                    <a:pt x="874" y="0"/>
                  </a:lnTo>
                  <a:lnTo>
                    <a:pt x="910" y="1427"/>
                  </a:lnTo>
                  <a:lnTo>
                    <a:pt x="0" y="14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" name="Freeform 297"/>
            <p:cNvSpPr>
              <a:spLocks noEditPoints="1"/>
            </p:cNvSpPr>
            <p:nvPr/>
          </p:nvSpPr>
          <p:spPr bwMode="auto">
            <a:xfrm>
              <a:off x="4621" y="839"/>
              <a:ext cx="924" cy="1437"/>
            </a:xfrm>
            <a:custGeom>
              <a:avLst/>
              <a:gdLst>
                <a:gd name="T0" fmla="*/ 3 w 390"/>
                <a:gd name="T1" fmla="*/ 606 h 606"/>
                <a:gd name="T2" fmla="*/ 3 w 390"/>
                <a:gd name="T3" fmla="*/ 604 h 606"/>
                <a:gd name="T4" fmla="*/ 6 w 390"/>
                <a:gd name="T5" fmla="*/ 604 h 606"/>
                <a:gd name="T6" fmla="*/ 3 w 390"/>
                <a:gd name="T7" fmla="*/ 604 h 606"/>
                <a:gd name="T8" fmla="*/ 3 w 390"/>
                <a:gd name="T9" fmla="*/ 606 h 606"/>
                <a:gd name="T10" fmla="*/ 1 w 390"/>
                <a:gd name="T11" fmla="*/ 606 h 606"/>
                <a:gd name="T12" fmla="*/ 1 w 390"/>
                <a:gd name="T13" fmla="*/ 606 h 606"/>
                <a:gd name="T14" fmla="*/ 0 w 390"/>
                <a:gd name="T15" fmla="*/ 604 h 606"/>
                <a:gd name="T16" fmla="*/ 0 w 390"/>
                <a:gd name="T17" fmla="*/ 604 h 606"/>
                <a:gd name="T18" fmla="*/ 12 w 390"/>
                <a:gd name="T19" fmla="*/ 2 h 606"/>
                <a:gd name="T20" fmla="*/ 15 w 390"/>
                <a:gd name="T21" fmla="*/ 0 h 606"/>
                <a:gd name="T22" fmla="*/ 15 w 390"/>
                <a:gd name="T23" fmla="*/ 0 h 606"/>
                <a:gd name="T24" fmla="*/ 372 w 390"/>
                <a:gd name="T25" fmla="*/ 0 h 606"/>
                <a:gd name="T26" fmla="*/ 375 w 390"/>
                <a:gd name="T27" fmla="*/ 2 h 606"/>
                <a:gd name="T28" fmla="*/ 375 w 390"/>
                <a:gd name="T29" fmla="*/ 2 h 606"/>
                <a:gd name="T30" fmla="*/ 390 w 390"/>
                <a:gd name="T31" fmla="*/ 604 h 606"/>
                <a:gd name="T32" fmla="*/ 389 w 390"/>
                <a:gd name="T33" fmla="*/ 606 h 606"/>
                <a:gd name="T34" fmla="*/ 389 w 390"/>
                <a:gd name="T35" fmla="*/ 606 h 606"/>
                <a:gd name="T36" fmla="*/ 387 w 390"/>
                <a:gd name="T37" fmla="*/ 606 h 606"/>
                <a:gd name="T38" fmla="*/ 387 w 390"/>
                <a:gd name="T39" fmla="*/ 606 h 606"/>
                <a:gd name="T40" fmla="*/ 3 w 390"/>
                <a:gd name="T41" fmla="*/ 606 h 606"/>
                <a:gd name="T42" fmla="*/ 385 w 390"/>
                <a:gd name="T43" fmla="*/ 601 h 606"/>
                <a:gd name="T44" fmla="*/ 370 w 390"/>
                <a:gd name="T45" fmla="*/ 5 h 606"/>
                <a:gd name="T46" fmla="*/ 18 w 390"/>
                <a:gd name="T47" fmla="*/ 5 h 606"/>
                <a:gd name="T48" fmla="*/ 6 w 390"/>
                <a:gd name="T49" fmla="*/ 601 h 606"/>
                <a:gd name="T50" fmla="*/ 385 w 390"/>
                <a:gd name="T51" fmla="*/ 601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90" h="606">
                  <a:moveTo>
                    <a:pt x="3" y="606"/>
                  </a:moveTo>
                  <a:cubicBezTo>
                    <a:pt x="3" y="604"/>
                    <a:pt x="3" y="604"/>
                    <a:pt x="3" y="604"/>
                  </a:cubicBezTo>
                  <a:cubicBezTo>
                    <a:pt x="6" y="604"/>
                    <a:pt x="6" y="604"/>
                    <a:pt x="6" y="604"/>
                  </a:cubicBezTo>
                  <a:cubicBezTo>
                    <a:pt x="3" y="604"/>
                    <a:pt x="3" y="604"/>
                    <a:pt x="3" y="604"/>
                  </a:cubicBezTo>
                  <a:cubicBezTo>
                    <a:pt x="3" y="606"/>
                    <a:pt x="3" y="606"/>
                    <a:pt x="3" y="606"/>
                  </a:cubicBezTo>
                  <a:cubicBezTo>
                    <a:pt x="2" y="606"/>
                    <a:pt x="2" y="606"/>
                    <a:pt x="1" y="606"/>
                  </a:cubicBezTo>
                  <a:cubicBezTo>
                    <a:pt x="1" y="606"/>
                    <a:pt x="1" y="606"/>
                    <a:pt x="1" y="606"/>
                  </a:cubicBezTo>
                  <a:cubicBezTo>
                    <a:pt x="1" y="605"/>
                    <a:pt x="0" y="604"/>
                    <a:pt x="0" y="604"/>
                  </a:cubicBezTo>
                  <a:cubicBezTo>
                    <a:pt x="0" y="604"/>
                    <a:pt x="0" y="604"/>
                    <a:pt x="0" y="604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"/>
                    <a:pt x="13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372" y="0"/>
                    <a:pt x="372" y="0"/>
                    <a:pt x="372" y="0"/>
                  </a:cubicBezTo>
                  <a:cubicBezTo>
                    <a:pt x="374" y="0"/>
                    <a:pt x="375" y="1"/>
                    <a:pt x="375" y="2"/>
                  </a:cubicBezTo>
                  <a:cubicBezTo>
                    <a:pt x="375" y="2"/>
                    <a:pt x="375" y="2"/>
                    <a:pt x="375" y="2"/>
                  </a:cubicBezTo>
                  <a:cubicBezTo>
                    <a:pt x="390" y="604"/>
                    <a:pt x="390" y="604"/>
                    <a:pt x="390" y="604"/>
                  </a:cubicBezTo>
                  <a:cubicBezTo>
                    <a:pt x="390" y="604"/>
                    <a:pt x="390" y="605"/>
                    <a:pt x="389" y="606"/>
                  </a:cubicBezTo>
                  <a:cubicBezTo>
                    <a:pt x="389" y="606"/>
                    <a:pt x="389" y="606"/>
                    <a:pt x="389" y="606"/>
                  </a:cubicBezTo>
                  <a:cubicBezTo>
                    <a:pt x="389" y="606"/>
                    <a:pt x="388" y="606"/>
                    <a:pt x="387" y="606"/>
                  </a:cubicBezTo>
                  <a:cubicBezTo>
                    <a:pt x="387" y="606"/>
                    <a:pt x="387" y="606"/>
                    <a:pt x="387" y="606"/>
                  </a:cubicBezTo>
                  <a:cubicBezTo>
                    <a:pt x="3" y="606"/>
                    <a:pt x="3" y="606"/>
                    <a:pt x="3" y="606"/>
                  </a:cubicBezTo>
                  <a:close/>
                  <a:moveTo>
                    <a:pt x="385" y="601"/>
                  </a:moveTo>
                  <a:cubicBezTo>
                    <a:pt x="370" y="5"/>
                    <a:pt x="370" y="5"/>
                    <a:pt x="370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6" y="601"/>
                    <a:pt x="6" y="601"/>
                    <a:pt x="6" y="601"/>
                  </a:cubicBezTo>
                  <a:cubicBezTo>
                    <a:pt x="385" y="601"/>
                    <a:pt x="385" y="601"/>
                    <a:pt x="385" y="60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9" name="Freeform 298"/>
            <p:cNvSpPr>
              <a:spLocks/>
            </p:cNvSpPr>
            <p:nvPr/>
          </p:nvSpPr>
          <p:spPr bwMode="auto">
            <a:xfrm>
              <a:off x="5284" y="1588"/>
              <a:ext cx="1118" cy="683"/>
            </a:xfrm>
            <a:custGeom>
              <a:avLst/>
              <a:gdLst>
                <a:gd name="T0" fmla="*/ 1118 w 1118"/>
                <a:gd name="T1" fmla="*/ 683 h 683"/>
                <a:gd name="T2" fmla="*/ 1066 w 1118"/>
                <a:gd name="T3" fmla="*/ 0 h 683"/>
                <a:gd name="T4" fmla="*/ 52 w 1118"/>
                <a:gd name="T5" fmla="*/ 0 h 683"/>
                <a:gd name="T6" fmla="*/ 0 w 1118"/>
                <a:gd name="T7" fmla="*/ 683 h 683"/>
                <a:gd name="T8" fmla="*/ 1118 w 1118"/>
                <a:gd name="T9" fmla="*/ 683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8" h="683">
                  <a:moveTo>
                    <a:pt x="1118" y="683"/>
                  </a:moveTo>
                  <a:lnTo>
                    <a:pt x="1066" y="0"/>
                  </a:lnTo>
                  <a:lnTo>
                    <a:pt x="52" y="0"/>
                  </a:lnTo>
                  <a:lnTo>
                    <a:pt x="0" y="683"/>
                  </a:lnTo>
                  <a:lnTo>
                    <a:pt x="1118" y="68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0" name="Freeform 299"/>
            <p:cNvSpPr>
              <a:spLocks noEditPoints="1"/>
            </p:cNvSpPr>
            <p:nvPr/>
          </p:nvSpPr>
          <p:spPr bwMode="auto">
            <a:xfrm>
              <a:off x="5277" y="1581"/>
              <a:ext cx="1133" cy="695"/>
            </a:xfrm>
            <a:custGeom>
              <a:avLst/>
              <a:gdLst>
                <a:gd name="T0" fmla="*/ 1 w 478"/>
                <a:gd name="T1" fmla="*/ 293 h 293"/>
                <a:gd name="T2" fmla="*/ 0 w 478"/>
                <a:gd name="T3" fmla="*/ 291 h 293"/>
                <a:gd name="T4" fmla="*/ 0 w 478"/>
                <a:gd name="T5" fmla="*/ 291 h 293"/>
                <a:gd name="T6" fmla="*/ 22 w 478"/>
                <a:gd name="T7" fmla="*/ 3 h 293"/>
                <a:gd name="T8" fmla="*/ 25 w 478"/>
                <a:gd name="T9" fmla="*/ 0 h 293"/>
                <a:gd name="T10" fmla="*/ 25 w 478"/>
                <a:gd name="T11" fmla="*/ 0 h 293"/>
                <a:gd name="T12" fmla="*/ 453 w 478"/>
                <a:gd name="T13" fmla="*/ 0 h 293"/>
                <a:gd name="T14" fmla="*/ 455 w 478"/>
                <a:gd name="T15" fmla="*/ 3 h 293"/>
                <a:gd name="T16" fmla="*/ 455 w 478"/>
                <a:gd name="T17" fmla="*/ 3 h 293"/>
                <a:gd name="T18" fmla="*/ 478 w 478"/>
                <a:gd name="T19" fmla="*/ 290 h 293"/>
                <a:gd name="T20" fmla="*/ 475 w 478"/>
                <a:gd name="T21" fmla="*/ 291 h 293"/>
                <a:gd name="T22" fmla="*/ 475 w 478"/>
                <a:gd name="T23" fmla="*/ 288 h 293"/>
                <a:gd name="T24" fmla="*/ 475 w 478"/>
                <a:gd name="T25" fmla="*/ 291 h 293"/>
                <a:gd name="T26" fmla="*/ 478 w 478"/>
                <a:gd name="T27" fmla="*/ 290 h 293"/>
                <a:gd name="T28" fmla="*/ 477 w 478"/>
                <a:gd name="T29" fmla="*/ 292 h 293"/>
                <a:gd name="T30" fmla="*/ 477 w 478"/>
                <a:gd name="T31" fmla="*/ 292 h 293"/>
                <a:gd name="T32" fmla="*/ 475 w 478"/>
                <a:gd name="T33" fmla="*/ 293 h 293"/>
                <a:gd name="T34" fmla="*/ 475 w 478"/>
                <a:gd name="T35" fmla="*/ 293 h 293"/>
                <a:gd name="T36" fmla="*/ 3 w 478"/>
                <a:gd name="T37" fmla="*/ 293 h 293"/>
                <a:gd name="T38" fmla="*/ 1 w 478"/>
                <a:gd name="T39" fmla="*/ 293 h 293"/>
                <a:gd name="T40" fmla="*/ 6 w 478"/>
                <a:gd name="T41" fmla="*/ 288 h 293"/>
                <a:gd name="T42" fmla="*/ 473 w 478"/>
                <a:gd name="T43" fmla="*/ 288 h 293"/>
                <a:gd name="T44" fmla="*/ 450 w 478"/>
                <a:gd name="T45" fmla="*/ 5 h 293"/>
                <a:gd name="T46" fmla="*/ 28 w 478"/>
                <a:gd name="T47" fmla="*/ 5 h 293"/>
                <a:gd name="T48" fmla="*/ 6 w 478"/>
                <a:gd name="T49" fmla="*/ 28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8" h="293">
                  <a:moveTo>
                    <a:pt x="1" y="293"/>
                  </a:moveTo>
                  <a:cubicBezTo>
                    <a:pt x="0" y="292"/>
                    <a:pt x="0" y="291"/>
                    <a:pt x="0" y="291"/>
                  </a:cubicBezTo>
                  <a:cubicBezTo>
                    <a:pt x="0" y="291"/>
                    <a:pt x="0" y="291"/>
                    <a:pt x="0" y="291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3" y="1"/>
                    <a:pt x="24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453" y="0"/>
                    <a:pt x="453" y="0"/>
                    <a:pt x="453" y="0"/>
                  </a:cubicBezTo>
                  <a:cubicBezTo>
                    <a:pt x="454" y="0"/>
                    <a:pt x="455" y="1"/>
                    <a:pt x="455" y="3"/>
                  </a:cubicBezTo>
                  <a:cubicBezTo>
                    <a:pt x="455" y="3"/>
                    <a:pt x="455" y="3"/>
                    <a:pt x="455" y="3"/>
                  </a:cubicBezTo>
                  <a:cubicBezTo>
                    <a:pt x="478" y="290"/>
                    <a:pt x="478" y="290"/>
                    <a:pt x="478" y="290"/>
                  </a:cubicBezTo>
                  <a:cubicBezTo>
                    <a:pt x="475" y="291"/>
                    <a:pt x="475" y="291"/>
                    <a:pt x="475" y="291"/>
                  </a:cubicBezTo>
                  <a:cubicBezTo>
                    <a:pt x="475" y="288"/>
                    <a:pt x="475" y="288"/>
                    <a:pt x="475" y="288"/>
                  </a:cubicBezTo>
                  <a:cubicBezTo>
                    <a:pt x="475" y="291"/>
                    <a:pt x="475" y="291"/>
                    <a:pt x="475" y="291"/>
                  </a:cubicBezTo>
                  <a:cubicBezTo>
                    <a:pt x="478" y="290"/>
                    <a:pt x="478" y="290"/>
                    <a:pt x="478" y="290"/>
                  </a:cubicBezTo>
                  <a:cubicBezTo>
                    <a:pt x="478" y="291"/>
                    <a:pt x="478" y="292"/>
                    <a:pt x="477" y="292"/>
                  </a:cubicBezTo>
                  <a:cubicBezTo>
                    <a:pt x="477" y="292"/>
                    <a:pt x="477" y="292"/>
                    <a:pt x="477" y="292"/>
                  </a:cubicBezTo>
                  <a:cubicBezTo>
                    <a:pt x="477" y="293"/>
                    <a:pt x="476" y="293"/>
                    <a:pt x="475" y="293"/>
                  </a:cubicBezTo>
                  <a:cubicBezTo>
                    <a:pt x="475" y="293"/>
                    <a:pt x="475" y="293"/>
                    <a:pt x="475" y="293"/>
                  </a:cubicBezTo>
                  <a:cubicBezTo>
                    <a:pt x="3" y="293"/>
                    <a:pt x="3" y="293"/>
                    <a:pt x="3" y="293"/>
                  </a:cubicBezTo>
                  <a:cubicBezTo>
                    <a:pt x="2" y="293"/>
                    <a:pt x="1" y="293"/>
                    <a:pt x="1" y="293"/>
                  </a:cubicBezTo>
                  <a:close/>
                  <a:moveTo>
                    <a:pt x="6" y="288"/>
                  </a:moveTo>
                  <a:cubicBezTo>
                    <a:pt x="473" y="288"/>
                    <a:pt x="473" y="288"/>
                    <a:pt x="473" y="288"/>
                  </a:cubicBezTo>
                  <a:cubicBezTo>
                    <a:pt x="450" y="5"/>
                    <a:pt x="450" y="5"/>
                    <a:pt x="450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6" y="288"/>
                    <a:pt x="6" y="288"/>
                    <a:pt x="6" y="288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1" name="Freeform 300"/>
            <p:cNvSpPr>
              <a:spLocks/>
            </p:cNvSpPr>
            <p:nvPr/>
          </p:nvSpPr>
          <p:spPr bwMode="auto">
            <a:xfrm>
              <a:off x="5336" y="1458"/>
              <a:ext cx="1014" cy="130"/>
            </a:xfrm>
            <a:custGeom>
              <a:avLst/>
              <a:gdLst>
                <a:gd name="T0" fmla="*/ 1014 w 1014"/>
                <a:gd name="T1" fmla="*/ 130 h 130"/>
                <a:gd name="T2" fmla="*/ 0 w 1014"/>
                <a:gd name="T3" fmla="*/ 130 h 130"/>
                <a:gd name="T4" fmla="*/ 109 w 1014"/>
                <a:gd name="T5" fmla="*/ 0 h 130"/>
                <a:gd name="T6" fmla="*/ 931 w 1014"/>
                <a:gd name="T7" fmla="*/ 0 h 130"/>
                <a:gd name="T8" fmla="*/ 1014 w 1014"/>
                <a:gd name="T9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4" h="130">
                  <a:moveTo>
                    <a:pt x="1014" y="130"/>
                  </a:moveTo>
                  <a:lnTo>
                    <a:pt x="0" y="130"/>
                  </a:lnTo>
                  <a:lnTo>
                    <a:pt x="109" y="0"/>
                  </a:lnTo>
                  <a:lnTo>
                    <a:pt x="931" y="0"/>
                  </a:lnTo>
                  <a:lnTo>
                    <a:pt x="1014" y="1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2" name="Freeform 301"/>
            <p:cNvSpPr>
              <a:spLocks noEditPoints="1"/>
            </p:cNvSpPr>
            <p:nvPr/>
          </p:nvSpPr>
          <p:spPr bwMode="auto">
            <a:xfrm>
              <a:off x="5329" y="1451"/>
              <a:ext cx="1026" cy="142"/>
            </a:xfrm>
            <a:custGeom>
              <a:avLst/>
              <a:gdLst>
                <a:gd name="T0" fmla="*/ 3 w 433"/>
                <a:gd name="T1" fmla="*/ 60 h 60"/>
                <a:gd name="T2" fmla="*/ 1 w 433"/>
                <a:gd name="T3" fmla="*/ 59 h 60"/>
                <a:gd name="T4" fmla="*/ 1 w 433"/>
                <a:gd name="T5" fmla="*/ 59 h 60"/>
                <a:gd name="T6" fmla="*/ 1 w 433"/>
                <a:gd name="T7" fmla="*/ 56 h 60"/>
                <a:gd name="T8" fmla="*/ 1 w 433"/>
                <a:gd name="T9" fmla="*/ 56 h 60"/>
                <a:gd name="T10" fmla="*/ 46 w 433"/>
                <a:gd name="T11" fmla="*/ 1 h 60"/>
                <a:gd name="T12" fmla="*/ 49 w 433"/>
                <a:gd name="T13" fmla="*/ 0 h 60"/>
                <a:gd name="T14" fmla="*/ 49 w 433"/>
                <a:gd name="T15" fmla="*/ 0 h 60"/>
                <a:gd name="T16" fmla="*/ 396 w 433"/>
                <a:gd name="T17" fmla="*/ 0 h 60"/>
                <a:gd name="T18" fmla="*/ 398 w 433"/>
                <a:gd name="T19" fmla="*/ 1 h 60"/>
                <a:gd name="T20" fmla="*/ 398 w 433"/>
                <a:gd name="T21" fmla="*/ 1 h 60"/>
                <a:gd name="T22" fmla="*/ 433 w 433"/>
                <a:gd name="T23" fmla="*/ 56 h 60"/>
                <a:gd name="T24" fmla="*/ 431 w 433"/>
                <a:gd name="T25" fmla="*/ 58 h 60"/>
                <a:gd name="T26" fmla="*/ 431 w 433"/>
                <a:gd name="T27" fmla="*/ 55 h 60"/>
                <a:gd name="T28" fmla="*/ 431 w 433"/>
                <a:gd name="T29" fmla="*/ 58 h 60"/>
                <a:gd name="T30" fmla="*/ 433 w 433"/>
                <a:gd name="T31" fmla="*/ 56 h 60"/>
                <a:gd name="T32" fmla="*/ 433 w 433"/>
                <a:gd name="T33" fmla="*/ 59 h 60"/>
                <a:gd name="T34" fmla="*/ 433 w 433"/>
                <a:gd name="T35" fmla="*/ 59 h 60"/>
                <a:gd name="T36" fmla="*/ 431 w 433"/>
                <a:gd name="T37" fmla="*/ 60 h 60"/>
                <a:gd name="T38" fmla="*/ 431 w 433"/>
                <a:gd name="T39" fmla="*/ 60 h 60"/>
                <a:gd name="T40" fmla="*/ 3 w 433"/>
                <a:gd name="T41" fmla="*/ 60 h 60"/>
                <a:gd name="T42" fmla="*/ 9 w 433"/>
                <a:gd name="T43" fmla="*/ 55 h 60"/>
                <a:gd name="T44" fmla="*/ 426 w 433"/>
                <a:gd name="T45" fmla="*/ 55 h 60"/>
                <a:gd name="T46" fmla="*/ 394 w 433"/>
                <a:gd name="T47" fmla="*/ 5 h 60"/>
                <a:gd name="T48" fmla="*/ 50 w 433"/>
                <a:gd name="T49" fmla="*/ 5 h 60"/>
                <a:gd name="T50" fmla="*/ 9 w 433"/>
                <a:gd name="T51" fmla="*/ 55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33" h="60">
                  <a:moveTo>
                    <a:pt x="3" y="60"/>
                  </a:moveTo>
                  <a:cubicBezTo>
                    <a:pt x="2" y="60"/>
                    <a:pt x="1" y="60"/>
                    <a:pt x="1" y="59"/>
                  </a:cubicBezTo>
                  <a:cubicBezTo>
                    <a:pt x="1" y="59"/>
                    <a:pt x="1" y="59"/>
                    <a:pt x="1" y="59"/>
                  </a:cubicBezTo>
                  <a:cubicBezTo>
                    <a:pt x="0" y="58"/>
                    <a:pt x="0" y="57"/>
                    <a:pt x="1" y="56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7" y="0"/>
                    <a:pt x="48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396" y="0"/>
                    <a:pt x="396" y="0"/>
                    <a:pt x="396" y="0"/>
                  </a:cubicBezTo>
                  <a:cubicBezTo>
                    <a:pt x="397" y="0"/>
                    <a:pt x="398" y="0"/>
                    <a:pt x="398" y="1"/>
                  </a:cubicBezTo>
                  <a:cubicBezTo>
                    <a:pt x="398" y="1"/>
                    <a:pt x="398" y="1"/>
                    <a:pt x="398" y="1"/>
                  </a:cubicBezTo>
                  <a:cubicBezTo>
                    <a:pt x="433" y="56"/>
                    <a:pt x="433" y="56"/>
                    <a:pt x="433" y="56"/>
                  </a:cubicBezTo>
                  <a:cubicBezTo>
                    <a:pt x="431" y="58"/>
                    <a:pt x="431" y="58"/>
                    <a:pt x="431" y="58"/>
                  </a:cubicBezTo>
                  <a:cubicBezTo>
                    <a:pt x="431" y="55"/>
                    <a:pt x="431" y="55"/>
                    <a:pt x="431" y="55"/>
                  </a:cubicBezTo>
                  <a:cubicBezTo>
                    <a:pt x="431" y="58"/>
                    <a:pt x="431" y="58"/>
                    <a:pt x="431" y="58"/>
                  </a:cubicBezTo>
                  <a:cubicBezTo>
                    <a:pt x="433" y="56"/>
                    <a:pt x="433" y="56"/>
                    <a:pt x="433" y="56"/>
                  </a:cubicBezTo>
                  <a:cubicBezTo>
                    <a:pt x="433" y="57"/>
                    <a:pt x="433" y="58"/>
                    <a:pt x="433" y="59"/>
                  </a:cubicBezTo>
                  <a:cubicBezTo>
                    <a:pt x="433" y="59"/>
                    <a:pt x="433" y="59"/>
                    <a:pt x="433" y="59"/>
                  </a:cubicBezTo>
                  <a:cubicBezTo>
                    <a:pt x="433" y="60"/>
                    <a:pt x="432" y="60"/>
                    <a:pt x="431" y="60"/>
                  </a:cubicBezTo>
                  <a:cubicBezTo>
                    <a:pt x="431" y="60"/>
                    <a:pt x="431" y="60"/>
                    <a:pt x="431" y="60"/>
                  </a:cubicBezTo>
                  <a:cubicBezTo>
                    <a:pt x="3" y="60"/>
                    <a:pt x="3" y="60"/>
                    <a:pt x="3" y="60"/>
                  </a:cubicBezTo>
                  <a:close/>
                  <a:moveTo>
                    <a:pt x="9" y="55"/>
                  </a:moveTo>
                  <a:cubicBezTo>
                    <a:pt x="426" y="55"/>
                    <a:pt x="426" y="55"/>
                    <a:pt x="426" y="55"/>
                  </a:cubicBezTo>
                  <a:cubicBezTo>
                    <a:pt x="394" y="5"/>
                    <a:pt x="394" y="5"/>
                    <a:pt x="394" y="5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9" y="55"/>
                    <a:pt x="9" y="55"/>
                    <a:pt x="9" y="5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3" name="Freeform 302"/>
            <p:cNvSpPr>
              <a:spLocks/>
            </p:cNvSpPr>
            <p:nvPr/>
          </p:nvSpPr>
          <p:spPr bwMode="auto">
            <a:xfrm>
              <a:off x="5462" y="412"/>
              <a:ext cx="791" cy="1108"/>
            </a:xfrm>
            <a:custGeom>
              <a:avLst/>
              <a:gdLst>
                <a:gd name="T0" fmla="*/ 791 w 791"/>
                <a:gd name="T1" fmla="*/ 1108 h 1108"/>
                <a:gd name="T2" fmla="*/ 744 w 791"/>
                <a:gd name="T3" fmla="*/ 19 h 1108"/>
                <a:gd name="T4" fmla="*/ 71 w 791"/>
                <a:gd name="T5" fmla="*/ 0 h 1108"/>
                <a:gd name="T6" fmla="*/ 0 w 791"/>
                <a:gd name="T7" fmla="*/ 1108 h 1108"/>
                <a:gd name="T8" fmla="*/ 791 w 791"/>
                <a:gd name="T9" fmla="*/ 1108 h 1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1" h="1108">
                  <a:moveTo>
                    <a:pt x="791" y="1108"/>
                  </a:moveTo>
                  <a:lnTo>
                    <a:pt x="744" y="19"/>
                  </a:lnTo>
                  <a:lnTo>
                    <a:pt x="71" y="0"/>
                  </a:lnTo>
                  <a:lnTo>
                    <a:pt x="0" y="1108"/>
                  </a:lnTo>
                  <a:lnTo>
                    <a:pt x="791" y="11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" name="Freeform 303"/>
            <p:cNvSpPr>
              <a:spLocks noEditPoints="1"/>
            </p:cNvSpPr>
            <p:nvPr/>
          </p:nvSpPr>
          <p:spPr bwMode="auto">
            <a:xfrm>
              <a:off x="5455" y="405"/>
              <a:ext cx="803" cy="1119"/>
            </a:xfrm>
            <a:custGeom>
              <a:avLst/>
              <a:gdLst>
                <a:gd name="T0" fmla="*/ 3 w 339"/>
                <a:gd name="T1" fmla="*/ 472 h 472"/>
                <a:gd name="T2" fmla="*/ 1 w 339"/>
                <a:gd name="T3" fmla="*/ 471 h 472"/>
                <a:gd name="T4" fmla="*/ 1 w 339"/>
                <a:gd name="T5" fmla="*/ 471 h 472"/>
                <a:gd name="T6" fmla="*/ 0 w 339"/>
                <a:gd name="T7" fmla="*/ 469 h 472"/>
                <a:gd name="T8" fmla="*/ 0 w 339"/>
                <a:gd name="T9" fmla="*/ 469 h 472"/>
                <a:gd name="T10" fmla="*/ 31 w 339"/>
                <a:gd name="T11" fmla="*/ 3 h 472"/>
                <a:gd name="T12" fmla="*/ 33 w 339"/>
                <a:gd name="T13" fmla="*/ 0 h 472"/>
                <a:gd name="T14" fmla="*/ 33 w 339"/>
                <a:gd name="T15" fmla="*/ 0 h 472"/>
                <a:gd name="T16" fmla="*/ 318 w 339"/>
                <a:gd name="T17" fmla="*/ 8 h 472"/>
                <a:gd name="T18" fmla="*/ 320 w 339"/>
                <a:gd name="T19" fmla="*/ 11 h 472"/>
                <a:gd name="T20" fmla="*/ 320 w 339"/>
                <a:gd name="T21" fmla="*/ 11 h 472"/>
                <a:gd name="T22" fmla="*/ 339 w 339"/>
                <a:gd name="T23" fmla="*/ 469 h 472"/>
                <a:gd name="T24" fmla="*/ 337 w 339"/>
                <a:gd name="T25" fmla="*/ 470 h 472"/>
                <a:gd name="T26" fmla="*/ 337 w 339"/>
                <a:gd name="T27" fmla="*/ 467 h 472"/>
                <a:gd name="T28" fmla="*/ 337 w 339"/>
                <a:gd name="T29" fmla="*/ 470 h 472"/>
                <a:gd name="T30" fmla="*/ 339 w 339"/>
                <a:gd name="T31" fmla="*/ 469 h 472"/>
                <a:gd name="T32" fmla="*/ 338 w 339"/>
                <a:gd name="T33" fmla="*/ 471 h 472"/>
                <a:gd name="T34" fmla="*/ 338 w 339"/>
                <a:gd name="T35" fmla="*/ 471 h 472"/>
                <a:gd name="T36" fmla="*/ 337 w 339"/>
                <a:gd name="T37" fmla="*/ 472 h 472"/>
                <a:gd name="T38" fmla="*/ 337 w 339"/>
                <a:gd name="T39" fmla="*/ 472 h 472"/>
                <a:gd name="T40" fmla="*/ 3 w 339"/>
                <a:gd name="T41" fmla="*/ 472 h 472"/>
                <a:gd name="T42" fmla="*/ 6 w 339"/>
                <a:gd name="T43" fmla="*/ 467 h 472"/>
                <a:gd name="T44" fmla="*/ 334 w 339"/>
                <a:gd name="T45" fmla="*/ 467 h 472"/>
                <a:gd name="T46" fmla="*/ 315 w 339"/>
                <a:gd name="T47" fmla="*/ 13 h 472"/>
                <a:gd name="T48" fmla="*/ 36 w 339"/>
                <a:gd name="T49" fmla="*/ 5 h 472"/>
                <a:gd name="T50" fmla="*/ 6 w 339"/>
                <a:gd name="T51" fmla="*/ 467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39" h="472">
                  <a:moveTo>
                    <a:pt x="3" y="472"/>
                  </a:moveTo>
                  <a:cubicBezTo>
                    <a:pt x="2" y="472"/>
                    <a:pt x="2" y="472"/>
                    <a:pt x="1" y="471"/>
                  </a:cubicBezTo>
                  <a:cubicBezTo>
                    <a:pt x="1" y="471"/>
                    <a:pt x="1" y="471"/>
                    <a:pt x="1" y="471"/>
                  </a:cubicBezTo>
                  <a:cubicBezTo>
                    <a:pt x="1" y="471"/>
                    <a:pt x="0" y="470"/>
                    <a:pt x="0" y="469"/>
                  </a:cubicBezTo>
                  <a:cubicBezTo>
                    <a:pt x="0" y="469"/>
                    <a:pt x="0" y="469"/>
                    <a:pt x="0" y="469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1"/>
                    <a:pt x="32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18" y="8"/>
                    <a:pt x="318" y="8"/>
                    <a:pt x="318" y="8"/>
                  </a:cubicBezTo>
                  <a:cubicBezTo>
                    <a:pt x="319" y="8"/>
                    <a:pt x="320" y="9"/>
                    <a:pt x="320" y="11"/>
                  </a:cubicBezTo>
                  <a:cubicBezTo>
                    <a:pt x="320" y="11"/>
                    <a:pt x="320" y="11"/>
                    <a:pt x="320" y="11"/>
                  </a:cubicBezTo>
                  <a:cubicBezTo>
                    <a:pt x="339" y="469"/>
                    <a:pt x="339" y="469"/>
                    <a:pt x="339" y="469"/>
                  </a:cubicBezTo>
                  <a:cubicBezTo>
                    <a:pt x="337" y="470"/>
                    <a:pt x="337" y="470"/>
                    <a:pt x="337" y="470"/>
                  </a:cubicBezTo>
                  <a:cubicBezTo>
                    <a:pt x="337" y="467"/>
                    <a:pt x="337" y="467"/>
                    <a:pt x="337" y="467"/>
                  </a:cubicBezTo>
                  <a:cubicBezTo>
                    <a:pt x="337" y="470"/>
                    <a:pt x="337" y="470"/>
                    <a:pt x="337" y="470"/>
                  </a:cubicBezTo>
                  <a:cubicBezTo>
                    <a:pt x="339" y="469"/>
                    <a:pt x="339" y="469"/>
                    <a:pt x="339" y="469"/>
                  </a:cubicBezTo>
                  <a:cubicBezTo>
                    <a:pt x="339" y="470"/>
                    <a:pt x="339" y="471"/>
                    <a:pt x="338" y="471"/>
                  </a:cubicBezTo>
                  <a:cubicBezTo>
                    <a:pt x="338" y="471"/>
                    <a:pt x="338" y="471"/>
                    <a:pt x="338" y="471"/>
                  </a:cubicBezTo>
                  <a:cubicBezTo>
                    <a:pt x="338" y="472"/>
                    <a:pt x="337" y="472"/>
                    <a:pt x="337" y="472"/>
                  </a:cubicBezTo>
                  <a:cubicBezTo>
                    <a:pt x="337" y="472"/>
                    <a:pt x="337" y="472"/>
                    <a:pt x="337" y="472"/>
                  </a:cubicBezTo>
                  <a:cubicBezTo>
                    <a:pt x="3" y="472"/>
                    <a:pt x="3" y="472"/>
                    <a:pt x="3" y="472"/>
                  </a:cubicBezTo>
                  <a:close/>
                  <a:moveTo>
                    <a:pt x="6" y="467"/>
                  </a:moveTo>
                  <a:cubicBezTo>
                    <a:pt x="334" y="467"/>
                    <a:pt x="334" y="467"/>
                    <a:pt x="334" y="467"/>
                  </a:cubicBezTo>
                  <a:cubicBezTo>
                    <a:pt x="315" y="13"/>
                    <a:pt x="315" y="13"/>
                    <a:pt x="315" y="13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6" y="467"/>
                    <a:pt x="6" y="467"/>
                    <a:pt x="6" y="46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5" name="Freeform 304"/>
            <p:cNvSpPr>
              <a:spLocks/>
            </p:cNvSpPr>
            <p:nvPr/>
          </p:nvSpPr>
          <p:spPr bwMode="auto">
            <a:xfrm>
              <a:off x="5533" y="256"/>
              <a:ext cx="673" cy="175"/>
            </a:xfrm>
            <a:custGeom>
              <a:avLst/>
              <a:gdLst>
                <a:gd name="T0" fmla="*/ 673 w 673"/>
                <a:gd name="T1" fmla="*/ 175 h 175"/>
                <a:gd name="T2" fmla="*/ 0 w 673"/>
                <a:gd name="T3" fmla="*/ 161 h 175"/>
                <a:gd name="T4" fmla="*/ 130 w 673"/>
                <a:gd name="T5" fmla="*/ 0 h 175"/>
                <a:gd name="T6" fmla="*/ 554 w 673"/>
                <a:gd name="T7" fmla="*/ 9 h 175"/>
                <a:gd name="T8" fmla="*/ 673 w 673"/>
                <a:gd name="T9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3" h="175">
                  <a:moveTo>
                    <a:pt x="673" y="175"/>
                  </a:moveTo>
                  <a:lnTo>
                    <a:pt x="0" y="161"/>
                  </a:lnTo>
                  <a:lnTo>
                    <a:pt x="130" y="0"/>
                  </a:lnTo>
                  <a:lnTo>
                    <a:pt x="554" y="9"/>
                  </a:lnTo>
                  <a:lnTo>
                    <a:pt x="673" y="175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6" name="Freeform 305"/>
            <p:cNvSpPr>
              <a:spLocks noEditPoints="1"/>
            </p:cNvSpPr>
            <p:nvPr/>
          </p:nvSpPr>
          <p:spPr bwMode="auto">
            <a:xfrm>
              <a:off x="5526" y="249"/>
              <a:ext cx="687" cy="187"/>
            </a:xfrm>
            <a:custGeom>
              <a:avLst/>
              <a:gdLst>
                <a:gd name="T0" fmla="*/ 287 w 290"/>
                <a:gd name="T1" fmla="*/ 79 h 79"/>
                <a:gd name="T2" fmla="*/ 3 w 290"/>
                <a:gd name="T3" fmla="*/ 73 h 79"/>
                <a:gd name="T4" fmla="*/ 1 w 290"/>
                <a:gd name="T5" fmla="*/ 72 h 79"/>
                <a:gd name="T6" fmla="*/ 1 w 290"/>
                <a:gd name="T7" fmla="*/ 72 h 79"/>
                <a:gd name="T8" fmla="*/ 1 w 290"/>
                <a:gd name="T9" fmla="*/ 69 h 79"/>
                <a:gd name="T10" fmla="*/ 1 w 290"/>
                <a:gd name="T11" fmla="*/ 69 h 79"/>
                <a:gd name="T12" fmla="*/ 56 w 290"/>
                <a:gd name="T13" fmla="*/ 1 h 79"/>
                <a:gd name="T14" fmla="*/ 58 w 290"/>
                <a:gd name="T15" fmla="*/ 0 h 79"/>
                <a:gd name="T16" fmla="*/ 58 w 290"/>
                <a:gd name="T17" fmla="*/ 0 h 79"/>
                <a:gd name="T18" fmla="*/ 237 w 290"/>
                <a:gd name="T19" fmla="*/ 5 h 79"/>
                <a:gd name="T20" fmla="*/ 239 w 290"/>
                <a:gd name="T21" fmla="*/ 6 h 79"/>
                <a:gd name="T22" fmla="*/ 239 w 290"/>
                <a:gd name="T23" fmla="*/ 6 h 79"/>
                <a:gd name="T24" fmla="*/ 290 w 290"/>
                <a:gd name="T25" fmla="*/ 75 h 79"/>
                <a:gd name="T26" fmla="*/ 287 w 290"/>
                <a:gd name="T27" fmla="*/ 77 h 79"/>
                <a:gd name="T28" fmla="*/ 288 w 290"/>
                <a:gd name="T29" fmla="*/ 74 h 79"/>
                <a:gd name="T30" fmla="*/ 287 w 290"/>
                <a:gd name="T31" fmla="*/ 77 h 79"/>
                <a:gd name="T32" fmla="*/ 290 w 290"/>
                <a:gd name="T33" fmla="*/ 75 h 79"/>
                <a:gd name="T34" fmla="*/ 290 w 290"/>
                <a:gd name="T35" fmla="*/ 78 h 79"/>
                <a:gd name="T36" fmla="*/ 290 w 290"/>
                <a:gd name="T37" fmla="*/ 78 h 79"/>
                <a:gd name="T38" fmla="*/ 287 w 290"/>
                <a:gd name="T39" fmla="*/ 79 h 79"/>
                <a:gd name="T40" fmla="*/ 287 w 290"/>
                <a:gd name="T41" fmla="*/ 79 h 79"/>
                <a:gd name="T42" fmla="*/ 287 w 290"/>
                <a:gd name="T43" fmla="*/ 79 h 79"/>
                <a:gd name="T44" fmla="*/ 9 w 290"/>
                <a:gd name="T45" fmla="*/ 68 h 79"/>
                <a:gd name="T46" fmla="*/ 282 w 290"/>
                <a:gd name="T47" fmla="*/ 74 h 79"/>
                <a:gd name="T48" fmla="*/ 236 w 290"/>
                <a:gd name="T49" fmla="*/ 10 h 79"/>
                <a:gd name="T50" fmla="*/ 59 w 290"/>
                <a:gd name="T51" fmla="*/ 6 h 79"/>
                <a:gd name="T52" fmla="*/ 9 w 290"/>
                <a:gd name="T53" fmla="*/ 6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0" h="79">
                  <a:moveTo>
                    <a:pt x="287" y="79"/>
                  </a:moveTo>
                  <a:cubicBezTo>
                    <a:pt x="3" y="73"/>
                    <a:pt x="3" y="73"/>
                    <a:pt x="3" y="73"/>
                  </a:cubicBezTo>
                  <a:cubicBezTo>
                    <a:pt x="2" y="73"/>
                    <a:pt x="1" y="73"/>
                    <a:pt x="1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0" y="71"/>
                    <a:pt x="0" y="70"/>
                    <a:pt x="1" y="69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7" y="1"/>
                    <a:pt x="57" y="0"/>
                    <a:pt x="58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237" y="5"/>
                    <a:pt x="237" y="5"/>
                    <a:pt x="237" y="5"/>
                  </a:cubicBezTo>
                  <a:cubicBezTo>
                    <a:pt x="238" y="5"/>
                    <a:pt x="239" y="5"/>
                    <a:pt x="239" y="6"/>
                  </a:cubicBezTo>
                  <a:cubicBezTo>
                    <a:pt x="239" y="6"/>
                    <a:pt x="239" y="6"/>
                    <a:pt x="239" y="6"/>
                  </a:cubicBezTo>
                  <a:cubicBezTo>
                    <a:pt x="290" y="75"/>
                    <a:pt x="290" y="75"/>
                    <a:pt x="290" y="75"/>
                  </a:cubicBezTo>
                  <a:cubicBezTo>
                    <a:pt x="287" y="77"/>
                    <a:pt x="287" y="77"/>
                    <a:pt x="287" y="77"/>
                  </a:cubicBezTo>
                  <a:cubicBezTo>
                    <a:pt x="288" y="74"/>
                    <a:pt x="288" y="74"/>
                    <a:pt x="288" y="74"/>
                  </a:cubicBezTo>
                  <a:cubicBezTo>
                    <a:pt x="287" y="77"/>
                    <a:pt x="287" y="77"/>
                    <a:pt x="287" y="77"/>
                  </a:cubicBezTo>
                  <a:cubicBezTo>
                    <a:pt x="290" y="75"/>
                    <a:pt x="290" y="75"/>
                    <a:pt x="290" y="75"/>
                  </a:cubicBezTo>
                  <a:cubicBezTo>
                    <a:pt x="290" y="76"/>
                    <a:pt x="290" y="77"/>
                    <a:pt x="290" y="78"/>
                  </a:cubicBezTo>
                  <a:cubicBezTo>
                    <a:pt x="290" y="78"/>
                    <a:pt x="290" y="78"/>
                    <a:pt x="290" y="78"/>
                  </a:cubicBezTo>
                  <a:cubicBezTo>
                    <a:pt x="289" y="79"/>
                    <a:pt x="288" y="79"/>
                    <a:pt x="287" y="79"/>
                  </a:cubicBezTo>
                  <a:cubicBezTo>
                    <a:pt x="287" y="79"/>
                    <a:pt x="287" y="79"/>
                    <a:pt x="287" y="79"/>
                  </a:cubicBezTo>
                  <a:cubicBezTo>
                    <a:pt x="287" y="79"/>
                    <a:pt x="287" y="79"/>
                    <a:pt x="287" y="79"/>
                  </a:cubicBezTo>
                  <a:close/>
                  <a:moveTo>
                    <a:pt x="9" y="68"/>
                  </a:moveTo>
                  <a:cubicBezTo>
                    <a:pt x="282" y="74"/>
                    <a:pt x="282" y="74"/>
                    <a:pt x="282" y="74"/>
                  </a:cubicBezTo>
                  <a:cubicBezTo>
                    <a:pt x="236" y="10"/>
                    <a:pt x="236" y="10"/>
                    <a:pt x="236" y="1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9" y="68"/>
                    <a:pt x="9" y="68"/>
                    <a:pt x="9" y="68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7" name="Freeform 306"/>
            <p:cNvSpPr>
              <a:spLocks/>
            </p:cNvSpPr>
            <p:nvPr/>
          </p:nvSpPr>
          <p:spPr bwMode="auto">
            <a:xfrm>
              <a:off x="5602" y="920"/>
              <a:ext cx="218" cy="204"/>
            </a:xfrm>
            <a:custGeom>
              <a:avLst/>
              <a:gdLst>
                <a:gd name="T0" fmla="*/ 0 w 218"/>
                <a:gd name="T1" fmla="*/ 5 h 204"/>
                <a:gd name="T2" fmla="*/ 7 w 218"/>
                <a:gd name="T3" fmla="*/ 204 h 204"/>
                <a:gd name="T4" fmla="*/ 215 w 218"/>
                <a:gd name="T5" fmla="*/ 204 h 204"/>
                <a:gd name="T6" fmla="*/ 218 w 218"/>
                <a:gd name="T7" fmla="*/ 0 h 204"/>
                <a:gd name="T8" fmla="*/ 0 w 218"/>
                <a:gd name="T9" fmla="*/ 5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" h="204">
                  <a:moveTo>
                    <a:pt x="0" y="5"/>
                  </a:moveTo>
                  <a:lnTo>
                    <a:pt x="7" y="204"/>
                  </a:lnTo>
                  <a:lnTo>
                    <a:pt x="215" y="204"/>
                  </a:lnTo>
                  <a:lnTo>
                    <a:pt x="218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C7ED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8" name="Freeform 307"/>
            <p:cNvSpPr>
              <a:spLocks noEditPoints="1"/>
            </p:cNvSpPr>
            <p:nvPr/>
          </p:nvSpPr>
          <p:spPr bwMode="auto">
            <a:xfrm>
              <a:off x="5595" y="913"/>
              <a:ext cx="232" cy="218"/>
            </a:xfrm>
            <a:custGeom>
              <a:avLst/>
              <a:gdLst>
                <a:gd name="T0" fmla="*/ 94 w 98"/>
                <a:gd name="T1" fmla="*/ 92 h 92"/>
                <a:gd name="T2" fmla="*/ 6 w 98"/>
                <a:gd name="T3" fmla="*/ 91 h 92"/>
                <a:gd name="T4" fmla="*/ 4 w 98"/>
                <a:gd name="T5" fmla="*/ 89 h 92"/>
                <a:gd name="T6" fmla="*/ 4 w 98"/>
                <a:gd name="T7" fmla="*/ 89 h 92"/>
                <a:gd name="T8" fmla="*/ 0 w 98"/>
                <a:gd name="T9" fmla="*/ 5 h 92"/>
                <a:gd name="T10" fmla="*/ 1 w 98"/>
                <a:gd name="T11" fmla="*/ 3 h 92"/>
                <a:gd name="T12" fmla="*/ 1 w 98"/>
                <a:gd name="T13" fmla="*/ 3 h 92"/>
                <a:gd name="T14" fmla="*/ 3 w 98"/>
                <a:gd name="T15" fmla="*/ 2 h 92"/>
                <a:gd name="T16" fmla="*/ 3 w 98"/>
                <a:gd name="T17" fmla="*/ 2 h 92"/>
                <a:gd name="T18" fmla="*/ 95 w 98"/>
                <a:gd name="T19" fmla="*/ 0 h 92"/>
                <a:gd name="T20" fmla="*/ 97 w 98"/>
                <a:gd name="T21" fmla="*/ 1 h 92"/>
                <a:gd name="T22" fmla="*/ 97 w 98"/>
                <a:gd name="T23" fmla="*/ 1 h 92"/>
                <a:gd name="T24" fmla="*/ 98 w 98"/>
                <a:gd name="T25" fmla="*/ 3 h 92"/>
                <a:gd name="T26" fmla="*/ 98 w 98"/>
                <a:gd name="T27" fmla="*/ 3 h 92"/>
                <a:gd name="T28" fmla="*/ 96 w 98"/>
                <a:gd name="T29" fmla="*/ 89 h 92"/>
                <a:gd name="T30" fmla="*/ 94 w 98"/>
                <a:gd name="T31" fmla="*/ 92 h 92"/>
                <a:gd name="T32" fmla="*/ 94 w 98"/>
                <a:gd name="T33" fmla="*/ 92 h 92"/>
                <a:gd name="T34" fmla="*/ 94 w 98"/>
                <a:gd name="T35" fmla="*/ 92 h 92"/>
                <a:gd name="T36" fmla="*/ 9 w 98"/>
                <a:gd name="T37" fmla="*/ 86 h 92"/>
                <a:gd name="T38" fmla="*/ 91 w 98"/>
                <a:gd name="T39" fmla="*/ 86 h 92"/>
                <a:gd name="T40" fmla="*/ 93 w 98"/>
                <a:gd name="T41" fmla="*/ 5 h 92"/>
                <a:gd name="T42" fmla="*/ 5 w 98"/>
                <a:gd name="T43" fmla="*/ 7 h 92"/>
                <a:gd name="T44" fmla="*/ 9 w 98"/>
                <a:gd name="T45" fmla="*/ 86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8" h="92">
                  <a:moveTo>
                    <a:pt x="94" y="92"/>
                  </a:moveTo>
                  <a:cubicBezTo>
                    <a:pt x="6" y="91"/>
                    <a:pt x="6" y="91"/>
                    <a:pt x="6" y="91"/>
                  </a:cubicBezTo>
                  <a:cubicBezTo>
                    <a:pt x="5" y="91"/>
                    <a:pt x="4" y="90"/>
                    <a:pt x="4" y="89"/>
                  </a:cubicBezTo>
                  <a:cubicBezTo>
                    <a:pt x="4" y="89"/>
                    <a:pt x="4" y="89"/>
                    <a:pt x="4" y="89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6" y="0"/>
                    <a:pt x="97" y="0"/>
                    <a:pt x="97" y="1"/>
                  </a:cubicBezTo>
                  <a:cubicBezTo>
                    <a:pt x="97" y="1"/>
                    <a:pt x="97" y="1"/>
                    <a:pt x="97" y="1"/>
                  </a:cubicBezTo>
                  <a:cubicBezTo>
                    <a:pt x="98" y="1"/>
                    <a:pt x="98" y="2"/>
                    <a:pt x="98" y="3"/>
                  </a:cubicBezTo>
                  <a:cubicBezTo>
                    <a:pt x="98" y="3"/>
                    <a:pt x="98" y="3"/>
                    <a:pt x="98" y="3"/>
                  </a:cubicBezTo>
                  <a:cubicBezTo>
                    <a:pt x="96" y="89"/>
                    <a:pt x="96" y="89"/>
                    <a:pt x="96" y="89"/>
                  </a:cubicBezTo>
                  <a:cubicBezTo>
                    <a:pt x="96" y="90"/>
                    <a:pt x="95" y="92"/>
                    <a:pt x="94" y="92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94" y="92"/>
                    <a:pt x="94" y="92"/>
                    <a:pt x="94" y="92"/>
                  </a:cubicBezTo>
                  <a:close/>
                  <a:moveTo>
                    <a:pt x="9" y="86"/>
                  </a:moveTo>
                  <a:cubicBezTo>
                    <a:pt x="91" y="86"/>
                    <a:pt x="91" y="86"/>
                    <a:pt x="91" y="86"/>
                  </a:cubicBezTo>
                  <a:cubicBezTo>
                    <a:pt x="93" y="5"/>
                    <a:pt x="93" y="5"/>
                    <a:pt x="93" y="5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9" y="86"/>
                    <a:pt x="9" y="86"/>
                    <a:pt x="9" y="86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9" name="Freeform 308"/>
            <p:cNvSpPr>
              <a:spLocks/>
            </p:cNvSpPr>
            <p:nvPr/>
          </p:nvSpPr>
          <p:spPr bwMode="auto">
            <a:xfrm>
              <a:off x="5602" y="922"/>
              <a:ext cx="45" cy="199"/>
            </a:xfrm>
            <a:custGeom>
              <a:avLst/>
              <a:gdLst>
                <a:gd name="T0" fmla="*/ 0 w 45"/>
                <a:gd name="T1" fmla="*/ 0 h 199"/>
                <a:gd name="T2" fmla="*/ 38 w 45"/>
                <a:gd name="T3" fmla="*/ 33 h 199"/>
                <a:gd name="T4" fmla="*/ 45 w 45"/>
                <a:gd name="T5" fmla="*/ 199 h 199"/>
                <a:gd name="T6" fmla="*/ 7 w 45"/>
                <a:gd name="T7" fmla="*/ 199 h 199"/>
                <a:gd name="T8" fmla="*/ 0 w 45"/>
                <a:gd name="T9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199">
                  <a:moveTo>
                    <a:pt x="0" y="0"/>
                  </a:moveTo>
                  <a:lnTo>
                    <a:pt x="38" y="33"/>
                  </a:lnTo>
                  <a:lnTo>
                    <a:pt x="45" y="199"/>
                  </a:lnTo>
                  <a:lnTo>
                    <a:pt x="7" y="1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0" name="Freeform 309"/>
            <p:cNvSpPr>
              <a:spLocks noEditPoints="1"/>
            </p:cNvSpPr>
            <p:nvPr/>
          </p:nvSpPr>
          <p:spPr bwMode="auto">
            <a:xfrm>
              <a:off x="5595" y="917"/>
              <a:ext cx="59" cy="211"/>
            </a:xfrm>
            <a:custGeom>
              <a:avLst/>
              <a:gdLst>
                <a:gd name="T0" fmla="*/ 6 w 25"/>
                <a:gd name="T1" fmla="*/ 89 h 89"/>
                <a:gd name="T2" fmla="*/ 4 w 25"/>
                <a:gd name="T3" fmla="*/ 86 h 89"/>
                <a:gd name="T4" fmla="*/ 4 w 25"/>
                <a:gd name="T5" fmla="*/ 86 h 89"/>
                <a:gd name="T6" fmla="*/ 0 w 25"/>
                <a:gd name="T7" fmla="*/ 2 h 89"/>
                <a:gd name="T8" fmla="*/ 3 w 25"/>
                <a:gd name="T9" fmla="*/ 2 h 89"/>
                <a:gd name="T10" fmla="*/ 0 w 25"/>
                <a:gd name="T11" fmla="*/ 2 h 89"/>
                <a:gd name="T12" fmla="*/ 2 w 25"/>
                <a:gd name="T13" fmla="*/ 0 h 89"/>
                <a:gd name="T14" fmla="*/ 2 w 25"/>
                <a:gd name="T15" fmla="*/ 0 h 89"/>
                <a:gd name="T16" fmla="*/ 5 w 25"/>
                <a:gd name="T17" fmla="*/ 0 h 89"/>
                <a:gd name="T18" fmla="*/ 5 w 25"/>
                <a:gd name="T19" fmla="*/ 0 h 89"/>
                <a:gd name="T20" fmla="*/ 21 w 25"/>
                <a:gd name="T21" fmla="*/ 14 h 89"/>
                <a:gd name="T22" fmla="*/ 22 w 25"/>
                <a:gd name="T23" fmla="*/ 15 h 89"/>
                <a:gd name="T24" fmla="*/ 22 w 25"/>
                <a:gd name="T25" fmla="*/ 15 h 89"/>
                <a:gd name="T26" fmla="*/ 25 w 25"/>
                <a:gd name="T27" fmla="*/ 86 h 89"/>
                <a:gd name="T28" fmla="*/ 24 w 25"/>
                <a:gd name="T29" fmla="*/ 88 h 89"/>
                <a:gd name="T30" fmla="*/ 24 w 25"/>
                <a:gd name="T31" fmla="*/ 88 h 89"/>
                <a:gd name="T32" fmla="*/ 22 w 25"/>
                <a:gd name="T33" fmla="*/ 89 h 89"/>
                <a:gd name="T34" fmla="*/ 22 w 25"/>
                <a:gd name="T35" fmla="*/ 89 h 89"/>
                <a:gd name="T36" fmla="*/ 6 w 25"/>
                <a:gd name="T37" fmla="*/ 89 h 89"/>
                <a:gd name="T38" fmla="*/ 9 w 25"/>
                <a:gd name="T39" fmla="*/ 84 h 89"/>
                <a:gd name="T40" fmla="*/ 19 w 25"/>
                <a:gd name="T41" fmla="*/ 84 h 89"/>
                <a:gd name="T42" fmla="*/ 17 w 25"/>
                <a:gd name="T43" fmla="*/ 17 h 89"/>
                <a:gd name="T44" fmla="*/ 6 w 25"/>
                <a:gd name="T45" fmla="*/ 8 h 89"/>
                <a:gd name="T46" fmla="*/ 9 w 25"/>
                <a:gd name="T47" fmla="*/ 8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5" h="89">
                  <a:moveTo>
                    <a:pt x="6" y="89"/>
                  </a:moveTo>
                  <a:cubicBezTo>
                    <a:pt x="5" y="89"/>
                    <a:pt x="4" y="88"/>
                    <a:pt x="4" y="86"/>
                  </a:cubicBezTo>
                  <a:cubicBezTo>
                    <a:pt x="4" y="86"/>
                    <a:pt x="4" y="86"/>
                    <a:pt x="4" y="8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5" y="86"/>
                    <a:pt x="25" y="86"/>
                    <a:pt x="25" y="86"/>
                  </a:cubicBezTo>
                  <a:cubicBezTo>
                    <a:pt x="25" y="87"/>
                    <a:pt x="24" y="88"/>
                    <a:pt x="24" y="88"/>
                  </a:cubicBezTo>
                  <a:cubicBezTo>
                    <a:pt x="24" y="88"/>
                    <a:pt x="24" y="88"/>
                    <a:pt x="24" y="88"/>
                  </a:cubicBezTo>
                  <a:cubicBezTo>
                    <a:pt x="23" y="89"/>
                    <a:pt x="23" y="89"/>
                    <a:pt x="22" y="89"/>
                  </a:cubicBezTo>
                  <a:cubicBezTo>
                    <a:pt x="22" y="89"/>
                    <a:pt x="22" y="89"/>
                    <a:pt x="22" y="89"/>
                  </a:cubicBezTo>
                  <a:cubicBezTo>
                    <a:pt x="6" y="89"/>
                    <a:pt x="6" y="89"/>
                    <a:pt x="6" y="89"/>
                  </a:cubicBezTo>
                  <a:close/>
                  <a:moveTo>
                    <a:pt x="9" y="84"/>
                  </a:moveTo>
                  <a:cubicBezTo>
                    <a:pt x="19" y="84"/>
                    <a:pt x="19" y="84"/>
                    <a:pt x="19" y="84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9" y="84"/>
                    <a:pt x="9" y="84"/>
                    <a:pt x="9" y="8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" name="Freeform 310"/>
            <p:cNvSpPr>
              <a:spLocks/>
            </p:cNvSpPr>
            <p:nvPr/>
          </p:nvSpPr>
          <p:spPr bwMode="auto">
            <a:xfrm>
              <a:off x="5602" y="920"/>
              <a:ext cx="218" cy="35"/>
            </a:xfrm>
            <a:custGeom>
              <a:avLst/>
              <a:gdLst>
                <a:gd name="T0" fmla="*/ 0 w 218"/>
                <a:gd name="T1" fmla="*/ 2 h 35"/>
                <a:gd name="T2" fmla="*/ 38 w 218"/>
                <a:gd name="T3" fmla="*/ 35 h 35"/>
                <a:gd name="T4" fmla="*/ 218 w 218"/>
                <a:gd name="T5" fmla="*/ 33 h 35"/>
                <a:gd name="T6" fmla="*/ 218 w 218"/>
                <a:gd name="T7" fmla="*/ 0 h 35"/>
                <a:gd name="T8" fmla="*/ 0 w 218"/>
                <a:gd name="T9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" h="35">
                  <a:moveTo>
                    <a:pt x="0" y="2"/>
                  </a:moveTo>
                  <a:lnTo>
                    <a:pt x="38" y="35"/>
                  </a:lnTo>
                  <a:lnTo>
                    <a:pt x="218" y="33"/>
                  </a:lnTo>
                  <a:lnTo>
                    <a:pt x="218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" name="Freeform 311"/>
            <p:cNvSpPr>
              <a:spLocks noEditPoints="1"/>
            </p:cNvSpPr>
            <p:nvPr/>
          </p:nvSpPr>
          <p:spPr bwMode="auto">
            <a:xfrm>
              <a:off x="5595" y="913"/>
              <a:ext cx="232" cy="47"/>
            </a:xfrm>
            <a:custGeom>
              <a:avLst/>
              <a:gdLst>
                <a:gd name="T0" fmla="*/ 18 w 98"/>
                <a:gd name="T1" fmla="*/ 20 h 20"/>
                <a:gd name="T2" fmla="*/ 1 w 98"/>
                <a:gd name="T3" fmla="*/ 6 h 20"/>
                <a:gd name="T4" fmla="*/ 0 w 98"/>
                <a:gd name="T5" fmla="*/ 3 h 20"/>
                <a:gd name="T6" fmla="*/ 0 w 98"/>
                <a:gd name="T7" fmla="*/ 3 h 20"/>
                <a:gd name="T8" fmla="*/ 3 w 98"/>
                <a:gd name="T9" fmla="*/ 2 h 20"/>
                <a:gd name="T10" fmla="*/ 3 w 98"/>
                <a:gd name="T11" fmla="*/ 2 h 20"/>
                <a:gd name="T12" fmla="*/ 95 w 98"/>
                <a:gd name="T13" fmla="*/ 0 h 20"/>
                <a:gd name="T14" fmla="*/ 97 w 98"/>
                <a:gd name="T15" fmla="*/ 1 h 20"/>
                <a:gd name="T16" fmla="*/ 97 w 98"/>
                <a:gd name="T17" fmla="*/ 1 h 20"/>
                <a:gd name="T18" fmla="*/ 98 w 98"/>
                <a:gd name="T19" fmla="*/ 3 h 20"/>
                <a:gd name="T20" fmla="*/ 98 w 98"/>
                <a:gd name="T21" fmla="*/ 3 h 20"/>
                <a:gd name="T22" fmla="*/ 98 w 98"/>
                <a:gd name="T23" fmla="*/ 17 h 20"/>
                <a:gd name="T24" fmla="*/ 95 w 98"/>
                <a:gd name="T25" fmla="*/ 20 h 20"/>
                <a:gd name="T26" fmla="*/ 95 w 98"/>
                <a:gd name="T27" fmla="*/ 20 h 20"/>
                <a:gd name="T28" fmla="*/ 19 w 98"/>
                <a:gd name="T29" fmla="*/ 20 h 20"/>
                <a:gd name="T30" fmla="*/ 18 w 98"/>
                <a:gd name="T31" fmla="*/ 20 h 20"/>
                <a:gd name="T32" fmla="*/ 20 w 98"/>
                <a:gd name="T33" fmla="*/ 15 h 20"/>
                <a:gd name="T34" fmla="*/ 92 w 98"/>
                <a:gd name="T35" fmla="*/ 15 h 20"/>
                <a:gd name="T36" fmla="*/ 93 w 98"/>
                <a:gd name="T37" fmla="*/ 5 h 20"/>
                <a:gd name="T38" fmla="*/ 10 w 98"/>
                <a:gd name="T39" fmla="*/ 7 h 20"/>
                <a:gd name="T40" fmla="*/ 20 w 98"/>
                <a:gd name="T41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8" h="20">
                  <a:moveTo>
                    <a:pt x="18" y="20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5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6" y="0"/>
                    <a:pt x="97" y="0"/>
                    <a:pt x="97" y="1"/>
                  </a:cubicBezTo>
                  <a:cubicBezTo>
                    <a:pt x="97" y="1"/>
                    <a:pt x="97" y="1"/>
                    <a:pt x="97" y="1"/>
                  </a:cubicBezTo>
                  <a:cubicBezTo>
                    <a:pt x="98" y="1"/>
                    <a:pt x="98" y="2"/>
                    <a:pt x="98" y="3"/>
                  </a:cubicBezTo>
                  <a:cubicBezTo>
                    <a:pt x="98" y="3"/>
                    <a:pt x="98" y="3"/>
                    <a:pt x="98" y="3"/>
                  </a:cubicBezTo>
                  <a:cubicBezTo>
                    <a:pt x="98" y="17"/>
                    <a:pt x="98" y="17"/>
                    <a:pt x="98" y="17"/>
                  </a:cubicBezTo>
                  <a:cubicBezTo>
                    <a:pt x="98" y="19"/>
                    <a:pt x="96" y="20"/>
                    <a:pt x="95" y="20"/>
                  </a:cubicBezTo>
                  <a:cubicBezTo>
                    <a:pt x="95" y="20"/>
                    <a:pt x="95" y="20"/>
                    <a:pt x="95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8" y="20"/>
                    <a:pt x="18" y="20"/>
                    <a:pt x="18" y="20"/>
                  </a:cubicBezTo>
                  <a:close/>
                  <a:moveTo>
                    <a:pt x="20" y="15"/>
                  </a:moveTo>
                  <a:cubicBezTo>
                    <a:pt x="92" y="15"/>
                    <a:pt x="92" y="15"/>
                    <a:pt x="92" y="15"/>
                  </a:cubicBezTo>
                  <a:cubicBezTo>
                    <a:pt x="93" y="5"/>
                    <a:pt x="93" y="5"/>
                    <a:pt x="93" y="5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20" y="15"/>
                    <a:pt x="20" y="15"/>
                    <a:pt x="20" y="1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3" name="Freeform 312"/>
            <p:cNvSpPr>
              <a:spLocks/>
            </p:cNvSpPr>
            <p:nvPr/>
          </p:nvSpPr>
          <p:spPr bwMode="auto">
            <a:xfrm>
              <a:off x="5903" y="920"/>
              <a:ext cx="218" cy="204"/>
            </a:xfrm>
            <a:custGeom>
              <a:avLst/>
              <a:gdLst>
                <a:gd name="T0" fmla="*/ 0 w 218"/>
                <a:gd name="T1" fmla="*/ 5 h 204"/>
                <a:gd name="T2" fmla="*/ 7 w 218"/>
                <a:gd name="T3" fmla="*/ 204 h 204"/>
                <a:gd name="T4" fmla="*/ 215 w 218"/>
                <a:gd name="T5" fmla="*/ 204 h 204"/>
                <a:gd name="T6" fmla="*/ 218 w 218"/>
                <a:gd name="T7" fmla="*/ 0 h 204"/>
                <a:gd name="T8" fmla="*/ 0 w 218"/>
                <a:gd name="T9" fmla="*/ 5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" h="204">
                  <a:moveTo>
                    <a:pt x="0" y="5"/>
                  </a:moveTo>
                  <a:lnTo>
                    <a:pt x="7" y="204"/>
                  </a:lnTo>
                  <a:lnTo>
                    <a:pt x="215" y="204"/>
                  </a:lnTo>
                  <a:lnTo>
                    <a:pt x="218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C7ED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4" name="Freeform 313"/>
            <p:cNvSpPr>
              <a:spLocks noEditPoints="1"/>
            </p:cNvSpPr>
            <p:nvPr/>
          </p:nvSpPr>
          <p:spPr bwMode="auto">
            <a:xfrm>
              <a:off x="5895" y="915"/>
              <a:ext cx="233" cy="216"/>
            </a:xfrm>
            <a:custGeom>
              <a:avLst/>
              <a:gdLst>
                <a:gd name="T0" fmla="*/ 94 w 98"/>
                <a:gd name="T1" fmla="*/ 91 h 91"/>
                <a:gd name="T2" fmla="*/ 6 w 98"/>
                <a:gd name="T3" fmla="*/ 91 h 91"/>
                <a:gd name="T4" fmla="*/ 4 w 98"/>
                <a:gd name="T5" fmla="*/ 88 h 91"/>
                <a:gd name="T6" fmla="*/ 4 w 98"/>
                <a:gd name="T7" fmla="*/ 88 h 91"/>
                <a:gd name="T8" fmla="*/ 0 w 98"/>
                <a:gd name="T9" fmla="*/ 4 h 91"/>
                <a:gd name="T10" fmla="*/ 1 w 98"/>
                <a:gd name="T11" fmla="*/ 2 h 91"/>
                <a:gd name="T12" fmla="*/ 1 w 98"/>
                <a:gd name="T13" fmla="*/ 2 h 91"/>
                <a:gd name="T14" fmla="*/ 3 w 98"/>
                <a:gd name="T15" fmla="*/ 1 h 91"/>
                <a:gd name="T16" fmla="*/ 3 w 98"/>
                <a:gd name="T17" fmla="*/ 1 h 91"/>
                <a:gd name="T18" fmla="*/ 95 w 98"/>
                <a:gd name="T19" fmla="*/ 0 h 91"/>
                <a:gd name="T20" fmla="*/ 97 w 98"/>
                <a:gd name="T21" fmla="*/ 0 h 91"/>
                <a:gd name="T22" fmla="*/ 97 w 98"/>
                <a:gd name="T23" fmla="*/ 0 h 91"/>
                <a:gd name="T24" fmla="*/ 98 w 98"/>
                <a:gd name="T25" fmla="*/ 2 h 91"/>
                <a:gd name="T26" fmla="*/ 98 w 98"/>
                <a:gd name="T27" fmla="*/ 2 h 91"/>
                <a:gd name="T28" fmla="*/ 96 w 98"/>
                <a:gd name="T29" fmla="*/ 88 h 91"/>
                <a:gd name="T30" fmla="*/ 94 w 98"/>
                <a:gd name="T31" fmla="*/ 91 h 91"/>
                <a:gd name="T32" fmla="*/ 94 w 98"/>
                <a:gd name="T33" fmla="*/ 91 h 91"/>
                <a:gd name="T34" fmla="*/ 94 w 98"/>
                <a:gd name="T35" fmla="*/ 91 h 91"/>
                <a:gd name="T36" fmla="*/ 9 w 98"/>
                <a:gd name="T37" fmla="*/ 85 h 91"/>
                <a:gd name="T38" fmla="*/ 91 w 98"/>
                <a:gd name="T39" fmla="*/ 86 h 91"/>
                <a:gd name="T40" fmla="*/ 92 w 98"/>
                <a:gd name="T41" fmla="*/ 5 h 91"/>
                <a:gd name="T42" fmla="*/ 5 w 98"/>
                <a:gd name="T43" fmla="*/ 7 h 91"/>
                <a:gd name="T44" fmla="*/ 9 w 98"/>
                <a:gd name="T45" fmla="*/ 8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8" h="91">
                  <a:moveTo>
                    <a:pt x="94" y="91"/>
                  </a:moveTo>
                  <a:cubicBezTo>
                    <a:pt x="6" y="91"/>
                    <a:pt x="6" y="91"/>
                    <a:pt x="6" y="91"/>
                  </a:cubicBezTo>
                  <a:cubicBezTo>
                    <a:pt x="5" y="91"/>
                    <a:pt x="4" y="90"/>
                    <a:pt x="4" y="88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6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8" y="1"/>
                    <a:pt x="98" y="2"/>
                    <a:pt x="98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6" y="88"/>
                    <a:pt x="96" y="88"/>
                    <a:pt x="96" y="88"/>
                  </a:cubicBezTo>
                  <a:cubicBezTo>
                    <a:pt x="96" y="90"/>
                    <a:pt x="95" y="91"/>
                    <a:pt x="94" y="91"/>
                  </a:cubicBezTo>
                  <a:cubicBezTo>
                    <a:pt x="94" y="91"/>
                    <a:pt x="94" y="91"/>
                    <a:pt x="94" y="91"/>
                  </a:cubicBezTo>
                  <a:cubicBezTo>
                    <a:pt x="94" y="91"/>
                    <a:pt x="94" y="91"/>
                    <a:pt x="94" y="91"/>
                  </a:cubicBezTo>
                  <a:close/>
                  <a:moveTo>
                    <a:pt x="9" y="85"/>
                  </a:moveTo>
                  <a:cubicBezTo>
                    <a:pt x="91" y="86"/>
                    <a:pt x="91" y="86"/>
                    <a:pt x="91" y="86"/>
                  </a:cubicBezTo>
                  <a:cubicBezTo>
                    <a:pt x="92" y="5"/>
                    <a:pt x="92" y="5"/>
                    <a:pt x="92" y="5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9" y="85"/>
                    <a:pt x="9" y="85"/>
                    <a:pt x="9" y="8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5" name="Freeform 314"/>
            <p:cNvSpPr>
              <a:spLocks/>
            </p:cNvSpPr>
            <p:nvPr/>
          </p:nvSpPr>
          <p:spPr bwMode="auto">
            <a:xfrm>
              <a:off x="5903" y="925"/>
              <a:ext cx="45" cy="199"/>
            </a:xfrm>
            <a:custGeom>
              <a:avLst/>
              <a:gdLst>
                <a:gd name="T0" fmla="*/ 0 w 45"/>
                <a:gd name="T1" fmla="*/ 0 h 199"/>
                <a:gd name="T2" fmla="*/ 37 w 45"/>
                <a:gd name="T3" fmla="*/ 30 h 199"/>
                <a:gd name="T4" fmla="*/ 45 w 45"/>
                <a:gd name="T5" fmla="*/ 199 h 199"/>
                <a:gd name="T6" fmla="*/ 7 w 45"/>
                <a:gd name="T7" fmla="*/ 199 h 199"/>
                <a:gd name="T8" fmla="*/ 0 w 45"/>
                <a:gd name="T9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199">
                  <a:moveTo>
                    <a:pt x="0" y="0"/>
                  </a:moveTo>
                  <a:lnTo>
                    <a:pt x="37" y="30"/>
                  </a:lnTo>
                  <a:lnTo>
                    <a:pt x="45" y="199"/>
                  </a:lnTo>
                  <a:lnTo>
                    <a:pt x="7" y="1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6" name="Freeform 315"/>
            <p:cNvSpPr>
              <a:spLocks noEditPoints="1"/>
            </p:cNvSpPr>
            <p:nvPr/>
          </p:nvSpPr>
          <p:spPr bwMode="auto">
            <a:xfrm>
              <a:off x="5895" y="917"/>
              <a:ext cx="60" cy="214"/>
            </a:xfrm>
            <a:custGeom>
              <a:avLst/>
              <a:gdLst>
                <a:gd name="T0" fmla="*/ 6 w 25"/>
                <a:gd name="T1" fmla="*/ 89 h 90"/>
                <a:gd name="T2" fmla="*/ 4 w 25"/>
                <a:gd name="T3" fmla="*/ 87 h 90"/>
                <a:gd name="T4" fmla="*/ 4 w 25"/>
                <a:gd name="T5" fmla="*/ 87 h 90"/>
                <a:gd name="T6" fmla="*/ 0 w 25"/>
                <a:gd name="T7" fmla="*/ 3 h 90"/>
                <a:gd name="T8" fmla="*/ 3 w 25"/>
                <a:gd name="T9" fmla="*/ 3 h 90"/>
                <a:gd name="T10" fmla="*/ 0 w 25"/>
                <a:gd name="T11" fmla="*/ 3 h 90"/>
                <a:gd name="T12" fmla="*/ 2 w 25"/>
                <a:gd name="T13" fmla="*/ 0 h 90"/>
                <a:gd name="T14" fmla="*/ 2 w 25"/>
                <a:gd name="T15" fmla="*/ 0 h 90"/>
                <a:gd name="T16" fmla="*/ 4 w 25"/>
                <a:gd name="T17" fmla="*/ 1 h 90"/>
                <a:gd name="T18" fmla="*/ 4 w 25"/>
                <a:gd name="T19" fmla="*/ 1 h 90"/>
                <a:gd name="T20" fmla="*/ 21 w 25"/>
                <a:gd name="T21" fmla="*/ 14 h 90"/>
                <a:gd name="T22" fmla="*/ 22 w 25"/>
                <a:gd name="T23" fmla="*/ 16 h 90"/>
                <a:gd name="T24" fmla="*/ 22 w 25"/>
                <a:gd name="T25" fmla="*/ 16 h 90"/>
                <a:gd name="T26" fmla="*/ 25 w 25"/>
                <a:gd name="T27" fmla="*/ 87 h 90"/>
                <a:gd name="T28" fmla="*/ 24 w 25"/>
                <a:gd name="T29" fmla="*/ 89 h 90"/>
                <a:gd name="T30" fmla="*/ 24 w 25"/>
                <a:gd name="T31" fmla="*/ 89 h 90"/>
                <a:gd name="T32" fmla="*/ 22 w 25"/>
                <a:gd name="T33" fmla="*/ 90 h 90"/>
                <a:gd name="T34" fmla="*/ 22 w 25"/>
                <a:gd name="T35" fmla="*/ 90 h 90"/>
                <a:gd name="T36" fmla="*/ 6 w 25"/>
                <a:gd name="T37" fmla="*/ 89 h 90"/>
                <a:gd name="T38" fmla="*/ 9 w 25"/>
                <a:gd name="T39" fmla="*/ 84 h 90"/>
                <a:gd name="T40" fmla="*/ 19 w 25"/>
                <a:gd name="T41" fmla="*/ 84 h 90"/>
                <a:gd name="T42" fmla="*/ 17 w 25"/>
                <a:gd name="T43" fmla="*/ 17 h 90"/>
                <a:gd name="T44" fmla="*/ 6 w 25"/>
                <a:gd name="T45" fmla="*/ 8 h 90"/>
                <a:gd name="T46" fmla="*/ 9 w 25"/>
                <a:gd name="T47" fmla="*/ 8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5" h="90">
                  <a:moveTo>
                    <a:pt x="6" y="89"/>
                  </a:moveTo>
                  <a:cubicBezTo>
                    <a:pt x="5" y="89"/>
                    <a:pt x="4" y="88"/>
                    <a:pt x="4" y="87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2" y="15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5" y="88"/>
                    <a:pt x="24" y="88"/>
                    <a:pt x="24" y="89"/>
                  </a:cubicBezTo>
                  <a:cubicBezTo>
                    <a:pt x="24" y="89"/>
                    <a:pt x="24" y="89"/>
                    <a:pt x="24" y="89"/>
                  </a:cubicBezTo>
                  <a:cubicBezTo>
                    <a:pt x="23" y="89"/>
                    <a:pt x="23" y="90"/>
                    <a:pt x="22" y="90"/>
                  </a:cubicBezTo>
                  <a:cubicBezTo>
                    <a:pt x="22" y="90"/>
                    <a:pt x="22" y="90"/>
                    <a:pt x="22" y="90"/>
                  </a:cubicBezTo>
                  <a:cubicBezTo>
                    <a:pt x="6" y="89"/>
                    <a:pt x="6" y="89"/>
                    <a:pt x="6" y="89"/>
                  </a:cubicBezTo>
                  <a:close/>
                  <a:moveTo>
                    <a:pt x="9" y="84"/>
                  </a:moveTo>
                  <a:cubicBezTo>
                    <a:pt x="19" y="84"/>
                    <a:pt x="19" y="84"/>
                    <a:pt x="19" y="84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9" y="84"/>
                    <a:pt x="9" y="84"/>
                    <a:pt x="9" y="8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" name="Freeform 316"/>
            <p:cNvSpPr>
              <a:spLocks/>
            </p:cNvSpPr>
            <p:nvPr/>
          </p:nvSpPr>
          <p:spPr bwMode="auto">
            <a:xfrm>
              <a:off x="5903" y="920"/>
              <a:ext cx="218" cy="35"/>
            </a:xfrm>
            <a:custGeom>
              <a:avLst/>
              <a:gdLst>
                <a:gd name="T0" fmla="*/ 0 w 218"/>
                <a:gd name="T1" fmla="*/ 5 h 35"/>
                <a:gd name="T2" fmla="*/ 37 w 218"/>
                <a:gd name="T3" fmla="*/ 35 h 35"/>
                <a:gd name="T4" fmla="*/ 218 w 218"/>
                <a:gd name="T5" fmla="*/ 35 h 35"/>
                <a:gd name="T6" fmla="*/ 218 w 218"/>
                <a:gd name="T7" fmla="*/ 0 h 35"/>
                <a:gd name="T8" fmla="*/ 0 w 218"/>
                <a:gd name="T9" fmla="*/ 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" h="35">
                  <a:moveTo>
                    <a:pt x="0" y="5"/>
                  </a:moveTo>
                  <a:lnTo>
                    <a:pt x="37" y="35"/>
                  </a:lnTo>
                  <a:lnTo>
                    <a:pt x="218" y="35"/>
                  </a:lnTo>
                  <a:lnTo>
                    <a:pt x="218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" name="Freeform 317"/>
            <p:cNvSpPr>
              <a:spLocks noEditPoints="1"/>
            </p:cNvSpPr>
            <p:nvPr/>
          </p:nvSpPr>
          <p:spPr bwMode="auto">
            <a:xfrm>
              <a:off x="5895" y="915"/>
              <a:ext cx="233" cy="48"/>
            </a:xfrm>
            <a:custGeom>
              <a:avLst/>
              <a:gdLst>
                <a:gd name="T0" fmla="*/ 17 w 98"/>
                <a:gd name="T1" fmla="*/ 19 h 20"/>
                <a:gd name="T2" fmla="*/ 1 w 98"/>
                <a:gd name="T3" fmla="*/ 6 h 20"/>
                <a:gd name="T4" fmla="*/ 0 w 98"/>
                <a:gd name="T5" fmla="*/ 3 h 20"/>
                <a:gd name="T6" fmla="*/ 0 w 98"/>
                <a:gd name="T7" fmla="*/ 3 h 20"/>
                <a:gd name="T8" fmla="*/ 3 w 98"/>
                <a:gd name="T9" fmla="*/ 1 h 20"/>
                <a:gd name="T10" fmla="*/ 3 w 98"/>
                <a:gd name="T11" fmla="*/ 1 h 20"/>
                <a:gd name="T12" fmla="*/ 95 w 98"/>
                <a:gd name="T13" fmla="*/ 0 h 20"/>
                <a:gd name="T14" fmla="*/ 97 w 98"/>
                <a:gd name="T15" fmla="*/ 0 h 20"/>
                <a:gd name="T16" fmla="*/ 97 w 98"/>
                <a:gd name="T17" fmla="*/ 0 h 20"/>
                <a:gd name="T18" fmla="*/ 98 w 98"/>
                <a:gd name="T19" fmla="*/ 2 h 20"/>
                <a:gd name="T20" fmla="*/ 98 w 98"/>
                <a:gd name="T21" fmla="*/ 2 h 20"/>
                <a:gd name="T22" fmla="*/ 97 w 98"/>
                <a:gd name="T23" fmla="*/ 17 h 20"/>
                <a:gd name="T24" fmla="*/ 95 w 98"/>
                <a:gd name="T25" fmla="*/ 19 h 20"/>
                <a:gd name="T26" fmla="*/ 95 w 98"/>
                <a:gd name="T27" fmla="*/ 19 h 20"/>
                <a:gd name="T28" fmla="*/ 19 w 98"/>
                <a:gd name="T29" fmla="*/ 20 h 20"/>
                <a:gd name="T30" fmla="*/ 17 w 98"/>
                <a:gd name="T31" fmla="*/ 19 h 20"/>
                <a:gd name="T32" fmla="*/ 20 w 98"/>
                <a:gd name="T33" fmla="*/ 14 h 20"/>
                <a:gd name="T34" fmla="*/ 92 w 98"/>
                <a:gd name="T35" fmla="*/ 14 h 20"/>
                <a:gd name="T36" fmla="*/ 92 w 98"/>
                <a:gd name="T37" fmla="*/ 5 h 20"/>
                <a:gd name="T38" fmla="*/ 10 w 98"/>
                <a:gd name="T39" fmla="*/ 6 h 20"/>
                <a:gd name="T40" fmla="*/ 20 w 98"/>
                <a:gd name="T41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8" h="20">
                  <a:moveTo>
                    <a:pt x="17" y="19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6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8" y="1"/>
                    <a:pt x="98" y="2"/>
                    <a:pt x="98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7" y="17"/>
                    <a:pt x="97" y="17"/>
                    <a:pt x="97" y="17"/>
                  </a:cubicBezTo>
                  <a:cubicBezTo>
                    <a:pt x="97" y="18"/>
                    <a:pt x="96" y="19"/>
                    <a:pt x="95" y="19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7" y="19"/>
                    <a:pt x="17" y="19"/>
                    <a:pt x="17" y="19"/>
                  </a:cubicBezTo>
                  <a:close/>
                  <a:moveTo>
                    <a:pt x="20" y="14"/>
                  </a:moveTo>
                  <a:cubicBezTo>
                    <a:pt x="92" y="14"/>
                    <a:pt x="92" y="14"/>
                    <a:pt x="92" y="14"/>
                  </a:cubicBezTo>
                  <a:cubicBezTo>
                    <a:pt x="92" y="5"/>
                    <a:pt x="92" y="5"/>
                    <a:pt x="92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20" y="14"/>
                    <a:pt x="20" y="14"/>
                    <a:pt x="20" y="1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" name="Freeform 318"/>
            <p:cNvSpPr>
              <a:spLocks/>
            </p:cNvSpPr>
            <p:nvPr/>
          </p:nvSpPr>
          <p:spPr bwMode="auto">
            <a:xfrm>
              <a:off x="5595" y="1211"/>
              <a:ext cx="220" cy="204"/>
            </a:xfrm>
            <a:custGeom>
              <a:avLst/>
              <a:gdLst>
                <a:gd name="T0" fmla="*/ 0 w 220"/>
                <a:gd name="T1" fmla="*/ 5 h 204"/>
                <a:gd name="T2" fmla="*/ 9 w 220"/>
                <a:gd name="T3" fmla="*/ 204 h 204"/>
                <a:gd name="T4" fmla="*/ 215 w 220"/>
                <a:gd name="T5" fmla="*/ 204 h 204"/>
                <a:gd name="T6" fmla="*/ 220 w 220"/>
                <a:gd name="T7" fmla="*/ 0 h 204"/>
                <a:gd name="T8" fmla="*/ 0 w 220"/>
                <a:gd name="T9" fmla="*/ 5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0" h="204">
                  <a:moveTo>
                    <a:pt x="0" y="5"/>
                  </a:moveTo>
                  <a:lnTo>
                    <a:pt x="9" y="204"/>
                  </a:lnTo>
                  <a:lnTo>
                    <a:pt x="215" y="204"/>
                  </a:lnTo>
                  <a:lnTo>
                    <a:pt x="220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C7ED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" name="Freeform 319"/>
            <p:cNvSpPr>
              <a:spLocks noEditPoints="1"/>
            </p:cNvSpPr>
            <p:nvPr/>
          </p:nvSpPr>
          <p:spPr bwMode="auto">
            <a:xfrm>
              <a:off x="5590" y="1204"/>
              <a:ext cx="232" cy="218"/>
            </a:xfrm>
            <a:custGeom>
              <a:avLst/>
              <a:gdLst>
                <a:gd name="T0" fmla="*/ 6 w 98"/>
                <a:gd name="T1" fmla="*/ 91 h 92"/>
                <a:gd name="T2" fmla="*/ 3 w 98"/>
                <a:gd name="T3" fmla="*/ 89 h 92"/>
                <a:gd name="T4" fmla="*/ 3 w 98"/>
                <a:gd name="T5" fmla="*/ 89 h 92"/>
                <a:gd name="T6" fmla="*/ 0 w 98"/>
                <a:gd name="T7" fmla="*/ 5 h 92"/>
                <a:gd name="T8" fmla="*/ 0 w 98"/>
                <a:gd name="T9" fmla="*/ 3 h 92"/>
                <a:gd name="T10" fmla="*/ 0 w 98"/>
                <a:gd name="T11" fmla="*/ 3 h 92"/>
                <a:gd name="T12" fmla="*/ 2 w 98"/>
                <a:gd name="T13" fmla="*/ 2 h 92"/>
                <a:gd name="T14" fmla="*/ 2 w 98"/>
                <a:gd name="T15" fmla="*/ 2 h 92"/>
                <a:gd name="T16" fmla="*/ 95 w 98"/>
                <a:gd name="T17" fmla="*/ 0 h 92"/>
                <a:gd name="T18" fmla="*/ 97 w 98"/>
                <a:gd name="T19" fmla="*/ 1 h 92"/>
                <a:gd name="T20" fmla="*/ 97 w 98"/>
                <a:gd name="T21" fmla="*/ 1 h 92"/>
                <a:gd name="T22" fmla="*/ 98 w 98"/>
                <a:gd name="T23" fmla="*/ 3 h 92"/>
                <a:gd name="T24" fmla="*/ 98 w 98"/>
                <a:gd name="T25" fmla="*/ 3 h 92"/>
                <a:gd name="T26" fmla="*/ 96 w 98"/>
                <a:gd name="T27" fmla="*/ 89 h 92"/>
                <a:gd name="T28" fmla="*/ 93 w 98"/>
                <a:gd name="T29" fmla="*/ 92 h 92"/>
                <a:gd name="T30" fmla="*/ 93 w 98"/>
                <a:gd name="T31" fmla="*/ 92 h 92"/>
                <a:gd name="T32" fmla="*/ 6 w 98"/>
                <a:gd name="T33" fmla="*/ 91 h 92"/>
                <a:gd name="T34" fmla="*/ 9 w 98"/>
                <a:gd name="T35" fmla="*/ 86 h 92"/>
                <a:gd name="T36" fmla="*/ 91 w 98"/>
                <a:gd name="T37" fmla="*/ 86 h 92"/>
                <a:gd name="T38" fmla="*/ 92 w 98"/>
                <a:gd name="T39" fmla="*/ 6 h 92"/>
                <a:gd name="T40" fmla="*/ 5 w 98"/>
                <a:gd name="T41" fmla="*/ 7 h 92"/>
                <a:gd name="T42" fmla="*/ 9 w 98"/>
                <a:gd name="T43" fmla="*/ 86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8" h="92">
                  <a:moveTo>
                    <a:pt x="6" y="91"/>
                  </a:moveTo>
                  <a:cubicBezTo>
                    <a:pt x="5" y="91"/>
                    <a:pt x="4" y="90"/>
                    <a:pt x="3" y="89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6" y="0"/>
                    <a:pt x="96" y="0"/>
                    <a:pt x="97" y="1"/>
                  </a:cubicBezTo>
                  <a:cubicBezTo>
                    <a:pt x="97" y="1"/>
                    <a:pt x="97" y="1"/>
                    <a:pt x="97" y="1"/>
                  </a:cubicBezTo>
                  <a:cubicBezTo>
                    <a:pt x="97" y="1"/>
                    <a:pt x="98" y="2"/>
                    <a:pt x="98" y="3"/>
                  </a:cubicBezTo>
                  <a:cubicBezTo>
                    <a:pt x="98" y="3"/>
                    <a:pt x="98" y="3"/>
                    <a:pt x="98" y="3"/>
                  </a:cubicBezTo>
                  <a:cubicBezTo>
                    <a:pt x="96" y="89"/>
                    <a:pt x="96" y="89"/>
                    <a:pt x="96" y="89"/>
                  </a:cubicBezTo>
                  <a:cubicBezTo>
                    <a:pt x="96" y="91"/>
                    <a:pt x="95" y="92"/>
                    <a:pt x="93" y="92"/>
                  </a:cubicBezTo>
                  <a:cubicBezTo>
                    <a:pt x="93" y="92"/>
                    <a:pt x="93" y="92"/>
                    <a:pt x="93" y="92"/>
                  </a:cubicBezTo>
                  <a:cubicBezTo>
                    <a:pt x="6" y="91"/>
                    <a:pt x="6" y="91"/>
                    <a:pt x="6" y="91"/>
                  </a:cubicBezTo>
                  <a:close/>
                  <a:moveTo>
                    <a:pt x="9" y="86"/>
                  </a:moveTo>
                  <a:cubicBezTo>
                    <a:pt x="91" y="86"/>
                    <a:pt x="91" y="86"/>
                    <a:pt x="91" y="8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9" y="86"/>
                    <a:pt x="9" y="86"/>
                    <a:pt x="9" y="86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1" name="Freeform 320"/>
            <p:cNvSpPr>
              <a:spLocks/>
            </p:cNvSpPr>
            <p:nvPr/>
          </p:nvSpPr>
          <p:spPr bwMode="auto">
            <a:xfrm>
              <a:off x="5595" y="1214"/>
              <a:ext cx="47" cy="201"/>
            </a:xfrm>
            <a:custGeom>
              <a:avLst/>
              <a:gdLst>
                <a:gd name="T0" fmla="*/ 0 w 47"/>
                <a:gd name="T1" fmla="*/ 0 h 201"/>
                <a:gd name="T2" fmla="*/ 40 w 47"/>
                <a:gd name="T3" fmla="*/ 33 h 201"/>
                <a:gd name="T4" fmla="*/ 47 w 47"/>
                <a:gd name="T5" fmla="*/ 201 h 201"/>
                <a:gd name="T6" fmla="*/ 9 w 47"/>
                <a:gd name="T7" fmla="*/ 201 h 201"/>
                <a:gd name="T8" fmla="*/ 0 w 47"/>
                <a:gd name="T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01">
                  <a:moveTo>
                    <a:pt x="0" y="0"/>
                  </a:moveTo>
                  <a:lnTo>
                    <a:pt x="40" y="33"/>
                  </a:lnTo>
                  <a:lnTo>
                    <a:pt x="47" y="201"/>
                  </a:lnTo>
                  <a:lnTo>
                    <a:pt x="9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2" name="Freeform 321"/>
            <p:cNvSpPr>
              <a:spLocks noEditPoints="1"/>
            </p:cNvSpPr>
            <p:nvPr/>
          </p:nvSpPr>
          <p:spPr bwMode="auto">
            <a:xfrm>
              <a:off x="5590" y="1209"/>
              <a:ext cx="57" cy="211"/>
            </a:xfrm>
            <a:custGeom>
              <a:avLst/>
              <a:gdLst>
                <a:gd name="T0" fmla="*/ 6 w 24"/>
                <a:gd name="T1" fmla="*/ 89 h 89"/>
                <a:gd name="T2" fmla="*/ 3 w 24"/>
                <a:gd name="T3" fmla="*/ 87 h 89"/>
                <a:gd name="T4" fmla="*/ 3 w 24"/>
                <a:gd name="T5" fmla="*/ 87 h 89"/>
                <a:gd name="T6" fmla="*/ 0 w 24"/>
                <a:gd name="T7" fmla="*/ 3 h 89"/>
                <a:gd name="T8" fmla="*/ 2 w 24"/>
                <a:gd name="T9" fmla="*/ 2 h 89"/>
                <a:gd name="T10" fmla="*/ 0 w 24"/>
                <a:gd name="T11" fmla="*/ 3 h 89"/>
                <a:gd name="T12" fmla="*/ 1 w 24"/>
                <a:gd name="T13" fmla="*/ 0 h 89"/>
                <a:gd name="T14" fmla="*/ 1 w 24"/>
                <a:gd name="T15" fmla="*/ 0 h 89"/>
                <a:gd name="T16" fmla="*/ 4 w 24"/>
                <a:gd name="T17" fmla="*/ 0 h 89"/>
                <a:gd name="T18" fmla="*/ 4 w 24"/>
                <a:gd name="T19" fmla="*/ 0 h 89"/>
                <a:gd name="T20" fmla="*/ 21 w 24"/>
                <a:gd name="T21" fmla="*/ 14 h 89"/>
                <a:gd name="T22" fmla="*/ 21 w 24"/>
                <a:gd name="T23" fmla="*/ 16 h 89"/>
                <a:gd name="T24" fmla="*/ 21 w 24"/>
                <a:gd name="T25" fmla="*/ 16 h 89"/>
                <a:gd name="T26" fmla="*/ 24 w 24"/>
                <a:gd name="T27" fmla="*/ 87 h 89"/>
                <a:gd name="T28" fmla="*/ 24 w 24"/>
                <a:gd name="T29" fmla="*/ 88 h 89"/>
                <a:gd name="T30" fmla="*/ 24 w 24"/>
                <a:gd name="T31" fmla="*/ 88 h 89"/>
                <a:gd name="T32" fmla="*/ 22 w 24"/>
                <a:gd name="T33" fmla="*/ 89 h 89"/>
                <a:gd name="T34" fmla="*/ 22 w 24"/>
                <a:gd name="T35" fmla="*/ 89 h 89"/>
                <a:gd name="T36" fmla="*/ 6 w 24"/>
                <a:gd name="T37" fmla="*/ 89 h 89"/>
                <a:gd name="T38" fmla="*/ 9 w 24"/>
                <a:gd name="T39" fmla="*/ 84 h 89"/>
                <a:gd name="T40" fmla="*/ 19 w 24"/>
                <a:gd name="T41" fmla="*/ 84 h 89"/>
                <a:gd name="T42" fmla="*/ 16 w 24"/>
                <a:gd name="T43" fmla="*/ 17 h 89"/>
                <a:gd name="T44" fmla="*/ 5 w 24"/>
                <a:gd name="T45" fmla="*/ 8 h 89"/>
                <a:gd name="T46" fmla="*/ 9 w 24"/>
                <a:gd name="T47" fmla="*/ 8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" h="89">
                  <a:moveTo>
                    <a:pt x="6" y="89"/>
                  </a:moveTo>
                  <a:cubicBezTo>
                    <a:pt x="5" y="89"/>
                    <a:pt x="3" y="88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5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4" y="87"/>
                    <a:pt x="24" y="87"/>
                    <a:pt x="24" y="87"/>
                  </a:cubicBezTo>
                  <a:cubicBezTo>
                    <a:pt x="24" y="87"/>
                    <a:pt x="24" y="88"/>
                    <a:pt x="24" y="88"/>
                  </a:cubicBezTo>
                  <a:cubicBezTo>
                    <a:pt x="24" y="88"/>
                    <a:pt x="24" y="88"/>
                    <a:pt x="24" y="88"/>
                  </a:cubicBezTo>
                  <a:cubicBezTo>
                    <a:pt x="23" y="89"/>
                    <a:pt x="22" y="89"/>
                    <a:pt x="22" y="89"/>
                  </a:cubicBezTo>
                  <a:cubicBezTo>
                    <a:pt x="22" y="89"/>
                    <a:pt x="22" y="89"/>
                    <a:pt x="22" y="89"/>
                  </a:cubicBezTo>
                  <a:cubicBezTo>
                    <a:pt x="6" y="89"/>
                    <a:pt x="6" y="89"/>
                    <a:pt x="6" y="89"/>
                  </a:cubicBezTo>
                  <a:close/>
                  <a:moveTo>
                    <a:pt x="9" y="84"/>
                  </a:moveTo>
                  <a:cubicBezTo>
                    <a:pt x="19" y="84"/>
                    <a:pt x="19" y="84"/>
                    <a:pt x="19" y="84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9" y="84"/>
                    <a:pt x="9" y="84"/>
                    <a:pt x="9" y="8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" name="Freeform 322"/>
            <p:cNvSpPr>
              <a:spLocks/>
            </p:cNvSpPr>
            <p:nvPr/>
          </p:nvSpPr>
          <p:spPr bwMode="auto">
            <a:xfrm>
              <a:off x="5595" y="1211"/>
              <a:ext cx="220" cy="36"/>
            </a:xfrm>
            <a:custGeom>
              <a:avLst/>
              <a:gdLst>
                <a:gd name="T0" fmla="*/ 0 w 220"/>
                <a:gd name="T1" fmla="*/ 3 h 36"/>
                <a:gd name="T2" fmla="*/ 40 w 220"/>
                <a:gd name="T3" fmla="*/ 36 h 36"/>
                <a:gd name="T4" fmla="*/ 220 w 220"/>
                <a:gd name="T5" fmla="*/ 36 h 36"/>
                <a:gd name="T6" fmla="*/ 220 w 220"/>
                <a:gd name="T7" fmla="*/ 0 h 36"/>
                <a:gd name="T8" fmla="*/ 0 w 220"/>
                <a:gd name="T9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0" h="36">
                  <a:moveTo>
                    <a:pt x="0" y="3"/>
                  </a:moveTo>
                  <a:lnTo>
                    <a:pt x="40" y="36"/>
                  </a:lnTo>
                  <a:lnTo>
                    <a:pt x="220" y="36"/>
                  </a:lnTo>
                  <a:lnTo>
                    <a:pt x="22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" name="Freeform 323"/>
            <p:cNvSpPr>
              <a:spLocks noEditPoints="1"/>
            </p:cNvSpPr>
            <p:nvPr/>
          </p:nvSpPr>
          <p:spPr bwMode="auto">
            <a:xfrm>
              <a:off x="5590" y="1204"/>
              <a:ext cx="232" cy="48"/>
            </a:xfrm>
            <a:custGeom>
              <a:avLst/>
              <a:gdLst>
                <a:gd name="T0" fmla="*/ 17 w 98"/>
                <a:gd name="T1" fmla="*/ 20 h 20"/>
                <a:gd name="T2" fmla="*/ 1 w 98"/>
                <a:gd name="T3" fmla="*/ 6 h 20"/>
                <a:gd name="T4" fmla="*/ 0 w 98"/>
                <a:gd name="T5" fmla="*/ 4 h 20"/>
                <a:gd name="T6" fmla="*/ 0 w 98"/>
                <a:gd name="T7" fmla="*/ 4 h 20"/>
                <a:gd name="T8" fmla="*/ 2 w 98"/>
                <a:gd name="T9" fmla="*/ 2 h 20"/>
                <a:gd name="T10" fmla="*/ 2 w 98"/>
                <a:gd name="T11" fmla="*/ 2 h 20"/>
                <a:gd name="T12" fmla="*/ 95 w 98"/>
                <a:gd name="T13" fmla="*/ 0 h 20"/>
                <a:gd name="T14" fmla="*/ 97 w 98"/>
                <a:gd name="T15" fmla="*/ 1 h 20"/>
                <a:gd name="T16" fmla="*/ 97 w 98"/>
                <a:gd name="T17" fmla="*/ 1 h 20"/>
                <a:gd name="T18" fmla="*/ 98 w 98"/>
                <a:gd name="T19" fmla="*/ 3 h 20"/>
                <a:gd name="T20" fmla="*/ 98 w 98"/>
                <a:gd name="T21" fmla="*/ 3 h 20"/>
                <a:gd name="T22" fmla="*/ 97 w 98"/>
                <a:gd name="T23" fmla="*/ 18 h 20"/>
                <a:gd name="T24" fmla="*/ 95 w 98"/>
                <a:gd name="T25" fmla="*/ 20 h 20"/>
                <a:gd name="T26" fmla="*/ 95 w 98"/>
                <a:gd name="T27" fmla="*/ 20 h 20"/>
                <a:gd name="T28" fmla="*/ 19 w 98"/>
                <a:gd name="T29" fmla="*/ 20 h 20"/>
                <a:gd name="T30" fmla="*/ 17 w 98"/>
                <a:gd name="T31" fmla="*/ 20 h 20"/>
                <a:gd name="T32" fmla="*/ 20 w 98"/>
                <a:gd name="T33" fmla="*/ 15 h 20"/>
                <a:gd name="T34" fmla="*/ 92 w 98"/>
                <a:gd name="T35" fmla="*/ 15 h 20"/>
                <a:gd name="T36" fmla="*/ 92 w 98"/>
                <a:gd name="T37" fmla="*/ 6 h 20"/>
                <a:gd name="T38" fmla="*/ 10 w 98"/>
                <a:gd name="T39" fmla="*/ 7 h 20"/>
                <a:gd name="T40" fmla="*/ 20 w 98"/>
                <a:gd name="T41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8" h="20">
                  <a:moveTo>
                    <a:pt x="17" y="20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6" y="0"/>
                    <a:pt x="96" y="0"/>
                    <a:pt x="97" y="1"/>
                  </a:cubicBezTo>
                  <a:cubicBezTo>
                    <a:pt x="97" y="1"/>
                    <a:pt x="97" y="1"/>
                    <a:pt x="97" y="1"/>
                  </a:cubicBezTo>
                  <a:cubicBezTo>
                    <a:pt x="97" y="2"/>
                    <a:pt x="98" y="2"/>
                    <a:pt x="98" y="3"/>
                  </a:cubicBezTo>
                  <a:cubicBezTo>
                    <a:pt x="98" y="3"/>
                    <a:pt x="98" y="3"/>
                    <a:pt x="98" y="3"/>
                  </a:cubicBezTo>
                  <a:cubicBezTo>
                    <a:pt x="97" y="18"/>
                    <a:pt x="97" y="18"/>
                    <a:pt x="97" y="18"/>
                  </a:cubicBezTo>
                  <a:cubicBezTo>
                    <a:pt x="97" y="19"/>
                    <a:pt x="96" y="20"/>
                    <a:pt x="95" y="20"/>
                  </a:cubicBezTo>
                  <a:cubicBezTo>
                    <a:pt x="95" y="20"/>
                    <a:pt x="95" y="20"/>
                    <a:pt x="95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7" y="20"/>
                    <a:pt x="17" y="20"/>
                    <a:pt x="17" y="20"/>
                  </a:cubicBezTo>
                  <a:close/>
                  <a:moveTo>
                    <a:pt x="20" y="15"/>
                  </a:moveTo>
                  <a:cubicBezTo>
                    <a:pt x="92" y="15"/>
                    <a:pt x="92" y="15"/>
                    <a:pt x="92" y="15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20" y="15"/>
                    <a:pt x="20" y="15"/>
                    <a:pt x="20" y="1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5" name="Freeform 324"/>
            <p:cNvSpPr>
              <a:spLocks/>
            </p:cNvSpPr>
            <p:nvPr/>
          </p:nvSpPr>
          <p:spPr bwMode="auto">
            <a:xfrm>
              <a:off x="5895" y="1211"/>
              <a:ext cx="221" cy="204"/>
            </a:xfrm>
            <a:custGeom>
              <a:avLst/>
              <a:gdLst>
                <a:gd name="T0" fmla="*/ 0 w 221"/>
                <a:gd name="T1" fmla="*/ 5 h 204"/>
                <a:gd name="T2" fmla="*/ 10 w 221"/>
                <a:gd name="T3" fmla="*/ 204 h 204"/>
                <a:gd name="T4" fmla="*/ 216 w 221"/>
                <a:gd name="T5" fmla="*/ 204 h 204"/>
                <a:gd name="T6" fmla="*/ 221 w 221"/>
                <a:gd name="T7" fmla="*/ 0 h 204"/>
                <a:gd name="T8" fmla="*/ 0 w 221"/>
                <a:gd name="T9" fmla="*/ 5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" h="204">
                  <a:moveTo>
                    <a:pt x="0" y="5"/>
                  </a:moveTo>
                  <a:lnTo>
                    <a:pt x="10" y="204"/>
                  </a:lnTo>
                  <a:lnTo>
                    <a:pt x="216" y="204"/>
                  </a:lnTo>
                  <a:lnTo>
                    <a:pt x="221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C7ED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" name="Freeform 325"/>
            <p:cNvSpPr>
              <a:spLocks noEditPoints="1"/>
            </p:cNvSpPr>
            <p:nvPr/>
          </p:nvSpPr>
          <p:spPr bwMode="auto">
            <a:xfrm>
              <a:off x="5891" y="1207"/>
              <a:ext cx="230" cy="215"/>
            </a:xfrm>
            <a:custGeom>
              <a:avLst/>
              <a:gdLst>
                <a:gd name="T0" fmla="*/ 6 w 97"/>
                <a:gd name="T1" fmla="*/ 91 h 91"/>
                <a:gd name="T2" fmla="*/ 3 w 97"/>
                <a:gd name="T3" fmla="*/ 88 h 91"/>
                <a:gd name="T4" fmla="*/ 3 w 97"/>
                <a:gd name="T5" fmla="*/ 88 h 91"/>
                <a:gd name="T6" fmla="*/ 0 w 97"/>
                <a:gd name="T7" fmla="*/ 4 h 91"/>
                <a:gd name="T8" fmla="*/ 0 w 97"/>
                <a:gd name="T9" fmla="*/ 2 h 91"/>
                <a:gd name="T10" fmla="*/ 0 w 97"/>
                <a:gd name="T11" fmla="*/ 2 h 91"/>
                <a:gd name="T12" fmla="*/ 2 w 97"/>
                <a:gd name="T13" fmla="*/ 2 h 91"/>
                <a:gd name="T14" fmla="*/ 2 w 97"/>
                <a:gd name="T15" fmla="*/ 2 h 91"/>
                <a:gd name="T16" fmla="*/ 95 w 97"/>
                <a:gd name="T17" fmla="*/ 0 h 91"/>
                <a:gd name="T18" fmla="*/ 97 w 97"/>
                <a:gd name="T19" fmla="*/ 0 h 91"/>
                <a:gd name="T20" fmla="*/ 97 w 97"/>
                <a:gd name="T21" fmla="*/ 0 h 91"/>
                <a:gd name="T22" fmla="*/ 97 w 97"/>
                <a:gd name="T23" fmla="*/ 2 h 91"/>
                <a:gd name="T24" fmla="*/ 97 w 97"/>
                <a:gd name="T25" fmla="*/ 2 h 91"/>
                <a:gd name="T26" fmla="*/ 96 w 97"/>
                <a:gd name="T27" fmla="*/ 89 h 91"/>
                <a:gd name="T28" fmla="*/ 93 w 97"/>
                <a:gd name="T29" fmla="*/ 91 h 91"/>
                <a:gd name="T30" fmla="*/ 93 w 97"/>
                <a:gd name="T31" fmla="*/ 91 h 91"/>
                <a:gd name="T32" fmla="*/ 6 w 97"/>
                <a:gd name="T33" fmla="*/ 91 h 91"/>
                <a:gd name="T34" fmla="*/ 8 w 97"/>
                <a:gd name="T35" fmla="*/ 86 h 91"/>
                <a:gd name="T36" fmla="*/ 91 w 97"/>
                <a:gd name="T37" fmla="*/ 86 h 91"/>
                <a:gd name="T38" fmla="*/ 92 w 97"/>
                <a:gd name="T39" fmla="*/ 5 h 91"/>
                <a:gd name="T40" fmla="*/ 5 w 97"/>
                <a:gd name="T41" fmla="*/ 7 h 91"/>
                <a:gd name="T42" fmla="*/ 8 w 97"/>
                <a:gd name="T43" fmla="*/ 86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7" h="91">
                  <a:moveTo>
                    <a:pt x="6" y="91"/>
                  </a:moveTo>
                  <a:cubicBezTo>
                    <a:pt x="5" y="91"/>
                    <a:pt x="3" y="90"/>
                    <a:pt x="3" y="88"/>
                  </a:cubicBezTo>
                  <a:cubicBezTo>
                    <a:pt x="3" y="88"/>
                    <a:pt x="3" y="88"/>
                    <a:pt x="3" y="8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6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1"/>
                    <a:pt x="97" y="2"/>
                    <a:pt x="97" y="2"/>
                  </a:cubicBezTo>
                  <a:cubicBezTo>
                    <a:pt x="97" y="2"/>
                    <a:pt x="97" y="2"/>
                    <a:pt x="97" y="2"/>
                  </a:cubicBezTo>
                  <a:cubicBezTo>
                    <a:pt x="96" y="89"/>
                    <a:pt x="96" y="89"/>
                    <a:pt x="96" y="89"/>
                  </a:cubicBezTo>
                  <a:cubicBezTo>
                    <a:pt x="96" y="90"/>
                    <a:pt x="95" y="91"/>
                    <a:pt x="93" y="91"/>
                  </a:cubicBezTo>
                  <a:cubicBezTo>
                    <a:pt x="93" y="91"/>
                    <a:pt x="93" y="91"/>
                    <a:pt x="93" y="91"/>
                  </a:cubicBezTo>
                  <a:cubicBezTo>
                    <a:pt x="6" y="91"/>
                    <a:pt x="6" y="91"/>
                    <a:pt x="6" y="91"/>
                  </a:cubicBezTo>
                  <a:close/>
                  <a:moveTo>
                    <a:pt x="8" y="86"/>
                  </a:moveTo>
                  <a:cubicBezTo>
                    <a:pt x="91" y="86"/>
                    <a:pt x="91" y="86"/>
                    <a:pt x="91" y="86"/>
                  </a:cubicBezTo>
                  <a:cubicBezTo>
                    <a:pt x="92" y="5"/>
                    <a:pt x="92" y="5"/>
                    <a:pt x="92" y="5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8" y="86"/>
                    <a:pt x="8" y="86"/>
                    <a:pt x="8" y="86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" name="Freeform 326"/>
            <p:cNvSpPr>
              <a:spLocks/>
            </p:cNvSpPr>
            <p:nvPr/>
          </p:nvSpPr>
          <p:spPr bwMode="auto">
            <a:xfrm>
              <a:off x="5895" y="1216"/>
              <a:ext cx="48" cy="199"/>
            </a:xfrm>
            <a:custGeom>
              <a:avLst/>
              <a:gdLst>
                <a:gd name="T0" fmla="*/ 0 w 48"/>
                <a:gd name="T1" fmla="*/ 0 h 199"/>
                <a:gd name="T2" fmla="*/ 41 w 48"/>
                <a:gd name="T3" fmla="*/ 31 h 199"/>
                <a:gd name="T4" fmla="*/ 48 w 48"/>
                <a:gd name="T5" fmla="*/ 199 h 199"/>
                <a:gd name="T6" fmla="*/ 10 w 48"/>
                <a:gd name="T7" fmla="*/ 199 h 199"/>
                <a:gd name="T8" fmla="*/ 0 w 48"/>
                <a:gd name="T9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99">
                  <a:moveTo>
                    <a:pt x="0" y="0"/>
                  </a:moveTo>
                  <a:lnTo>
                    <a:pt x="41" y="31"/>
                  </a:lnTo>
                  <a:lnTo>
                    <a:pt x="48" y="199"/>
                  </a:lnTo>
                  <a:lnTo>
                    <a:pt x="10" y="1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" name="Freeform 327"/>
            <p:cNvSpPr>
              <a:spLocks noEditPoints="1"/>
            </p:cNvSpPr>
            <p:nvPr/>
          </p:nvSpPr>
          <p:spPr bwMode="auto">
            <a:xfrm>
              <a:off x="5891" y="1209"/>
              <a:ext cx="57" cy="213"/>
            </a:xfrm>
            <a:custGeom>
              <a:avLst/>
              <a:gdLst>
                <a:gd name="T0" fmla="*/ 6 w 24"/>
                <a:gd name="T1" fmla="*/ 90 h 90"/>
                <a:gd name="T2" fmla="*/ 3 w 24"/>
                <a:gd name="T3" fmla="*/ 87 h 90"/>
                <a:gd name="T4" fmla="*/ 3 w 24"/>
                <a:gd name="T5" fmla="*/ 87 h 90"/>
                <a:gd name="T6" fmla="*/ 0 w 24"/>
                <a:gd name="T7" fmla="*/ 3 h 90"/>
                <a:gd name="T8" fmla="*/ 2 w 24"/>
                <a:gd name="T9" fmla="*/ 3 h 90"/>
                <a:gd name="T10" fmla="*/ 0 w 24"/>
                <a:gd name="T11" fmla="*/ 3 h 90"/>
                <a:gd name="T12" fmla="*/ 1 w 24"/>
                <a:gd name="T13" fmla="*/ 1 h 90"/>
                <a:gd name="T14" fmla="*/ 1 w 24"/>
                <a:gd name="T15" fmla="*/ 1 h 90"/>
                <a:gd name="T16" fmla="*/ 4 w 24"/>
                <a:gd name="T17" fmla="*/ 1 h 90"/>
                <a:gd name="T18" fmla="*/ 4 w 24"/>
                <a:gd name="T19" fmla="*/ 1 h 90"/>
                <a:gd name="T20" fmla="*/ 20 w 24"/>
                <a:gd name="T21" fmla="*/ 14 h 90"/>
                <a:gd name="T22" fmla="*/ 21 w 24"/>
                <a:gd name="T23" fmla="*/ 16 h 90"/>
                <a:gd name="T24" fmla="*/ 21 w 24"/>
                <a:gd name="T25" fmla="*/ 16 h 90"/>
                <a:gd name="T26" fmla="*/ 24 w 24"/>
                <a:gd name="T27" fmla="*/ 87 h 90"/>
                <a:gd name="T28" fmla="*/ 23 w 24"/>
                <a:gd name="T29" fmla="*/ 89 h 90"/>
                <a:gd name="T30" fmla="*/ 23 w 24"/>
                <a:gd name="T31" fmla="*/ 89 h 90"/>
                <a:gd name="T32" fmla="*/ 21 w 24"/>
                <a:gd name="T33" fmla="*/ 90 h 90"/>
                <a:gd name="T34" fmla="*/ 21 w 24"/>
                <a:gd name="T35" fmla="*/ 90 h 90"/>
                <a:gd name="T36" fmla="*/ 6 w 24"/>
                <a:gd name="T37" fmla="*/ 90 h 90"/>
                <a:gd name="T38" fmla="*/ 8 w 24"/>
                <a:gd name="T39" fmla="*/ 84 h 90"/>
                <a:gd name="T40" fmla="*/ 19 w 24"/>
                <a:gd name="T41" fmla="*/ 84 h 90"/>
                <a:gd name="T42" fmla="*/ 16 w 24"/>
                <a:gd name="T43" fmla="*/ 17 h 90"/>
                <a:gd name="T44" fmla="*/ 5 w 24"/>
                <a:gd name="T45" fmla="*/ 9 h 90"/>
                <a:gd name="T46" fmla="*/ 8 w 24"/>
                <a:gd name="T47" fmla="*/ 8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" h="90">
                  <a:moveTo>
                    <a:pt x="6" y="90"/>
                  </a:moveTo>
                  <a:cubicBezTo>
                    <a:pt x="5" y="90"/>
                    <a:pt x="3" y="88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0"/>
                    <a:pt x="3" y="0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1" y="15"/>
                    <a:pt x="21" y="15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4" y="87"/>
                    <a:pt x="24" y="87"/>
                    <a:pt x="24" y="87"/>
                  </a:cubicBezTo>
                  <a:cubicBezTo>
                    <a:pt x="24" y="88"/>
                    <a:pt x="24" y="88"/>
                    <a:pt x="23" y="89"/>
                  </a:cubicBezTo>
                  <a:cubicBezTo>
                    <a:pt x="23" y="89"/>
                    <a:pt x="23" y="89"/>
                    <a:pt x="23" y="89"/>
                  </a:cubicBezTo>
                  <a:cubicBezTo>
                    <a:pt x="23" y="89"/>
                    <a:pt x="22" y="90"/>
                    <a:pt x="21" y="90"/>
                  </a:cubicBezTo>
                  <a:cubicBezTo>
                    <a:pt x="21" y="90"/>
                    <a:pt x="21" y="90"/>
                    <a:pt x="21" y="90"/>
                  </a:cubicBezTo>
                  <a:cubicBezTo>
                    <a:pt x="6" y="90"/>
                    <a:pt x="6" y="90"/>
                    <a:pt x="6" y="90"/>
                  </a:cubicBezTo>
                  <a:close/>
                  <a:moveTo>
                    <a:pt x="8" y="84"/>
                  </a:moveTo>
                  <a:cubicBezTo>
                    <a:pt x="19" y="84"/>
                    <a:pt x="19" y="84"/>
                    <a:pt x="19" y="84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8" y="84"/>
                    <a:pt x="8" y="84"/>
                    <a:pt x="8" y="8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" name="Freeform 328"/>
            <p:cNvSpPr>
              <a:spLocks/>
            </p:cNvSpPr>
            <p:nvPr/>
          </p:nvSpPr>
          <p:spPr bwMode="auto">
            <a:xfrm>
              <a:off x="5895" y="1211"/>
              <a:ext cx="221" cy="36"/>
            </a:xfrm>
            <a:custGeom>
              <a:avLst/>
              <a:gdLst>
                <a:gd name="T0" fmla="*/ 0 w 221"/>
                <a:gd name="T1" fmla="*/ 5 h 36"/>
                <a:gd name="T2" fmla="*/ 41 w 221"/>
                <a:gd name="T3" fmla="*/ 36 h 36"/>
                <a:gd name="T4" fmla="*/ 218 w 221"/>
                <a:gd name="T5" fmla="*/ 36 h 36"/>
                <a:gd name="T6" fmla="*/ 221 w 221"/>
                <a:gd name="T7" fmla="*/ 0 h 36"/>
                <a:gd name="T8" fmla="*/ 0 w 221"/>
                <a:gd name="T9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" h="36">
                  <a:moveTo>
                    <a:pt x="0" y="5"/>
                  </a:moveTo>
                  <a:lnTo>
                    <a:pt x="41" y="36"/>
                  </a:lnTo>
                  <a:lnTo>
                    <a:pt x="218" y="36"/>
                  </a:lnTo>
                  <a:lnTo>
                    <a:pt x="221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" name="Freeform 329"/>
            <p:cNvSpPr>
              <a:spLocks noEditPoints="1"/>
            </p:cNvSpPr>
            <p:nvPr/>
          </p:nvSpPr>
          <p:spPr bwMode="auto">
            <a:xfrm>
              <a:off x="5888" y="1207"/>
              <a:ext cx="233" cy="47"/>
            </a:xfrm>
            <a:custGeom>
              <a:avLst/>
              <a:gdLst>
                <a:gd name="T0" fmla="*/ 18 w 98"/>
                <a:gd name="T1" fmla="*/ 19 h 20"/>
                <a:gd name="T2" fmla="*/ 2 w 98"/>
                <a:gd name="T3" fmla="*/ 6 h 20"/>
                <a:gd name="T4" fmla="*/ 1 w 98"/>
                <a:gd name="T5" fmla="*/ 3 h 20"/>
                <a:gd name="T6" fmla="*/ 1 w 98"/>
                <a:gd name="T7" fmla="*/ 3 h 20"/>
                <a:gd name="T8" fmla="*/ 3 w 98"/>
                <a:gd name="T9" fmla="*/ 1 h 20"/>
                <a:gd name="T10" fmla="*/ 3 w 98"/>
                <a:gd name="T11" fmla="*/ 1 h 20"/>
                <a:gd name="T12" fmla="*/ 96 w 98"/>
                <a:gd name="T13" fmla="*/ 0 h 20"/>
                <a:gd name="T14" fmla="*/ 98 w 98"/>
                <a:gd name="T15" fmla="*/ 0 h 20"/>
                <a:gd name="T16" fmla="*/ 98 w 98"/>
                <a:gd name="T17" fmla="*/ 0 h 20"/>
                <a:gd name="T18" fmla="*/ 98 w 98"/>
                <a:gd name="T19" fmla="*/ 2 h 20"/>
                <a:gd name="T20" fmla="*/ 98 w 98"/>
                <a:gd name="T21" fmla="*/ 2 h 20"/>
                <a:gd name="T22" fmla="*/ 98 w 98"/>
                <a:gd name="T23" fmla="*/ 17 h 20"/>
                <a:gd name="T24" fmla="*/ 95 w 98"/>
                <a:gd name="T25" fmla="*/ 20 h 20"/>
                <a:gd name="T26" fmla="*/ 95 w 98"/>
                <a:gd name="T27" fmla="*/ 20 h 20"/>
                <a:gd name="T28" fmla="*/ 20 w 98"/>
                <a:gd name="T29" fmla="*/ 20 h 20"/>
                <a:gd name="T30" fmla="*/ 18 w 98"/>
                <a:gd name="T31" fmla="*/ 19 h 20"/>
                <a:gd name="T32" fmla="*/ 21 w 98"/>
                <a:gd name="T33" fmla="*/ 15 h 20"/>
                <a:gd name="T34" fmla="*/ 93 w 98"/>
                <a:gd name="T35" fmla="*/ 14 h 20"/>
                <a:gd name="T36" fmla="*/ 93 w 98"/>
                <a:gd name="T37" fmla="*/ 5 h 20"/>
                <a:gd name="T38" fmla="*/ 11 w 98"/>
                <a:gd name="T39" fmla="*/ 6 h 20"/>
                <a:gd name="T40" fmla="*/ 21 w 98"/>
                <a:gd name="T41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8" h="20">
                  <a:moveTo>
                    <a:pt x="18" y="19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1" y="5"/>
                    <a:pt x="0" y="4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7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8" y="1"/>
                    <a:pt x="98" y="2"/>
                    <a:pt x="98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8" y="17"/>
                    <a:pt x="98" y="17"/>
                    <a:pt x="98" y="17"/>
                  </a:cubicBezTo>
                  <a:cubicBezTo>
                    <a:pt x="98" y="18"/>
                    <a:pt x="97" y="20"/>
                    <a:pt x="95" y="20"/>
                  </a:cubicBezTo>
                  <a:cubicBezTo>
                    <a:pt x="95" y="20"/>
                    <a:pt x="95" y="20"/>
                    <a:pt x="95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8" y="19"/>
                    <a:pt x="18" y="19"/>
                    <a:pt x="18" y="19"/>
                  </a:cubicBezTo>
                  <a:close/>
                  <a:moveTo>
                    <a:pt x="21" y="15"/>
                  </a:moveTo>
                  <a:cubicBezTo>
                    <a:pt x="93" y="14"/>
                    <a:pt x="93" y="14"/>
                    <a:pt x="93" y="14"/>
                  </a:cubicBezTo>
                  <a:cubicBezTo>
                    <a:pt x="93" y="5"/>
                    <a:pt x="93" y="5"/>
                    <a:pt x="93" y="5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21" y="15"/>
                    <a:pt x="21" y="15"/>
                    <a:pt x="21" y="1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" name="Freeform 330"/>
            <p:cNvSpPr>
              <a:spLocks/>
            </p:cNvSpPr>
            <p:nvPr/>
          </p:nvSpPr>
          <p:spPr bwMode="auto">
            <a:xfrm>
              <a:off x="4746" y="1370"/>
              <a:ext cx="202" cy="190"/>
            </a:xfrm>
            <a:custGeom>
              <a:avLst/>
              <a:gdLst>
                <a:gd name="T0" fmla="*/ 0 w 202"/>
                <a:gd name="T1" fmla="*/ 3 h 190"/>
                <a:gd name="T2" fmla="*/ 10 w 202"/>
                <a:gd name="T3" fmla="*/ 190 h 190"/>
                <a:gd name="T4" fmla="*/ 199 w 202"/>
                <a:gd name="T5" fmla="*/ 190 h 190"/>
                <a:gd name="T6" fmla="*/ 202 w 202"/>
                <a:gd name="T7" fmla="*/ 0 h 190"/>
                <a:gd name="T8" fmla="*/ 0 w 202"/>
                <a:gd name="T9" fmla="*/ 3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90">
                  <a:moveTo>
                    <a:pt x="0" y="3"/>
                  </a:moveTo>
                  <a:lnTo>
                    <a:pt x="10" y="190"/>
                  </a:lnTo>
                  <a:lnTo>
                    <a:pt x="199" y="190"/>
                  </a:lnTo>
                  <a:lnTo>
                    <a:pt x="202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C7ED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" name="Freeform 331"/>
            <p:cNvSpPr>
              <a:spLocks noEditPoints="1"/>
            </p:cNvSpPr>
            <p:nvPr/>
          </p:nvSpPr>
          <p:spPr bwMode="auto">
            <a:xfrm>
              <a:off x="4739" y="1363"/>
              <a:ext cx="214" cy="204"/>
            </a:xfrm>
            <a:custGeom>
              <a:avLst/>
              <a:gdLst>
                <a:gd name="T0" fmla="*/ 7 w 90"/>
                <a:gd name="T1" fmla="*/ 86 h 86"/>
                <a:gd name="T2" fmla="*/ 4 w 90"/>
                <a:gd name="T3" fmla="*/ 83 h 86"/>
                <a:gd name="T4" fmla="*/ 4 w 90"/>
                <a:gd name="T5" fmla="*/ 83 h 86"/>
                <a:gd name="T6" fmla="*/ 0 w 90"/>
                <a:gd name="T7" fmla="*/ 4 h 86"/>
                <a:gd name="T8" fmla="*/ 1 w 90"/>
                <a:gd name="T9" fmla="*/ 2 h 86"/>
                <a:gd name="T10" fmla="*/ 1 w 90"/>
                <a:gd name="T11" fmla="*/ 2 h 86"/>
                <a:gd name="T12" fmla="*/ 3 w 90"/>
                <a:gd name="T13" fmla="*/ 2 h 86"/>
                <a:gd name="T14" fmla="*/ 3 w 90"/>
                <a:gd name="T15" fmla="*/ 2 h 86"/>
                <a:gd name="T16" fmla="*/ 88 w 90"/>
                <a:gd name="T17" fmla="*/ 0 h 86"/>
                <a:gd name="T18" fmla="*/ 90 w 90"/>
                <a:gd name="T19" fmla="*/ 1 h 86"/>
                <a:gd name="T20" fmla="*/ 90 w 90"/>
                <a:gd name="T21" fmla="*/ 1 h 86"/>
                <a:gd name="T22" fmla="*/ 90 w 90"/>
                <a:gd name="T23" fmla="*/ 3 h 86"/>
                <a:gd name="T24" fmla="*/ 90 w 90"/>
                <a:gd name="T25" fmla="*/ 3 h 86"/>
                <a:gd name="T26" fmla="*/ 89 w 90"/>
                <a:gd name="T27" fmla="*/ 83 h 86"/>
                <a:gd name="T28" fmla="*/ 87 w 90"/>
                <a:gd name="T29" fmla="*/ 86 h 86"/>
                <a:gd name="T30" fmla="*/ 87 w 90"/>
                <a:gd name="T31" fmla="*/ 86 h 86"/>
                <a:gd name="T32" fmla="*/ 7 w 90"/>
                <a:gd name="T33" fmla="*/ 86 h 86"/>
                <a:gd name="T34" fmla="*/ 9 w 90"/>
                <a:gd name="T35" fmla="*/ 80 h 86"/>
                <a:gd name="T36" fmla="*/ 84 w 90"/>
                <a:gd name="T37" fmla="*/ 81 h 86"/>
                <a:gd name="T38" fmla="*/ 85 w 90"/>
                <a:gd name="T39" fmla="*/ 5 h 86"/>
                <a:gd name="T40" fmla="*/ 6 w 90"/>
                <a:gd name="T41" fmla="*/ 7 h 86"/>
                <a:gd name="T42" fmla="*/ 9 w 90"/>
                <a:gd name="T43" fmla="*/ 8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0" h="86">
                  <a:moveTo>
                    <a:pt x="7" y="86"/>
                  </a:moveTo>
                  <a:cubicBezTo>
                    <a:pt x="5" y="85"/>
                    <a:pt x="4" y="84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0"/>
                    <a:pt x="89" y="0"/>
                    <a:pt x="90" y="1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90" y="1"/>
                    <a:pt x="90" y="2"/>
                    <a:pt x="90" y="3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89" y="83"/>
                    <a:pt x="89" y="83"/>
                    <a:pt x="89" y="83"/>
                  </a:cubicBezTo>
                  <a:cubicBezTo>
                    <a:pt x="89" y="85"/>
                    <a:pt x="88" y="86"/>
                    <a:pt x="87" y="86"/>
                  </a:cubicBezTo>
                  <a:cubicBezTo>
                    <a:pt x="87" y="86"/>
                    <a:pt x="87" y="86"/>
                    <a:pt x="87" y="86"/>
                  </a:cubicBezTo>
                  <a:cubicBezTo>
                    <a:pt x="7" y="86"/>
                    <a:pt x="7" y="86"/>
                    <a:pt x="7" y="86"/>
                  </a:cubicBezTo>
                  <a:close/>
                  <a:moveTo>
                    <a:pt x="9" y="80"/>
                  </a:moveTo>
                  <a:cubicBezTo>
                    <a:pt x="84" y="81"/>
                    <a:pt x="84" y="81"/>
                    <a:pt x="84" y="81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9" y="80"/>
                    <a:pt x="9" y="80"/>
                    <a:pt x="9" y="8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3" name="Freeform 332"/>
            <p:cNvSpPr>
              <a:spLocks/>
            </p:cNvSpPr>
            <p:nvPr/>
          </p:nvSpPr>
          <p:spPr bwMode="auto">
            <a:xfrm>
              <a:off x="4746" y="1373"/>
              <a:ext cx="43" cy="187"/>
            </a:xfrm>
            <a:custGeom>
              <a:avLst/>
              <a:gdLst>
                <a:gd name="T0" fmla="*/ 0 w 43"/>
                <a:gd name="T1" fmla="*/ 0 h 187"/>
                <a:gd name="T2" fmla="*/ 36 w 43"/>
                <a:gd name="T3" fmla="*/ 28 h 187"/>
                <a:gd name="T4" fmla="*/ 43 w 43"/>
                <a:gd name="T5" fmla="*/ 187 h 187"/>
                <a:gd name="T6" fmla="*/ 10 w 43"/>
                <a:gd name="T7" fmla="*/ 187 h 187"/>
                <a:gd name="T8" fmla="*/ 0 w 43"/>
                <a:gd name="T9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87">
                  <a:moveTo>
                    <a:pt x="0" y="0"/>
                  </a:moveTo>
                  <a:lnTo>
                    <a:pt x="36" y="28"/>
                  </a:lnTo>
                  <a:lnTo>
                    <a:pt x="43" y="187"/>
                  </a:lnTo>
                  <a:lnTo>
                    <a:pt x="10" y="1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4" name="Freeform 333"/>
            <p:cNvSpPr>
              <a:spLocks noEditPoints="1"/>
            </p:cNvSpPr>
            <p:nvPr/>
          </p:nvSpPr>
          <p:spPr bwMode="auto">
            <a:xfrm>
              <a:off x="4739" y="1366"/>
              <a:ext cx="57" cy="199"/>
            </a:xfrm>
            <a:custGeom>
              <a:avLst/>
              <a:gdLst>
                <a:gd name="T0" fmla="*/ 21 w 24"/>
                <a:gd name="T1" fmla="*/ 84 h 84"/>
                <a:gd name="T2" fmla="*/ 7 w 24"/>
                <a:gd name="T3" fmla="*/ 84 h 84"/>
                <a:gd name="T4" fmla="*/ 4 w 24"/>
                <a:gd name="T5" fmla="*/ 82 h 84"/>
                <a:gd name="T6" fmla="*/ 4 w 24"/>
                <a:gd name="T7" fmla="*/ 82 h 84"/>
                <a:gd name="T8" fmla="*/ 0 w 24"/>
                <a:gd name="T9" fmla="*/ 3 h 84"/>
                <a:gd name="T10" fmla="*/ 3 w 24"/>
                <a:gd name="T11" fmla="*/ 3 h 84"/>
                <a:gd name="T12" fmla="*/ 0 w 24"/>
                <a:gd name="T13" fmla="*/ 3 h 84"/>
                <a:gd name="T14" fmla="*/ 2 w 24"/>
                <a:gd name="T15" fmla="*/ 1 h 84"/>
                <a:gd name="T16" fmla="*/ 2 w 24"/>
                <a:gd name="T17" fmla="*/ 1 h 84"/>
                <a:gd name="T18" fmla="*/ 5 w 24"/>
                <a:gd name="T19" fmla="*/ 1 h 84"/>
                <a:gd name="T20" fmla="*/ 5 w 24"/>
                <a:gd name="T21" fmla="*/ 1 h 84"/>
                <a:gd name="T22" fmla="*/ 20 w 24"/>
                <a:gd name="T23" fmla="*/ 13 h 84"/>
                <a:gd name="T24" fmla="*/ 21 w 24"/>
                <a:gd name="T25" fmla="*/ 15 h 84"/>
                <a:gd name="T26" fmla="*/ 21 w 24"/>
                <a:gd name="T27" fmla="*/ 15 h 84"/>
                <a:gd name="T28" fmla="*/ 24 w 24"/>
                <a:gd name="T29" fmla="*/ 82 h 84"/>
                <a:gd name="T30" fmla="*/ 23 w 24"/>
                <a:gd name="T31" fmla="*/ 84 h 84"/>
                <a:gd name="T32" fmla="*/ 23 w 24"/>
                <a:gd name="T33" fmla="*/ 84 h 84"/>
                <a:gd name="T34" fmla="*/ 21 w 24"/>
                <a:gd name="T35" fmla="*/ 84 h 84"/>
                <a:gd name="T36" fmla="*/ 21 w 24"/>
                <a:gd name="T37" fmla="*/ 84 h 84"/>
                <a:gd name="T38" fmla="*/ 21 w 24"/>
                <a:gd name="T39" fmla="*/ 84 h 84"/>
                <a:gd name="T40" fmla="*/ 9 w 24"/>
                <a:gd name="T41" fmla="*/ 79 h 84"/>
                <a:gd name="T42" fmla="*/ 18 w 24"/>
                <a:gd name="T43" fmla="*/ 79 h 84"/>
                <a:gd name="T44" fmla="*/ 15 w 24"/>
                <a:gd name="T45" fmla="*/ 17 h 84"/>
                <a:gd name="T46" fmla="*/ 6 w 24"/>
                <a:gd name="T47" fmla="*/ 9 h 84"/>
                <a:gd name="T48" fmla="*/ 9 w 24"/>
                <a:gd name="T49" fmla="*/ 7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" h="84">
                  <a:moveTo>
                    <a:pt x="21" y="84"/>
                  </a:moveTo>
                  <a:cubicBezTo>
                    <a:pt x="7" y="84"/>
                    <a:pt x="7" y="84"/>
                    <a:pt x="7" y="84"/>
                  </a:cubicBezTo>
                  <a:cubicBezTo>
                    <a:pt x="5" y="84"/>
                    <a:pt x="4" y="83"/>
                    <a:pt x="4" y="82"/>
                  </a:cubicBezTo>
                  <a:cubicBezTo>
                    <a:pt x="4" y="82"/>
                    <a:pt x="4" y="82"/>
                    <a:pt x="4" y="8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4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24" y="82"/>
                    <a:pt x="23" y="83"/>
                    <a:pt x="23" y="84"/>
                  </a:cubicBezTo>
                  <a:cubicBezTo>
                    <a:pt x="23" y="84"/>
                    <a:pt x="23" y="84"/>
                    <a:pt x="23" y="84"/>
                  </a:cubicBezTo>
                  <a:cubicBezTo>
                    <a:pt x="22" y="84"/>
                    <a:pt x="22" y="84"/>
                    <a:pt x="21" y="84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21" y="84"/>
                    <a:pt x="21" y="84"/>
                    <a:pt x="21" y="84"/>
                  </a:cubicBezTo>
                  <a:close/>
                  <a:moveTo>
                    <a:pt x="9" y="79"/>
                  </a:moveTo>
                  <a:cubicBezTo>
                    <a:pt x="18" y="79"/>
                    <a:pt x="18" y="79"/>
                    <a:pt x="18" y="79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9" y="79"/>
                    <a:pt x="9" y="79"/>
                    <a:pt x="9" y="7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" name="Freeform 334"/>
            <p:cNvSpPr>
              <a:spLocks/>
            </p:cNvSpPr>
            <p:nvPr/>
          </p:nvSpPr>
          <p:spPr bwMode="auto">
            <a:xfrm>
              <a:off x="4746" y="1370"/>
              <a:ext cx="202" cy="31"/>
            </a:xfrm>
            <a:custGeom>
              <a:avLst/>
              <a:gdLst>
                <a:gd name="T0" fmla="*/ 0 w 202"/>
                <a:gd name="T1" fmla="*/ 3 h 31"/>
                <a:gd name="T2" fmla="*/ 36 w 202"/>
                <a:gd name="T3" fmla="*/ 31 h 31"/>
                <a:gd name="T4" fmla="*/ 199 w 202"/>
                <a:gd name="T5" fmla="*/ 31 h 31"/>
                <a:gd name="T6" fmla="*/ 202 w 202"/>
                <a:gd name="T7" fmla="*/ 0 h 31"/>
                <a:gd name="T8" fmla="*/ 0 w 202"/>
                <a:gd name="T9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31">
                  <a:moveTo>
                    <a:pt x="0" y="3"/>
                  </a:moveTo>
                  <a:lnTo>
                    <a:pt x="36" y="31"/>
                  </a:lnTo>
                  <a:lnTo>
                    <a:pt x="199" y="31"/>
                  </a:lnTo>
                  <a:lnTo>
                    <a:pt x="202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6" name="Freeform 335"/>
            <p:cNvSpPr>
              <a:spLocks noEditPoints="1"/>
            </p:cNvSpPr>
            <p:nvPr/>
          </p:nvSpPr>
          <p:spPr bwMode="auto">
            <a:xfrm>
              <a:off x="4739" y="1363"/>
              <a:ext cx="214" cy="45"/>
            </a:xfrm>
            <a:custGeom>
              <a:avLst/>
              <a:gdLst>
                <a:gd name="T0" fmla="*/ 16 w 90"/>
                <a:gd name="T1" fmla="*/ 18 h 19"/>
                <a:gd name="T2" fmla="*/ 1 w 90"/>
                <a:gd name="T3" fmla="*/ 6 h 19"/>
                <a:gd name="T4" fmla="*/ 0 w 90"/>
                <a:gd name="T5" fmla="*/ 3 h 19"/>
                <a:gd name="T6" fmla="*/ 0 w 90"/>
                <a:gd name="T7" fmla="*/ 3 h 19"/>
                <a:gd name="T8" fmla="*/ 3 w 90"/>
                <a:gd name="T9" fmla="*/ 1 h 19"/>
                <a:gd name="T10" fmla="*/ 3 w 90"/>
                <a:gd name="T11" fmla="*/ 1 h 19"/>
                <a:gd name="T12" fmla="*/ 88 w 90"/>
                <a:gd name="T13" fmla="*/ 0 h 19"/>
                <a:gd name="T14" fmla="*/ 90 w 90"/>
                <a:gd name="T15" fmla="*/ 1 h 19"/>
                <a:gd name="T16" fmla="*/ 90 w 90"/>
                <a:gd name="T17" fmla="*/ 1 h 19"/>
                <a:gd name="T18" fmla="*/ 90 w 90"/>
                <a:gd name="T19" fmla="*/ 3 h 19"/>
                <a:gd name="T20" fmla="*/ 90 w 90"/>
                <a:gd name="T21" fmla="*/ 3 h 19"/>
                <a:gd name="T22" fmla="*/ 90 w 90"/>
                <a:gd name="T23" fmla="*/ 16 h 19"/>
                <a:gd name="T24" fmla="*/ 87 w 90"/>
                <a:gd name="T25" fmla="*/ 19 h 19"/>
                <a:gd name="T26" fmla="*/ 87 w 90"/>
                <a:gd name="T27" fmla="*/ 19 h 19"/>
                <a:gd name="T28" fmla="*/ 18 w 90"/>
                <a:gd name="T29" fmla="*/ 19 h 19"/>
                <a:gd name="T30" fmla="*/ 16 w 90"/>
                <a:gd name="T31" fmla="*/ 18 h 19"/>
                <a:gd name="T32" fmla="*/ 19 w 90"/>
                <a:gd name="T33" fmla="*/ 14 h 19"/>
                <a:gd name="T34" fmla="*/ 85 w 90"/>
                <a:gd name="T35" fmla="*/ 14 h 19"/>
                <a:gd name="T36" fmla="*/ 85 w 90"/>
                <a:gd name="T37" fmla="*/ 5 h 19"/>
                <a:gd name="T38" fmla="*/ 10 w 90"/>
                <a:gd name="T39" fmla="*/ 6 h 19"/>
                <a:gd name="T40" fmla="*/ 19 w 90"/>
                <a:gd name="T41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9">
                  <a:moveTo>
                    <a:pt x="16" y="18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0"/>
                    <a:pt x="89" y="0"/>
                    <a:pt x="90" y="1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90" y="1"/>
                    <a:pt x="90" y="2"/>
                    <a:pt x="90" y="3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8"/>
                    <a:pt x="89" y="19"/>
                    <a:pt x="87" y="19"/>
                  </a:cubicBezTo>
                  <a:cubicBezTo>
                    <a:pt x="87" y="19"/>
                    <a:pt x="87" y="19"/>
                    <a:pt x="87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6" y="18"/>
                    <a:pt x="16" y="18"/>
                    <a:pt x="16" y="18"/>
                  </a:cubicBezTo>
                  <a:close/>
                  <a:moveTo>
                    <a:pt x="19" y="14"/>
                  </a:moveTo>
                  <a:cubicBezTo>
                    <a:pt x="85" y="14"/>
                    <a:pt x="85" y="14"/>
                    <a:pt x="85" y="14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9" y="14"/>
                    <a:pt x="19" y="14"/>
                    <a:pt x="19" y="1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7" name="Freeform 336"/>
            <p:cNvSpPr>
              <a:spLocks/>
            </p:cNvSpPr>
            <p:nvPr/>
          </p:nvSpPr>
          <p:spPr bwMode="auto">
            <a:xfrm>
              <a:off x="5021" y="1370"/>
              <a:ext cx="202" cy="192"/>
            </a:xfrm>
            <a:custGeom>
              <a:avLst/>
              <a:gdLst>
                <a:gd name="T0" fmla="*/ 0 w 202"/>
                <a:gd name="T1" fmla="*/ 5 h 192"/>
                <a:gd name="T2" fmla="*/ 10 w 202"/>
                <a:gd name="T3" fmla="*/ 190 h 192"/>
                <a:gd name="T4" fmla="*/ 199 w 202"/>
                <a:gd name="T5" fmla="*/ 192 h 192"/>
                <a:gd name="T6" fmla="*/ 202 w 202"/>
                <a:gd name="T7" fmla="*/ 0 h 192"/>
                <a:gd name="T8" fmla="*/ 0 w 202"/>
                <a:gd name="T9" fmla="*/ 5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92">
                  <a:moveTo>
                    <a:pt x="0" y="5"/>
                  </a:moveTo>
                  <a:lnTo>
                    <a:pt x="10" y="190"/>
                  </a:lnTo>
                  <a:lnTo>
                    <a:pt x="199" y="192"/>
                  </a:lnTo>
                  <a:lnTo>
                    <a:pt x="202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C7ED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8" name="Freeform 337"/>
            <p:cNvSpPr>
              <a:spLocks noEditPoints="1"/>
            </p:cNvSpPr>
            <p:nvPr/>
          </p:nvSpPr>
          <p:spPr bwMode="auto">
            <a:xfrm>
              <a:off x="5017" y="1363"/>
              <a:ext cx="213" cy="204"/>
            </a:xfrm>
            <a:custGeom>
              <a:avLst/>
              <a:gdLst>
                <a:gd name="T0" fmla="*/ 86 w 90"/>
                <a:gd name="T1" fmla="*/ 86 h 86"/>
                <a:gd name="T2" fmla="*/ 6 w 90"/>
                <a:gd name="T3" fmla="*/ 86 h 86"/>
                <a:gd name="T4" fmla="*/ 4 w 90"/>
                <a:gd name="T5" fmla="*/ 83 h 86"/>
                <a:gd name="T6" fmla="*/ 4 w 90"/>
                <a:gd name="T7" fmla="*/ 83 h 86"/>
                <a:gd name="T8" fmla="*/ 0 w 90"/>
                <a:gd name="T9" fmla="*/ 5 h 86"/>
                <a:gd name="T10" fmla="*/ 0 w 90"/>
                <a:gd name="T11" fmla="*/ 3 h 86"/>
                <a:gd name="T12" fmla="*/ 0 w 90"/>
                <a:gd name="T13" fmla="*/ 3 h 86"/>
                <a:gd name="T14" fmla="*/ 2 w 90"/>
                <a:gd name="T15" fmla="*/ 2 h 86"/>
                <a:gd name="T16" fmla="*/ 2 w 90"/>
                <a:gd name="T17" fmla="*/ 2 h 86"/>
                <a:gd name="T18" fmla="*/ 87 w 90"/>
                <a:gd name="T19" fmla="*/ 0 h 86"/>
                <a:gd name="T20" fmla="*/ 89 w 90"/>
                <a:gd name="T21" fmla="*/ 1 h 86"/>
                <a:gd name="T22" fmla="*/ 89 w 90"/>
                <a:gd name="T23" fmla="*/ 1 h 86"/>
                <a:gd name="T24" fmla="*/ 90 w 90"/>
                <a:gd name="T25" fmla="*/ 3 h 86"/>
                <a:gd name="T26" fmla="*/ 90 w 90"/>
                <a:gd name="T27" fmla="*/ 3 h 86"/>
                <a:gd name="T28" fmla="*/ 89 w 90"/>
                <a:gd name="T29" fmla="*/ 84 h 86"/>
                <a:gd name="T30" fmla="*/ 86 w 90"/>
                <a:gd name="T31" fmla="*/ 86 h 86"/>
                <a:gd name="T32" fmla="*/ 86 w 90"/>
                <a:gd name="T33" fmla="*/ 86 h 86"/>
                <a:gd name="T34" fmla="*/ 86 w 90"/>
                <a:gd name="T35" fmla="*/ 86 h 86"/>
                <a:gd name="T36" fmla="*/ 9 w 90"/>
                <a:gd name="T37" fmla="*/ 81 h 86"/>
                <a:gd name="T38" fmla="*/ 84 w 90"/>
                <a:gd name="T39" fmla="*/ 81 h 86"/>
                <a:gd name="T40" fmla="*/ 85 w 90"/>
                <a:gd name="T41" fmla="*/ 6 h 86"/>
                <a:gd name="T42" fmla="*/ 5 w 90"/>
                <a:gd name="T43" fmla="*/ 7 h 86"/>
                <a:gd name="T44" fmla="*/ 9 w 90"/>
                <a:gd name="T45" fmla="*/ 8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0" h="86">
                  <a:moveTo>
                    <a:pt x="86" y="86"/>
                  </a:moveTo>
                  <a:cubicBezTo>
                    <a:pt x="6" y="86"/>
                    <a:pt x="6" y="86"/>
                    <a:pt x="6" y="86"/>
                  </a:cubicBezTo>
                  <a:cubicBezTo>
                    <a:pt x="5" y="86"/>
                    <a:pt x="4" y="85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8" y="0"/>
                    <a:pt x="89" y="1"/>
                    <a:pt x="89" y="1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90" y="2"/>
                    <a:pt x="90" y="2"/>
                    <a:pt x="90" y="3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5"/>
                    <a:pt x="88" y="86"/>
                    <a:pt x="86" y="86"/>
                  </a:cubicBezTo>
                  <a:cubicBezTo>
                    <a:pt x="86" y="86"/>
                    <a:pt x="86" y="86"/>
                    <a:pt x="86" y="86"/>
                  </a:cubicBezTo>
                  <a:cubicBezTo>
                    <a:pt x="86" y="86"/>
                    <a:pt x="86" y="86"/>
                    <a:pt x="86" y="86"/>
                  </a:cubicBezTo>
                  <a:close/>
                  <a:moveTo>
                    <a:pt x="9" y="81"/>
                  </a:moveTo>
                  <a:cubicBezTo>
                    <a:pt x="84" y="81"/>
                    <a:pt x="84" y="81"/>
                    <a:pt x="84" y="81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9" y="81"/>
                    <a:pt x="9" y="81"/>
                    <a:pt x="9" y="8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" name="Freeform 338"/>
            <p:cNvSpPr>
              <a:spLocks/>
            </p:cNvSpPr>
            <p:nvPr/>
          </p:nvSpPr>
          <p:spPr bwMode="auto">
            <a:xfrm>
              <a:off x="5021" y="1373"/>
              <a:ext cx="43" cy="187"/>
            </a:xfrm>
            <a:custGeom>
              <a:avLst/>
              <a:gdLst>
                <a:gd name="T0" fmla="*/ 0 w 43"/>
                <a:gd name="T1" fmla="*/ 0 h 187"/>
                <a:gd name="T2" fmla="*/ 36 w 43"/>
                <a:gd name="T3" fmla="*/ 30 h 187"/>
                <a:gd name="T4" fmla="*/ 43 w 43"/>
                <a:gd name="T5" fmla="*/ 187 h 187"/>
                <a:gd name="T6" fmla="*/ 10 w 43"/>
                <a:gd name="T7" fmla="*/ 187 h 187"/>
                <a:gd name="T8" fmla="*/ 0 w 43"/>
                <a:gd name="T9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87">
                  <a:moveTo>
                    <a:pt x="0" y="0"/>
                  </a:moveTo>
                  <a:lnTo>
                    <a:pt x="36" y="30"/>
                  </a:lnTo>
                  <a:lnTo>
                    <a:pt x="43" y="187"/>
                  </a:lnTo>
                  <a:lnTo>
                    <a:pt x="10" y="1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" name="Freeform 339"/>
            <p:cNvSpPr>
              <a:spLocks noEditPoints="1"/>
            </p:cNvSpPr>
            <p:nvPr/>
          </p:nvSpPr>
          <p:spPr bwMode="auto">
            <a:xfrm>
              <a:off x="5017" y="1368"/>
              <a:ext cx="54" cy="199"/>
            </a:xfrm>
            <a:custGeom>
              <a:avLst/>
              <a:gdLst>
                <a:gd name="T0" fmla="*/ 6 w 23"/>
                <a:gd name="T1" fmla="*/ 84 h 84"/>
                <a:gd name="T2" fmla="*/ 4 w 23"/>
                <a:gd name="T3" fmla="*/ 81 h 84"/>
                <a:gd name="T4" fmla="*/ 4 w 23"/>
                <a:gd name="T5" fmla="*/ 81 h 84"/>
                <a:gd name="T6" fmla="*/ 0 w 23"/>
                <a:gd name="T7" fmla="*/ 3 h 84"/>
                <a:gd name="T8" fmla="*/ 2 w 23"/>
                <a:gd name="T9" fmla="*/ 2 h 84"/>
                <a:gd name="T10" fmla="*/ 0 w 23"/>
                <a:gd name="T11" fmla="*/ 3 h 84"/>
                <a:gd name="T12" fmla="*/ 1 w 23"/>
                <a:gd name="T13" fmla="*/ 0 h 84"/>
                <a:gd name="T14" fmla="*/ 1 w 23"/>
                <a:gd name="T15" fmla="*/ 0 h 84"/>
                <a:gd name="T16" fmla="*/ 4 w 23"/>
                <a:gd name="T17" fmla="*/ 0 h 84"/>
                <a:gd name="T18" fmla="*/ 4 w 23"/>
                <a:gd name="T19" fmla="*/ 0 h 84"/>
                <a:gd name="T20" fmla="*/ 19 w 23"/>
                <a:gd name="T21" fmla="*/ 13 h 84"/>
                <a:gd name="T22" fmla="*/ 20 w 23"/>
                <a:gd name="T23" fmla="*/ 15 h 84"/>
                <a:gd name="T24" fmla="*/ 20 w 23"/>
                <a:gd name="T25" fmla="*/ 15 h 84"/>
                <a:gd name="T26" fmla="*/ 23 w 23"/>
                <a:gd name="T27" fmla="*/ 81 h 84"/>
                <a:gd name="T28" fmla="*/ 22 w 23"/>
                <a:gd name="T29" fmla="*/ 83 h 84"/>
                <a:gd name="T30" fmla="*/ 22 w 23"/>
                <a:gd name="T31" fmla="*/ 83 h 84"/>
                <a:gd name="T32" fmla="*/ 20 w 23"/>
                <a:gd name="T33" fmla="*/ 84 h 84"/>
                <a:gd name="T34" fmla="*/ 20 w 23"/>
                <a:gd name="T35" fmla="*/ 84 h 84"/>
                <a:gd name="T36" fmla="*/ 6 w 23"/>
                <a:gd name="T37" fmla="*/ 84 h 84"/>
                <a:gd name="T38" fmla="*/ 9 w 23"/>
                <a:gd name="T39" fmla="*/ 78 h 84"/>
                <a:gd name="T40" fmla="*/ 18 w 23"/>
                <a:gd name="T41" fmla="*/ 79 h 84"/>
                <a:gd name="T42" fmla="*/ 15 w 23"/>
                <a:gd name="T43" fmla="*/ 16 h 84"/>
                <a:gd name="T44" fmla="*/ 5 w 23"/>
                <a:gd name="T45" fmla="*/ 8 h 84"/>
                <a:gd name="T46" fmla="*/ 9 w 23"/>
                <a:gd name="T47" fmla="*/ 7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" h="84">
                  <a:moveTo>
                    <a:pt x="6" y="84"/>
                  </a:moveTo>
                  <a:cubicBezTo>
                    <a:pt x="5" y="84"/>
                    <a:pt x="4" y="83"/>
                    <a:pt x="4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20" y="13"/>
                    <a:pt x="20" y="14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3" y="82"/>
                    <a:pt x="23" y="82"/>
                    <a:pt x="22" y="83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84"/>
                    <a:pt x="21" y="84"/>
                    <a:pt x="20" y="84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6" y="84"/>
                    <a:pt x="6" y="84"/>
                    <a:pt x="6" y="84"/>
                  </a:cubicBezTo>
                  <a:close/>
                  <a:moveTo>
                    <a:pt x="9" y="78"/>
                  </a:moveTo>
                  <a:cubicBezTo>
                    <a:pt x="18" y="79"/>
                    <a:pt x="18" y="79"/>
                    <a:pt x="18" y="79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9" y="78"/>
                    <a:pt x="9" y="78"/>
                    <a:pt x="9" y="78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" name="Freeform 340"/>
            <p:cNvSpPr>
              <a:spLocks/>
            </p:cNvSpPr>
            <p:nvPr/>
          </p:nvSpPr>
          <p:spPr bwMode="auto">
            <a:xfrm>
              <a:off x="5021" y="1370"/>
              <a:ext cx="202" cy="33"/>
            </a:xfrm>
            <a:custGeom>
              <a:avLst/>
              <a:gdLst>
                <a:gd name="T0" fmla="*/ 0 w 202"/>
                <a:gd name="T1" fmla="*/ 3 h 33"/>
                <a:gd name="T2" fmla="*/ 36 w 202"/>
                <a:gd name="T3" fmla="*/ 33 h 33"/>
                <a:gd name="T4" fmla="*/ 202 w 202"/>
                <a:gd name="T5" fmla="*/ 33 h 33"/>
                <a:gd name="T6" fmla="*/ 202 w 202"/>
                <a:gd name="T7" fmla="*/ 0 h 33"/>
                <a:gd name="T8" fmla="*/ 0 w 202"/>
                <a:gd name="T9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33">
                  <a:moveTo>
                    <a:pt x="0" y="3"/>
                  </a:moveTo>
                  <a:lnTo>
                    <a:pt x="36" y="33"/>
                  </a:lnTo>
                  <a:lnTo>
                    <a:pt x="202" y="33"/>
                  </a:lnTo>
                  <a:lnTo>
                    <a:pt x="202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" name="Freeform 341"/>
            <p:cNvSpPr>
              <a:spLocks noEditPoints="1"/>
            </p:cNvSpPr>
            <p:nvPr/>
          </p:nvSpPr>
          <p:spPr bwMode="auto">
            <a:xfrm>
              <a:off x="5014" y="1363"/>
              <a:ext cx="216" cy="45"/>
            </a:xfrm>
            <a:custGeom>
              <a:avLst/>
              <a:gdLst>
                <a:gd name="T0" fmla="*/ 17 w 91"/>
                <a:gd name="T1" fmla="*/ 19 h 19"/>
                <a:gd name="T2" fmla="*/ 2 w 91"/>
                <a:gd name="T3" fmla="*/ 6 h 19"/>
                <a:gd name="T4" fmla="*/ 1 w 91"/>
                <a:gd name="T5" fmla="*/ 4 h 19"/>
                <a:gd name="T6" fmla="*/ 1 w 91"/>
                <a:gd name="T7" fmla="*/ 4 h 19"/>
                <a:gd name="T8" fmla="*/ 3 w 91"/>
                <a:gd name="T9" fmla="*/ 2 h 19"/>
                <a:gd name="T10" fmla="*/ 3 w 91"/>
                <a:gd name="T11" fmla="*/ 2 h 19"/>
                <a:gd name="T12" fmla="*/ 88 w 91"/>
                <a:gd name="T13" fmla="*/ 0 h 19"/>
                <a:gd name="T14" fmla="*/ 90 w 91"/>
                <a:gd name="T15" fmla="*/ 1 h 19"/>
                <a:gd name="T16" fmla="*/ 90 w 91"/>
                <a:gd name="T17" fmla="*/ 1 h 19"/>
                <a:gd name="T18" fmla="*/ 91 w 91"/>
                <a:gd name="T19" fmla="*/ 3 h 19"/>
                <a:gd name="T20" fmla="*/ 91 w 91"/>
                <a:gd name="T21" fmla="*/ 3 h 19"/>
                <a:gd name="T22" fmla="*/ 91 w 91"/>
                <a:gd name="T23" fmla="*/ 17 h 19"/>
                <a:gd name="T24" fmla="*/ 88 w 91"/>
                <a:gd name="T25" fmla="*/ 19 h 19"/>
                <a:gd name="T26" fmla="*/ 88 w 91"/>
                <a:gd name="T27" fmla="*/ 19 h 19"/>
                <a:gd name="T28" fmla="*/ 18 w 91"/>
                <a:gd name="T29" fmla="*/ 19 h 19"/>
                <a:gd name="T30" fmla="*/ 17 w 91"/>
                <a:gd name="T31" fmla="*/ 19 h 19"/>
                <a:gd name="T32" fmla="*/ 19 w 91"/>
                <a:gd name="T33" fmla="*/ 14 h 19"/>
                <a:gd name="T34" fmla="*/ 85 w 91"/>
                <a:gd name="T35" fmla="*/ 14 h 19"/>
                <a:gd name="T36" fmla="*/ 85 w 91"/>
                <a:gd name="T37" fmla="*/ 6 h 19"/>
                <a:gd name="T38" fmla="*/ 11 w 91"/>
                <a:gd name="T39" fmla="*/ 7 h 19"/>
                <a:gd name="T40" fmla="*/ 19 w 91"/>
                <a:gd name="T41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1" h="19">
                  <a:moveTo>
                    <a:pt x="17" y="19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0" y="5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9" y="0"/>
                    <a:pt x="90" y="1"/>
                    <a:pt x="90" y="1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91" y="2"/>
                    <a:pt x="91" y="2"/>
                    <a:pt x="91" y="3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0" y="18"/>
                    <a:pt x="89" y="19"/>
                    <a:pt x="88" y="19"/>
                  </a:cubicBezTo>
                  <a:cubicBezTo>
                    <a:pt x="88" y="19"/>
                    <a:pt x="88" y="19"/>
                    <a:pt x="8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lose/>
                  <a:moveTo>
                    <a:pt x="19" y="14"/>
                  </a:moveTo>
                  <a:cubicBezTo>
                    <a:pt x="85" y="14"/>
                    <a:pt x="85" y="14"/>
                    <a:pt x="85" y="14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9" y="14"/>
                    <a:pt x="19" y="14"/>
                    <a:pt x="19" y="1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" name="Freeform 342"/>
            <p:cNvSpPr>
              <a:spLocks/>
            </p:cNvSpPr>
            <p:nvPr/>
          </p:nvSpPr>
          <p:spPr bwMode="auto">
            <a:xfrm>
              <a:off x="4758" y="1091"/>
              <a:ext cx="202" cy="192"/>
            </a:xfrm>
            <a:custGeom>
              <a:avLst/>
              <a:gdLst>
                <a:gd name="T0" fmla="*/ 0 w 202"/>
                <a:gd name="T1" fmla="*/ 4 h 192"/>
                <a:gd name="T2" fmla="*/ 10 w 202"/>
                <a:gd name="T3" fmla="*/ 189 h 192"/>
                <a:gd name="T4" fmla="*/ 199 w 202"/>
                <a:gd name="T5" fmla="*/ 192 h 192"/>
                <a:gd name="T6" fmla="*/ 202 w 202"/>
                <a:gd name="T7" fmla="*/ 0 h 192"/>
                <a:gd name="T8" fmla="*/ 0 w 202"/>
                <a:gd name="T9" fmla="*/ 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92">
                  <a:moveTo>
                    <a:pt x="0" y="4"/>
                  </a:moveTo>
                  <a:lnTo>
                    <a:pt x="10" y="189"/>
                  </a:lnTo>
                  <a:lnTo>
                    <a:pt x="199" y="192"/>
                  </a:lnTo>
                  <a:lnTo>
                    <a:pt x="202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C7ED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" name="Freeform 343"/>
            <p:cNvSpPr>
              <a:spLocks noEditPoints="1"/>
            </p:cNvSpPr>
            <p:nvPr/>
          </p:nvSpPr>
          <p:spPr bwMode="auto">
            <a:xfrm>
              <a:off x="4751" y="1083"/>
              <a:ext cx="213" cy="204"/>
            </a:xfrm>
            <a:custGeom>
              <a:avLst/>
              <a:gdLst>
                <a:gd name="T0" fmla="*/ 87 w 90"/>
                <a:gd name="T1" fmla="*/ 86 h 86"/>
                <a:gd name="T2" fmla="*/ 7 w 90"/>
                <a:gd name="T3" fmla="*/ 86 h 86"/>
                <a:gd name="T4" fmla="*/ 4 w 90"/>
                <a:gd name="T5" fmla="*/ 83 h 86"/>
                <a:gd name="T6" fmla="*/ 4 w 90"/>
                <a:gd name="T7" fmla="*/ 83 h 86"/>
                <a:gd name="T8" fmla="*/ 0 w 90"/>
                <a:gd name="T9" fmla="*/ 5 h 86"/>
                <a:gd name="T10" fmla="*/ 1 w 90"/>
                <a:gd name="T11" fmla="*/ 3 h 86"/>
                <a:gd name="T12" fmla="*/ 1 w 90"/>
                <a:gd name="T13" fmla="*/ 3 h 86"/>
                <a:gd name="T14" fmla="*/ 3 w 90"/>
                <a:gd name="T15" fmla="*/ 2 h 86"/>
                <a:gd name="T16" fmla="*/ 3 w 90"/>
                <a:gd name="T17" fmla="*/ 2 h 86"/>
                <a:gd name="T18" fmla="*/ 88 w 90"/>
                <a:gd name="T19" fmla="*/ 0 h 86"/>
                <a:gd name="T20" fmla="*/ 89 w 90"/>
                <a:gd name="T21" fmla="*/ 1 h 86"/>
                <a:gd name="T22" fmla="*/ 89 w 90"/>
                <a:gd name="T23" fmla="*/ 1 h 86"/>
                <a:gd name="T24" fmla="*/ 90 w 90"/>
                <a:gd name="T25" fmla="*/ 3 h 86"/>
                <a:gd name="T26" fmla="*/ 90 w 90"/>
                <a:gd name="T27" fmla="*/ 3 h 86"/>
                <a:gd name="T28" fmla="*/ 89 w 90"/>
                <a:gd name="T29" fmla="*/ 84 h 86"/>
                <a:gd name="T30" fmla="*/ 87 w 90"/>
                <a:gd name="T31" fmla="*/ 86 h 86"/>
                <a:gd name="T32" fmla="*/ 87 w 90"/>
                <a:gd name="T33" fmla="*/ 86 h 86"/>
                <a:gd name="T34" fmla="*/ 87 w 90"/>
                <a:gd name="T35" fmla="*/ 86 h 86"/>
                <a:gd name="T36" fmla="*/ 9 w 90"/>
                <a:gd name="T37" fmla="*/ 81 h 86"/>
                <a:gd name="T38" fmla="*/ 84 w 90"/>
                <a:gd name="T39" fmla="*/ 81 h 86"/>
                <a:gd name="T40" fmla="*/ 85 w 90"/>
                <a:gd name="T41" fmla="*/ 6 h 86"/>
                <a:gd name="T42" fmla="*/ 5 w 90"/>
                <a:gd name="T43" fmla="*/ 7 h 86"/>
                <a:gd name="T44" fmla="*/ 9 w 90"/>
                <a:gd name="T45" fmla="*/ 8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0" h="86">
                  <a:moveTo>
                    <a:pt x="87" y="86"/>
                  </a:moveTo>
                  <a:cubicBezTo>
                    <a:pt x="7" y="86"/>
                    <a:pt x="7" y="86"/>
                    <a:pt x="7" y="86"/>
                  </a:cubicBezTo>
                  <a:cubicBezTo>
                    <a:pt x="5" y="86"/>
                    <a:pt x="4" y="85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0"/>
                    <a:pt x="89" y="1"/>
                    <a:pt x="89" y="1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90" y="2"/>
                    <a:pt x="90" y="2"/>
                    <a:pt x="90" y="3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5"/>
                    <a:pt x="88" y="86"/>
                    <a:pt x="87" y="86"/>
                  </a:cubicBezTo>
                  <a:cubicBezTo>
                    <a:pt x="87" y="86"/>
                    <a:pt x="87" y="86"/>
                    <a:pt x="87" y="86"/>
                  </a:cubicBezTo>
                  <a:cubicBezTo>
                    <a:pt x="87" y="86"/>
                    <a:pt x="87" y="86"/>
                    <a:pt x="87" y="86"/>
                  </a:cubicBezTo>
                  <a:close/>
                  <a:moveTo>
                    <a:pt x="9" y="81"/>
                  </a:moveTo>
                  <a:cubicBezTo>
                    <a:pt x="84" y="81"/>
                    <a:pt x="84" y="81"/>
                    <a:pt x="84" y="81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9" y="81"/>
                    <a:pt x="9" y="81"/>
                    <a:pt x="9" y="8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5" name="Freeform 344"/>
            <p:cNvSpPr>
              <a:spLocks/>
            </p:cNvSpPr>
            <p:nvPr/>
          </p:nvSpPr>
          <p:spPr bwMode="auto">
            <a:xfrm>
              <a:off x="4758" y="1093"/>
              <a:ext cx="43" cy="187"/>
            </a:xfrm>
            <a:custGeom>
              <a:avLst/>
              <a:gdLst>
                <a:gd name="T0" fmla="*/ 0 w 43"/>
                <a:gd name="T1" fmla="*/ 0 h 187"/>
                <a:gd name="T2" fmla="*/ 36 w 43"/>
                <a:gd name="T3" fmla="*/ 31 h 187"/>
                <a:gd name="T4" fmla="*/ 43 w 43"/>
                <a:gd name="T5" fmla="*/ 187 h 187"/>
                <a:gd name="T6" fmla="*/ 10 w 43"/>
                <a:gd name="T7" fmla="*/ 187 h 187"/>
                <a:gd name="T8" fmla="*/ 0 w 43"/>
                <a:gd name="T9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87">
                  <a:moveTo>
                    <a:pt x="0" y="0"/>
                  </a:moveTo>
                  <a:lnTo>
                    <a:pt x="36" y="31"/>
                  </a:lnTo>
                  <a:lnTo>
                    <a:pt x="43" y="187"/>
                  </a:lnTo>
                  <a:lnTo>
                    <a:pt x="10" y="1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" name="Freeform 345"/>
            <p:cNvSpPr>
              <a:spLocks noEditPoints="1"/>
            </p:cNvSpPr>
            <p:nvPr/>
          </p:nvSpPr>
          <p:spPr bwMode="auto">
            <a:xfrm>
              <a:off x="4751" y="1088"/>
              <a:ext cx="55" cy="199"/>
            </a:xfrm>
            <a:custGeom>
              <a:avLst/>
              <a:gdLst>
                <a:gd name="T0" fmla="*/ 7 w 23"/>
                <a:gd name="T1" fmla="*/ 84 h 84"/>
                <a:gd name="T2" fmla="*/ 4 w 23"/>
                <a:gd name="T3" fmla="*/ 81 h 84"/>
                <a:gd name="T4" fmla="*/ 4 w 23"/>
                <a:gd name="T5" fmla="*/ 81 h 84"/>
                <a:gd name="T6" fmla="*/ 0 w 23"/>
                <a:gd name="T7" fmla="*/ 3 h 84"/>
                <a:gd name="T8" fmla="*/ 3 w 23"/>
                <a:gd name="T9" fmla="*/ 2 h 84"/>
                <a:gd name="T10" fmla="*/ 0 w 23"/>
                <a:gd name="T11" fmla="*/ 3 h 84"/>
                <a:gd name="T12" fmla="*/ 2 w 23"/>
                <a:gd name="T13" fmla="*/ 0 h 84"/>
                <a:gd name="T14" fmla="*/ 2 w 23"/>
                <a:gd name="T15" fmla="*/ 0 h 84"/>
                <a:gd name="T16" fmla="*/ 4 w 23"/>
                <a:gd name="T17" fmla="*/ 0 h 84"/>
                <a:gd name="T18" fmla="*/ 4 w 23"/>
                <a:gd name="T19" fmla="*/ 0 h 84"/>
                <a:gd name="T20" fmla="*/ 20 w 23"/>
                <a:gd name="T21" fmla="*/ 13 h 84"/>
                <a:gd name="T22" fmla="*/ 20 w 23"/>
                <a:gd name="T23" fmla="*/ 15 h 84"/>
                <a:gd name="T24" fmla="*/ 20 w 23"/>
                <a:gd name="T25" fmla="*/ 15 h 84"/>
                <a:gd name="T26" fmla="*/ 23 w 23"/>
                <a:gd name="T27" fmla="*/ 81 h 84"/>
                <a:gd name="T28" fmla="*/ 23 w 23"/>
                <a:gd name="T29" fmla="*/ 83 h 84"/>
                <a:gd name="T30" fmla="*/ 23 w 23"/>
                <a:gd name="T31" fmla="*/ 83 h 84"/>
                <a:gd name="T32" fmla="*/ 21 w 23"/>
                <a:gd name="T33" fmla="*/ 84 h 84"/>
                <a:gd name="T34" fmla="*/ 21 w 23"/>
                <a:gd name="T35" fmla="*/ 84 h 84"/>
                <a:gd name="T36" fmla="*/ 7 w 23"/>
                <a:gd name="T37" fmla="*/ 84 h 84"/>
                <a:gd name="T38" fmla="*/ 9 w 23"/>
                <a:gd name="T39" fmla="*/ 78 h 84"/>
                <a:gd name="T40" fmla="*/ 18 w 23"/>
                <a:gd name="T41" fmla="*/ 79 h 84"/>
                <a:gd name="T42" fmla="*/ 15 w 23"/>
                <a:gd name="T43" fmla="*/ 16 h 84"/>
                <a:gd name="T44" fmla="*/ 6 w 23"/>
                <a:gd name="T45" fmla="*/ 8 h 84"/>
                <a:gd name="T46" fmla="*/ 9 w 23"/>
                <a:gd name="T47" fmla="*/ 7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" h="84">
                  <a:moveTo>
                    <a:pt x="7" y="84"/>
                  </a:moveTo>
                  <a:cubicBezTo>
                    <a:pt x="5" y="84"/>
                    <a:pt x="4" y="83"/>
                    <a:pt x="4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4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3" y="82"/>
                    <a:pt x="23" y="82"/>
                    <a:pt x="23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84"/>
                    <a:pt x="22" y="84"/>
                    <a:pt x="21" y="84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7" y="84"/>
                    <a:pt x="7" y="84"/>
                    <a:pt x="7" y="84"/>
                  </a:cubicBezTo>
                  <a:close/>
                  <a:moveTo>
                    <a:pt x="9" y="78"/>
                  </a:moveTo>
                  <a:cubicBezTo>
                    <a:pt x="18" y="79"/>
                    <a:pt x="18" y="79"/>
                    <a:pt x="18" y="79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9" y="78"/>
                    <a:pt x="9" y="78"/>
                    <a:pt x="9" y="78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7" name="Freeform 346"/>
            <p:cNvSpPr>
              <a:spLocks/>
            </p:cNvSpPr>
            <p:nvPr/>
          </p:nvSpPr>
          <p:spPr bwMode="auto">
            <a:xfrm>
              <a:off x="4758" y="1091"/>
              <a:ext cx="202" cy="33"/>
            </a:xfrm>
            <a:custGeom>
              <a:avLst/>
              <a:gdLst>
                <a:gd name="T0" fmla="*/ 0 w 202"/>
                <a:gd name="T1" fmla="*/ 2 h 33"/>
                <a:gd name="T2" fmla="*/ 36 w 202"/>
                <a:gd name="T3" fmla="*/ 33 h 33"/>
                <a:gd name="T4" fmla="*/ 199 w 202"/>
                <a:gd name="T5" fmla="*/ 33 h 33"/>
                <a:gd name="T6" fmla="*/ 202 w 202"/>
                <a:gd name="T7" fmla="*/ 0 h 33"/>
                <a:gd name="T8" fmla="*/ 0 w 202"/>
                <a:gd name="T9" fmla="*/ 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33">
                  <a:moveTo>
                    <a:pt x="0" y="2"/>
                  </a:moveTo>
                  <a:lnTo>
                    <a:pt x="36" y="33"/>
                  </a:lnTo>
                  <a:lnTo>
                    <a:pt x="199" y="33"/>
                  </a:lnTo>
                  <a:lnTo>
                    <a:pt x="20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" name="Freeform 347"/>
            <p:cNvSpPr>
              <a:spLocks noEditPoints="1"/>
            </p:cNvSpPr>
            <p:nvPr/>
          </p:nvSpPr>
          <p:spPr bwMode="auto">
            <a:xfrm>
              <a:off x="4751" y="1083"/>
              <a:ext cx="213" cy="45"/>
            </a:xfrm>
            <a:custGeom>
              <a:avLst/>
              <a:gdLst>
                <a:gd name="T0" fmla="*/ 16 w 90"/>
                <a:gd name="T1" fmla="*/ 19 h 19"/>
                <a:gd name="T2" fmla="*/ 1 w 90"/>
                <a:gd name="T3" fmla="*/ 6 h 19"/>
                <a:gd name="T4" fmla="*/ 0 w 90"/>
                <a:gd name="T5" fmla="*/ 4 h 19"/>
                <a:gd name="T6" fmla="*/ 0 w 90"/>
                <a:gd name="T7" fmla="*/ 4 h 19"/>
                <a:gd name="T8" fmla="*/ 3 w 90"/>
                <a:gd name="T9" fmla="*/ 2 h 19"/>
                <a:gd name="T10" fmla="*/ 3 w 90"/>
                <a:gd name="T11" fmla="*/ 2 h 19"/>
                <a:gd name="T12" fmla="*/ 88 w 90"/>
                <a:gd name="T13" fmla="*/ 0 h 19"/>
                <a:gd name="T14" fmla="*/ 89 w 90"/>
                <a:gd name="T15" fmla="*/ 1 h 19"/>
                <a:gd name="T16" fmla="*/ 89 w 90"/>
                <a:gd name="T17" fmla="*/ 1 h 19"/>
                <a:gd name="T18" fmla="*/ 90 w 90"/>
                <a:gd name="T19" fmla="*/ 3 h 19"/>
                <a:gd name="T20" fmla="*/ 90 w 90"/>
                <a:gd name="T21" fmla="*/ 3 h 19"/>
                <a:gd name="T22" fmla="*/ 90 w 90"/>
                <a:gd name="T23" fmla="*/ 17 h 19"/>
                <a:gd name="T24" fmla="*/ 87 w 90"/>
                <a:gd name="T25" fmla="*/ 19 h 19"/>
                <a:gd name="T26" fmla="*/ 87 w 90"/>
                <a:gd name="T27" fmla="*/ 19 h 19"/>
                <a:gd name="T28" fmla="*/ 18 w 90"/>
                <a:gd name="T29" fmla="*/ 19 h 19"/>
                <a:gd name="T30" fmla="*/ 16 w 90"/>
                <a:gd name="T31" fmla="*/ 19 h 19"/>
                <a:gd name="T32" fmla="*/ 19 w 90"/>
                <a:gd name="T33" fmla="*/ 14 h 19"/>
                <a:gd name="T34" fmla="*/ 85 w 90"/>
                <a:gd name="T35" fmla="*/ 14 h 19"/>
                <a:gd name="T36" fmla="*/ 85 w 90"/>
                <a:gd name="T37" fmla="*/ 6 h 19"/>
                <a:gd name="T38" fmla="*/ 10 w 90"/>
                <a:gd name="T39" fmla="*/ 7 h 19"/>
                <a:gd name="T40" fmla="*/ 19 w 90"/>
                <a:gd name="T41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9">
                  <a:moveTo>
                    <a:pt x="16" y="19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3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0"/>
                    <a:pt x="89" y="1"/>
                    <a:pt x="89" y="1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90" y="2"/>
                    <a:pt x="90" y="2"/>
                    <a:pt x="90" y="3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90" y="17"/>
                    <a:pt x="90" y="17"/>
                    <a:pt x="90" y="17"/>
                  </a:cubicBezTo>
                  <a:cubicBezTo>
                    <a:pt x="90" y="18"/>
                    <a:pt x="89" y="19"/>
                    <a:pt x="87" y="19"/>
                  </a:cubicBezTo>
                  <a:cubicBezTo>
                    <a:pt x="87" y="19"/>
                    <a:pt x="87" y="19"/>
                    <a:pt x="87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9" y="14"/>
                  </a:moveTo>
                  <a:cubicBezTo>
                    <a:pt x="85" y="14"/>
                    <a:pt x="85" y="14"/>
                    <a:pt x="85" y="14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9" y="14"/>
                    <a:pt x="19" y="14"/>
                    <a:pt x="19" y="1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" name="Freeform 348"/>
            <p:cNvSpPr>
              <a:spLocks/>
            </p:cNvSpPr>
            <p:nvPr/>
          </p:nvSpPr>
          <p:spPr bwMode="auto">
            <a:xfrm>
              <a:off x="5033" y="1091"/>
              <a:ext cx="201" cy="192"/>
            </a:xfrm>
            <a:custGeom>
              <a:avLst/>
              <a:gdLst>
                <a:gd name="T0" fmla="*/ 0 w 201"/>
                <a:gd name="T1" fmla="*/ 4 h 192"/>
                <a:gd name="T2" fmla="*/ 10 w 201"/>
                <a:gd name="T3" fmla="*/ 192 h 192"/>
                <a:gd name="T4" fmla="*/ 199 w 201"/>
                <a:gd name="T5" fmla="*/ 192 h 192"/>
                <a:gd name="T6" fmla="*/ 201 w 201"/>
                <a:gd name="T7" fmla="*/ 0 h 192"/>
                <a:gd name="T8" fmla="*/ 0 w 201"/>
                <a:gd name="T9" fmla="*/ 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92">
                  <a:moveTo>
                    <a:pt x="0" y="4"/>
                  </a:moveTo>
                  <a:lnTo>
                    <a:pt x="10" y="192"/>
                  </a:lnTo>
                  <a:lnTo>
                    <a:pt x="199" y="192"/>
                  </a:lnTo>
                  <a:lnTo>
                    <a:pt x="201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C7ED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" name="Freeform 349"/>
            <p:cNvSpPr>
              <a:spLocks noEditPoints="1"/>
            </p:cNvSpPr>
            <p:nvPr/>
          </p:nvSpPr>
          <p:spPr bwMode="auto">
            <a:xfrm>
              <a:off x="5026" y="1086"/>
              <a:ext cx="216" cy="204"/>
            </a:xfrm>
            <a:custGeom>
              <a:avLst/>
              <a:gdLst>
                <a:gd name="T0" fmla="*/ 7 w 91"/>
                <a:gd name="T1" fmla="*/ 85 h 86"/>
                <a:gd name="T2" fmla="*/ 4 w 91"/>
                <a:gd name="T3" fmla="*/ 83 h 86"/>
                <a:gd name="T4" fmla="*/ 4 w 91"/>
                <a:gd name="T5" fmla="*/ 83 h 86"/>
                <a:gd name="T6" fmla="*/ 0 w 91"/>
                <a:gd name="T7" fmla="*/ 4 h 86"/>
                <a:gd name="T8" fmla="*/ 1 w 91"/>
                <a:gd name="T9" fmla="*/ 2 h 86"/>
                <a:gd name="T10" fmla="*/ 1 w 91"/>
                <a:gd name="T11" fmla="*/ 2 h 86"/>
                <a:gd name="T12" fmla="*/ 3 w 91"/>
                <a:gd name="T13" fmla="*/ 1 h 86"/>
                <a:gd name="T14" fmla="*/ 3 w 91"/>
                <a:gd name="T15" fmla="*/ 1 h 86"/>
                <a:gd name="T16" fmla="*/ 88 w 91"/>
                <a:gd name="T17" fmla="*/ 0 h 86"/>
                <a:gd name="T18" fmla="*/ 90 w 91"/>
                <a:gd name="T19" fmla="*/ 0 h 86"/>
                <a:gd name="T20" fmla="*/ 90 w 91"/>
                <a:gd name="T21" fmla="*/ 0 h 86"/>
                <a:gd name="T22" fmla="*/ 91 w 91"/>
                <a:gd name="T23" fmla="*/ 2 h 86"/>
                <a:gd name="T24" fmla="*/ 91 w 91"/>
                <a:gd name="T25" fmla="*/ 2 h 86"/>
                <a:gd name="T26" fmla="*/ 90 w 91"/>
                <a:gd name="T27" fmla="*/ 83 h 86"/>
                <a:gd name="T28" fmla="*/ 87 w 91"/>
                <a:gd name="T29" fmla="*/ 86 h 86"/>
                <a:gd name="T30" fmla="*/ 87 w 91"/>
                <a:gd name="T31" fmla="*/ 86 h 86"/>
                <a:gd name="T32" fmla="*/ 7 w 91"/>
                <a:gd name="T33" fmla="*/ 85 h 86"/>
                <a:gd name="T34" fmla="*/ 9 w 91"/>
                <a:gd name="T35" fmla="*/ 80 h 86"/>
                <a:gd name="T36" fmla="*/ 84 w 91"/>
                <a:gd name="T37" fmla="*/ 80 h 86"/>
                <a:gd name="T38" fmla="*/ 85 w 91"/>
                <a:gd name="T39" fmla="*/ 5 h 86"/>
                <a:gd name="T40" fmla="*/ 6 w 91"/>
                <a:gd name="T41" fmla="*/ 7 h 86"/>
                <a:gd name="T42" fmla="*/ 9 w 91"/>
                <a:gd name="T43" fmla="*/ 8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1" h="86">
                  <a:moveTo>
                    <a:pt x="7" y="85"/>
                  </a:moveTo>
                  <a:cubicBezTo>
                    <a:pt x="6" y="85"/>
                    <a:pt x="4" y="84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9" y="0"/>
                    <a:pt x="89" y="0"/>
                    <a:pt x="90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0" y="1"/>
                    <a:pt x="91" y="2"/>
                    <a:pt x="91" y="2"/>
                  </a:cubicBezTo>
                  <a:cubicBezTo>
                    <a:pt x="91" y="2"/>
                    <a:pt x="91" y="2"/>
                    <a:pt x="91" y="2"/>
                  </a:cubicBezTo>
                  <a:cubicBezTo>
                    <a:pt x="90" y="83"/>
                    <a:pt x="90" y="83"/>
                    <a:pt x="90" y="83"/>
                  </a:cubicBezTo>
                  <a:cubicBezTo>
                    <a:pt x="90" y="84"/>
                    <a:pt x="88" y="86"/>
                    <a:pt x="87" y="86"/>
                  </a:cubicBezTo>
                  <a:cubicBezTo>
                    <a:pt x="87" y="86"/>
                    <a:pt x="87" y="86"/>
                    <a:pt x="87" y="86"/>
                  </a:cubicBezTo>
                  <a:cubicBezTo>
                    <a:pt x="7" y="85"/>
                    <a:pt x="7" y="85"/>
                    <a:pt x="7" y="85"/>
                  </a:cubicBezTo>
                  <a:close/>
                  <a:moveTo>
                    <a:pt x="9" y="80"/>
                  </a:moveTo>
                  <a:cubicBezTo>
                    <a:pt x="84" y="80"/>
                    <a:pt x="84" y="80"/>
                    <a:pt x="84" y="80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9" y="80"/>
                    <a:pt x="9" y="80"/>
                    <a:pt x="9" y="8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" name="Freeform 350"/>
            <p:cNvSpPr>
              <a:spLocks/>
            </p:cNvSpPr>
            <p:nvPr/>
          </p:nvSpPr>
          <p:spPr bwMode="auto">
            <a:xfrm>
              <a:off x="5033" y="1095"/>
              <a:ext cx="43" cy="188"/>
            </a:xfrm>
            <a:custGeom>
              <a:avLst/>
              <a:gdLst>
                <a:gd name="T0" fmla="*/ 0 w 43"/>
                <a:gd name="T1" fmla="*/ 0 h 188"/>
                <a:gd name="T2" fmla="*/ 36 w 43"/>
                <a:gd name="T3" fmla="*/ 29 h 188"/>
                <a:gd name="T4" fmla="*/ 43 w 43"/>
                <a:gd name="T5" fmla="*/ 188 h 188"/>
                <a:gd name="T6" fmla="*/ 10 w 43"/>
                <a:gd name="T7" fmla="*/ 185 h 188"/>
                <a:gd name="T8" fmla="*/ 0 w 43"/>
                <a:gd name="T9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88">
                  <a:moveTo>
                    <a:pt x="0" y="0"/>
                  </a:moveTo>
                  <a:lnTo>
                    <a:pt x="36" y="29"/>
                  </a:lnTo>
                  <a:lnTo>
                    <a:pt x="43" y="188"/>
                  </a:lnTo>
                  <a:lnTo>
                    <a:pt x="10" y="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" name="Freeform 351"/>
            <p:cNvSpPr>
              <a:spLocks noEditPoints="1"/>
            </p:cNvSpPr>
            <p:nvPr/>
          </p:nvSpPr>
          <p:spPr bwMode="auto">
            <a:xfrm>
              <a:off x="5026" y="1088"/>
              <a:ext cx="57" cy="199"/>
            </a:xfrm>
            <a:custGeom>
              <a:avLst/>
              <a:gdLst>
                <a:gd name="T0" fmla="*/ 7 w 24"/>
                <a:gd name="T1" fmla="*/ 84 h 84"/>
                <a:gd name="T2" fmla="*/ 4 w 24"/>
                <a:gd name="T3" fmla="*/ 82 h 84"/>
                <a:gd name="T4" fmla="*/ 4 w 24"/>
                <a:gd name="T5" fmla="*/ 82 h 84"/>
                <a:gd name="T6" fmla="*/ 1 w 24"/>
                <a:gd name="T7" fmla="*/ 3 h 84"/>
                <a:gd name="T8" fmla="*/ 3 w 24"/>
                <a:gd name="T9" fmla="*/ 3 h 84"/>
                <a:gd name="T10" fmla="*/ 1 w 24"/>
                <a:gd name="T11" fmla="*/ 3 h 84"/>
                <a:gd name="T12" fmla="*/ 2 w 24"/>
                <a:gd name="T13" fmla="*/ 0 h 84"/>
                <a:gd name="T14" fmla="*/ 2 w 24"/>
                <a:gd name="T15" fmla="*/ 0 h 84"/>
                <a:gd name="T16" fmla="*/ 5 w 24"/>
                <a:gd name="T17" fmla="*/ 1 h 84"/>
                <a:gd name="T18" fmla="*/ 5 w 24"/>
                <a:gd name="T19" fmla="*/ 1 h 84"/>
                <a:gd name="T20" fmla="*/ 20 w 24"/>
                <a:gd name="T21" fmla="*/ 13 h 84"/>
                <a:gd name="T22" fmla="*/ 21 w 24"/>
                <a:gd name="T23" fmla="*/ 15 h 84"/>
                <a:gd name="T24" fmla="*/ 21 w 24"/>
                <a:gd name="T25" fmla="*/ 15 h 84"/>
                <a:gd name="T26" fmla="*/ 24 w 24"/>
                <a:gd name="T27" fmla="*/ 81 h 84"/>
                <a:gd name="T28" fmla="*/ 23 w 24"/>
                <a:gd name="T29" fmla="*/ 83 h 84"/>
                <a:gd name="T30" fmla="*/ 23 w 24"/>
                <a:gd name="T31" fmla="*/ 83 h 84"/>
                <a:gd name="T32" fmla="*/ 21 w 24"/>
                <a:gd name="T33" fmla="*/ 84 h 84"/>
                <a:gd name="T34" fmla="*/ 21 w 24"/>
                <a:gd name="T35" fmla="*/ 84 h 84"/>
                <a:gd name="T36" fmla="*/ 7 w 24"/>
                <a:gd name="T37" fmla="*/ 84 h 84"/>
                <a:gd name="T38" fmla="*/ 9 w 24"/>
                <a:gd name="T39" fmla="*/ 79 h 84"/>
                <a:gd name="T40" fmla="*/ 19 w 24"/>
                <a:gd name="T41" fmla="*/ 79 h 84"/>
                <a:gd name="T42" fmla="*/ 16 w 24"/>
                <a:gd name="T43" fmla="*/ 17 h 84"/>
                <a:gd name="T44" fmla="*/ 6 w 24"/>
                <a:gd name="T45" fmla="*/ 9 h 84"/>
                <a:gd name="T46" fmla="*/ 9 w 24"/>
                <a:gd name="T47" fmla="*/ 7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" h="84">
                  <a:moveTo>
                    <a:pt x="7" y="84"/>
                  </a:moveTo>
                  <a:cubicBezTo>
                    <a:pt x="6" y="84"/>
                    <a:pt x="4" y="83"/>
                    <a:pt x="4" y="82"/>
                  </a:cubicBezTo>
                  <a:cubicBezTo>
                    <a:pt x="4" y="82"/>
                    <a:pt x="4" y="82"/>
                    <a:pt x="4" y="8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4"/>
                    <a:pt x="21" y="14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4" y="82"/>
                    <a:pt x="24" y="83"/>
                    <a:pt x="23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3" y="84"/>
                    <a:pt x="22" y="84"/>
                    <a:pt x="21" y="84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7" y="84"/>
                    <a:pt x="7" y="84"/>
                    <a:pt x="7" y="84"/>
                  </a:cubicBezTo>
                  <a:close/>
                  <a:moveTo>
                    <a:pt x="9" y="79"/>
                  </a:moveTo>
                  <a:cubicBezTo>
                    <a:pt x="19" y="79"/>
                    <a:pt x="19" y="79"/>
                    <a:pt x="19" y="79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9" y="79"/>
                    <a:pt x="9" y="79"/>
                    <a:pt x="9" y="7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3" name="Freeform 352"/>
            <p:cNvSpPr>
              <a:spLocks/>
            </p:cNvSpPr>
            <p:nvPr/>
          </p:nvSpPr>
          <p:spPr bwMode="auto">
            <a:xfrm>
              <a:off x="5033" y="1091"/>
              <a:ext cx="201" cy="33"/>
            </a:xfrm>
            <a:custGeom>
              <a:avLst/>
              <a:gdLst>
                <a:gd name="T0" fmla="*/ 0 w 201"/>
                <a:gd name="T1" fmla="*/ 4 h 33"/>
                <a:gd name="T2" fmla="*/ 36 w 201"/>
                <a:gd name="T3" fmla="*/ 33 h 33"/>
                <a:gd name="T4" fmla="*/ 201 w 201"/>
                <a:gd name="T5" fmla="*/ 33 h 33"/>
                <a:gd name="T6" fmla="*/ 201 w 201"/>
                <a:gd name="T7" fmla="*/ 0 h 33"/>
                <a:gd name="T8" fmla="*/ 0 w 201"/>
                <a:gd name="T9" fmla="*/ 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33">
                  <a:moveTo>
                    <a:pt x="0" y="4"/>
                  </a:moveTo>
                  <a:lnTo>
                    <a:pt x="36" y="33"/>
                  </a:lnTo>
                  <a:lnTo>
                    <a:pt x="201" y="33"/>
                  </a:lnTo>
                  <a:lnTo>
                    <a:pt x="201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4" name="Freeform 353"/>
            <p:cNvSpPr>
              <a:spLocks noEditPoints="1"/>
            </p:cNvSpPr>
            <p:nvPr/>
          </p:nvSpPr>
          <p:spPr bwMode="auto">
            <a:xfrm>
              <a:off x="5026" y="1086"/>
              <a:ext cx="216" cy="45"/>
            </a:xfrm>
            <a:custGeom>
              <a:avLst/>
              <a:gdLst>
                <a:gd name="T0" fmla="*/ 17 w 91"/>
                <a:gd name="T1" fmla="*/ 18 h 19"/>
                <a:gd name="T2" fmla="*/ 2 w 91"/>
                <a:gd name="T3" fmla="*/ 6 h 19"/>
                <a:gd name="T4" fmla="*/ 1 w 91"/>
                <a:gd name="T5" fmla="*/ 3 h 19"/>
                <a:gd name="T6" fmla="*/ 1 w 91"/>
                <a:gd name="T7" fmla="*/ 3 h 19"/>
                <a:gd name="T8" fmla="*/ 3 w 91"/>
                <a:gd name="T9" fmla="*/ 1 h 19"/>
                <a:gd name="T10" fmla="*/ 3 w 91"/>
                <a:gd name="T11" fmla="*/ 1 h 19"/>
                <a:gd name="T12" fmla="*/ 88 w 91"/>
                <a:gd name="T13" fmla="*/ 0 h 19"/>
                <a:gd name="T14" fmla="*/ 90 w 91"/>
                <a:gd name="T15" fmla="*/ 0 h 19"/>
                <a:gd name="T16" fmla="*/ 90 w 91"/>
                <a:gd name="T17" fmla="*/ 0 h 19"/>
                <a:gd name="T18" fmla="*/ 91 w 91"/>
                <a:gd name="T19" fmla="*/ 2 h 19"/>
                <a:gd name="T20" fmla="*/ 91 w 91"/>
                <a:gd name="T21" fmla="*/ 2 h 19"/>
                <a:gd name="T22" fmla="*/ 90 w 91"/>
                <a:gd name="T23" fmla="*/ 16 h 19"/>
                <a:gd name="T24" fmla="*/ 88 w 91"/>
                <a:gd name="T25" fmla="*/ 19 h 19"/>
                <a:gd name="T26" fmla="*/ 88 w 91"/>
                <a:gd name="T27" fmla="*/ 19 h 19"/>
                <a:gd name="T28" fmla="*/ 18 w 91"/>
                <a:gd name="T29" fmla="*/ 19 h 19"/>
                <a:gd name="T30" fmla="*/ 17 w 91"/>
                <a:gd name="T31" fmla="*/ 18 h 19"/>
                <a:gd name="T32" fmla="*/ 19 w 91"/>
                <a:gd name="T33" fmla="*/ 14 h 19"/>
                <a:gd name="T34" fmla="*/ 85 w 91"/>
                <a:gd name="T35" fmla="*/ 13 h 19"/>
                <a:gd name="T36" fmla="*/ 85 w 91"/>
                <a:gd name="T37" fmla="*/ 5 h 19"/>
                <a:gd name="T38" fmla="*/ 10 w 91"/>
                <a:gd name="T39" fmla="*/ 6 h 19"/>
                <a:gd name="T40" fmla="*/ 19 w 91"/>
                <a:gd name="T41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1" h="19">
                  <a:moveTo>
                    <a:pt x="17" y="18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1" y="5"/>
                    <a:pt x="0" y="4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9" y="0"/>
                    <a:pt x="89" y="0"/>
                    <a:pt x="90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0" y="1"/>
                    <a:pt x="91" y="2"/>
                    <a:pt x="91" y="2"/>
                  </a:cubicBezTo>
                  <a:cubicBezTo>
                    <a:pt x="91" y="2"/>
                    <a:pt x="91" y="2"/>
                    <a:pt x="91" y="2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8"/>
                    <a:pt x="89" y="19"/>
                    <a:pt x="88" y="19"/>
                  </a:cubicBezTo>
                  <a:cubicBezTo>
                    <a:pt x="88" y="19"/>
                    <a:pt x="88" y="19"/>
                    <a:pt x="8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7" y="18"/>
                    <a:pt x="17" y="18"/>
                    <a:pt x="17" y="18"/>
                  </a:cubicBezTo>
                  <a:close/>
                  <a:moveTo>
                    <a:pt x="19" y="14"/>
                  </a:moveTo>
                  <a:cubicBezTo>
                    <a:pt x="85" y="13"/>
                    <a:pt x="85" y="13"/>
                    <a:pt x="85" y="13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9" y="14"/>
                    <a:pt x="19" y="14"/>
                    <a:pt x="19" y="1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5" name="Freeform 354"/>
            <p:cNvSpPr>
              <a:spLocks/>
            </p:cNvSpPr>
            <p:nvPr/>
          </p:nvSpPr>
          <p:spPr bwMode="auto">
            <a:xfrm>
              <a:off x="4735" y="1643"/>
              <a:ext cx="201" cy="190"/>
            </a:xfrm>
            <a:custGeom>
              <a:avLst/>
              <a:gdLst>
                <a:gd name="T0" fmla="*/ 0 w 201"/>
                <a:gd name="T1" fmla="*/ 5 h 190"/>
                <a:gd name="T2" fmla="*/ 9 w 201"/>
                <a:gd name="T3" fmla="*/ 190 h 190"/>
                <a:gd name="T4" fmla="*/ 199 w 201"/>
                <a:gd name="T5" fmla="*/ 190 h 190"/>
                <a:gd name="T6" fmla="*/ 201 w 201"/>
                <a:gd name="T7" fmla="*/ 0 h 190"/>
                <a:gd name="T8" fmla="*/ 0 w 201"/>
                <a:gd name="T9" fmla="*/ 5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90">
                  <a:moveTo>
                    <a:pt x="0" y="5"/>
                  </a:moveTo>
                  <a:lnTo>
                    <a:pt x="9" y="190"/>
                  </a:lnTo>
                  <a:lnTo>
                    <a:pt x="199" y="190"/>
                  </a:lnTo>
                  <a:lnTo>
                    <a:pt x="201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C7ED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6" name="Freeform 355"/>
            <p:cNvSpPr>
              <a:spLocks noEditPoints="1"/>
            </p:cNvSpPr>
            <p:nvPr/>
          </p:nvSpPr>
          <p:spPr bwMode="auto">
            <a:xfrm>
              <a:off x="4728" y="1636"/>
              <a:ext cx="213" cy="204"/>
            </a:xfrm>
            <a:custGeom>
              <a:avLst/>
              <a:gdLst>
                <a:gd name="T0" fmla="*/ 7 w 90"/>
                <a:gd name="T1" fmla="*/ 86 h 86"/>
                <a:gd name="T2" fmla="*/ 4 w 90"/>
                <a:gd name="T3" fmla="*/ 83 h 86"/>
                <a:gd name="T4" fmla="*/ 4 w 90"/>
                <a:gd name="T5" fmla="*/ 83 h 86"/>
                <a:gd name="T6" fmla="*/ 0 w 90"/>
                <a:gd name="T7" fmla="*/ 5 h 86"/>
                <a:gd name="T8" fmla="*/ 1 w 90"/>
                <a:gd name="T9" fmla="*/ 3 h 86"/>
                <a:gd name="T10" fmla="*/ 1 w 90"/>
                <a:gd name="T11" fmla="*/ 3 h 86"/>
                <a:gd name="T12" fmla="*/ 3 w 90"/>
                <a:gd name="T13" fmla="*/ 2 h 86"/>
                <a:gd name="T14" fmla="*/ 3 w 90"/>
                <a:gd name="T15" fmla="*/ 2 h 86"/>
                <a:gd name="T16" fmla="*/ 88 w 90"/>
                <a:gd name="T17" fmla="*/ 0 h 86"/>
                <a:gd name="T18" fmla="*/ 89 w 90"/>
                <a:gd name="T19" fmla="*/ 1 h 86"/>
                <a:gd name="T20" fmla="*/ 89 w 90"/>
                <a:gd name="T21" fmla="*/ 1 h 86"/>
                <a:gd name="T22" fmla="*/ 90 w 90"/>
                <a:gd name="T23" fmla="*/ 3 h 86"/>
                <a:gd name="T24" fmla="*/ 90 w 90"/>
                <a:gd name="T25" fmla="*/ 3 h 86"/>
                <a:gd name="T26" fmla="*/ 89 w 90"/>
                <a:gd name="T27" fmla="*/ 83 h 86"/>
                <a:gd name="T28" fmla="*/ 87 w 90"/>
                <a:gd name="T29" fmla="*/ 86 h 86"/>
                <a:gd name="T30" fmla="*/ 87 w 90"/>
                <a:gd name="T31" fmla="*/ 86 h 86"/>
                <a:gd name="T32" fmla="*/ 7 w 90"/>
                <a:gd name="T33" fmla="*/ 86 h 86"/>
                <a:gd name="T34" fmla="*/ 9 w 90"/>
                <a:gd name="T35" fmla="*/ 80 h 86"/>
                <a:gd name="T36" fmla="*/ 84 w 90"/>
                <a:gd name="T37" fmla="*/ 81 h 86"/>
                <a:gd name="T38" fmla="*/ 85 w 90"/>
                <a:gd name="T39" fmla="*/ 5 h 86"/>
                <a:gd name="T40" fmla="*/ 5 w 90"/>
                <a:gd name="T41" fmla="*/ 7 h 86"/>
                <a:gd name="T42" fmla="*/ 9 w 90"/>
                <a:gd name="T43" fmla="*/ 8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0" h="86">
                  <a:moveTo>
                    <a:pt x="7" y="86"/>
                  </a:moveTo>
                  <a:cubicBezTo>
                    <a:pt x="5" y="86"/>
                    <a:pt x="4" y="85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0"/>
                    <a:pt x="89" y="0"/>
                    <a:pt x="89" y="1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90" y="1"/>
                    <a:pt x="90" y="2"/>
                    <a:pt x="90" y="3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89" y="83"/>
                    <a:pt x="89" y="83"/>
                    <a:pt x="89" y="83"/>
                  </a:cubicBezTo>
                  <a:cubicBezTo>
                    <a:pt x="89" y="85"/>
                    <a:pt x="88" y="86"/>
                    <a:pt x="87" y="86"/>
                  </a:cubicBezTo>
                  <a:cubicBezTo>
                    <a:pt x="87" y="86"/>
                    <a:pt x="87" y="86"/>
                    <a:pt x="87" y="86"/>
                  </a:cubicBezTo>
                  <a:cubicBezTo>
                    <a:pt x="7" y="86"/>
                    <a:pt x="7" y="86"/>
                    <a:pt x="7" y="86"/>
                  </a:cubicBezTo>
                  <a:close/>
                  <a:moveTo>
                    <a:pt x="9" y="80"/>
                  </a:moveTo>
                  <a:cubicBezTo>
                    <a:pt x="84" y="81"/>
                    <a:pt x="84" y="81"/>
                    <a:pt x="84" y="81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9" y="80"/>
                    <a:pt x="9" y="80"/>
                    <a:pt x="9" y="8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7" name="Freeform 356"/>
            <p:cNvSpPr>
              <a:spLocks/>
            </p:cNvSpPr>
            <p:nvPr/>
          </p:nvSpPr>
          <p:spPr bwMode="auto">
            <a:xfrm>
              <a:off x="4735" y="1645"/>
              <a:ext cx="42" cy="188"/>
            </a:xfrm>
            <a:custGeom>
              <a:avLst/>
              <a:gdLst>
                <a:gd name="T0" fmla="*/ 0 w 42"/>
                <a:gd name="T1" fmla="*/ 0 h 188"/>
                <a:gd name="T2" fmla="*/ 35 w 42"/>
                <a:gd name="T3" fmla="*/ 31 h 188"/>
                <a:gd name="T4" fmla="*/ 42 w 42"/>
                <a:gd name="T5" fmla="*/ 188 h 188"/>
                <a:gd name="T6" fmla="*/ 9 w 42"/>
                <a:gd name="T7" fmla="*/ 188 h 188"/>
                <a:gd name="T8" fmla="*/ 0 w 42"/>
                <a:gd name="T9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88">
                  <a:moveTo>
                    <a:pt x="0" y="0"/>
                  </a:moveTo>
                  <a:lnTo>
                    <a:pt x="35" y="31"/>
                  </a:lnTo>
                  <a:lnTo>
                    <a:pt x="42" y="188"/>
                  </a:lnTo>
                  <a:lnTo>
                    <a:pt x="9" y="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8" name="Freeform 357"/>
            <p:cNvSpPr>
              <a:spLocks noEditPoints="1"/>
            </p:cNvSpPr>
            <p:nvPr/>
          </p:nvSpPr>
          <p:spPr bwMode="auto">
            <a:xfrm>
              <a:off x="4728" y="1638"/>
              <a:ext cx="56" cy="202"/>
            </a:xfrm>
            <a:custGeom>
              <a:avLst/>
              <a:gdLst>
                <a:gd name="T0" fmla="*/ 7 w 24"/>
                <a:gd name="T1" fmla="*/ 85 h 85"/>
                <a:gd name="T2" fmla="*/ 4 w 24"/>
                <a:gd name="T3" fmla="*/ 82 h 85"/>
                <a:gd name="T4" fmla="*/ 4 w 24"/>
                <a:gd name="T5" fmla="*/ 82 h 85"/>
                <a:gd name="T6" fmla="*/ 0 w 24"/>
                <a:gd name="T7" fmla="*/ 3 h 85"/>
                <a:gd name="T8" fmla="*/ 3 w 24"/>
                <a:gd name="T9" fmla="*/ 3 h 85"/>
                <a:gd name="T10" fmla="*/ 0 w 24"/>
                <a:gd name="T11" fmla="*/ 3 h 85"/>
                <a:gd name="T12" fmla="*/ 2 w 24"/>
                <a:gd name="T13" fmla="*/ 1 h 85"/>
                <a:gd name="T14" fmla="*/ 2 w 24"/>
                <a:gd name="T15" fmla="*/ 1 h 85"/>
                <a:gd name="T16" fmla="*/ 4 w 24"/>
                <a:gd name="T17" fmla="*/ 1 h 85"/>
                <a:gd name="T18" fmla="*/ 4 w 24"/>
                <a:gd name="T19" fmla="*/ 1 h 85"/>
                <a:gd name="T20" fmla="*/ 20 w 24"/>
                <a:gd name="T21" fmla="*/ 14 h 85"/>
                <a:gd name="T22" fmla="*/ 21 w 24"/>
                <a:gd name="T23" fmla="*/ 16 h 85"/>
                <a:gd name="T24" fmla="*/ 21 w 24"/>
                <a:gd name="T25" fmla="*/ 16 h 85"/>
                <a:gd name="T26" fmla="*/ 23 w 24"/>
                <a:gd name="T27" fmla="*/ 82 h 85"/>
                <a:gd name="T28" fmla="*/ 23 w 24"/>
                <a:gd name="T29" fmla="*/ 84 h 85"/>
                <a:gd name="T30" fmla="*/ 23 w 24"/>
                <a:gd name="T31" fmla="*/ 84 h 85"/>
                <a:gd name="T32" fmla="*/ 21 w 24"/>
                <a:gd name="T33" fmla="*/ 85 h 85"/>
                <a:gd name="T34" fmla="*/ 21 w 24"/>
                <a:gd name="T35" fmla="*/ 85 h 85"/>
                <a:gd name="T36" fmla="*/ 7 w 24"/>
                <a:gd name="T37" fmla="*/ 85 h 85"/>
                <a:gd name="T38" fmla="*/ 9 w 24"/>
                <a:gd name="T39" fmla="*/ 79 h 85"/>
                <a:gd name="T40" fmla="*/ 18 w 24"/>
                <a:gd name="T41" fmla="*/ 79 h 85"/>
                <a:gd name="T42" fmla="*/ 15 w 24"/>
                <a:gd name="T43" fmla="*/ 17 h 85"/>
                <a:gd name="T44" fmla="*/ 6 w 24"/>
                <a:gd name="T45" fmla="*/ 9 h 85"/>
                <a:gd name="T46" fmla="*/ 9 w 24"/>
                <a:gd name="T47" fmla="*/ 7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" h="85">
                  <a:moveTo>
                    <a:pt x="7" y="85"/>
                  </a:moveTo>
                  <a:cubicBezTo>
                    <a:pt x="5" y="85"/>
                    <a:pt x="4" y="83"/>
                    <a:pt x="4" y="82"/>
                  </a:cubicBezTo>
                  <a:cubicBezTo>
                    <a:pt x="4" y="82"/>
                    <a:pt x="4" y="82"/>
                    <a:pt x="4" y="8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4"/>
                    <a:pt x="20" y="15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4" y="83"/>
                    <a:pt x="23" y="83"/>
                    <a:pt x="23" y="84"/>
                  </a:cubicBezTo>
                  <a:cubicBezTo>
                    <a:pt x="23" y="84"/>
                    <a:pt x="23" y="84"/>
                    <a:pt x="23" y="84"/>
                  </a:cubicBezTo>
                  <a:cubicBezTo>
                    <a:pt x="22" y="84"/>
                    <a:pt x="22" y="85"/>
                    <a:pt x="21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7" y="85"/>
                    <a:pt x="7" y="85"/>
                    <a:pt x="7" y="85"/>
                  </a:cubicBezTo>
                  <a:close/>
                  <a:moveTo>
                    <a:pt x="9" y="79"/>
                  </a:moveTo>
                  <a:cubicBezTo>
                    <a:pt x="18" y="79"/>
                    <a:pt x="18" y="79"/>
                    <a:pt x="18" y="79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9" y="79"/>
                    <a:pt x="9" y="79"/>
                    <a:pt x="9" y="7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9" name="Freeform 358"/>
            <p:cNvSpPr>
              <a:spLocks/>
            </p:cNvSpPr>
            <p:nvPr/>
          </p:nvSpPr>
          <p:spPr bwMode="auto">
            <a:xfrm>
              <a:off x="4735" y="1643"/>
              <a:ext cx="201" cy="33"/>
            </a:xfrm>
            <a:custGeom>
              <a:avLst/>
              <a:gdLst>
                <a:gd name="T0" fmla="*/ 0 w 201"/>
                <a:gd name="T1" fmla="*/ 2 h 33"/>
                <a:gd name="T2" fmla="*/ 35 w 201"/>
                <a:gd name="T3" fmla="*/ 33 h 33"/>
                <a:gd name="T4" fmla="*/ 199 w 201"/>
                <a:gd name="T5" fmla="*/ 31 h 33"/>
                <a:gd name="T6" fmla="*/ 201 w 201"/>
                <a:gd name="T7" fmla="*/ 0 h 33"/>
                <a:gd name="T8" fmla="*/ 0 w 201"/>
                <a:gd name="T9" fmla="*/ 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33">
                  <a:moveTo>
                    <a:pt x="0" y="2"/>
                  </a:moveTo>
                  <a:lnTo>
                    <a:pt x="35" y="33"/>
                  </a:lnTo>
                  <a:lnTo>
                    <a:pt x="199" y="31"/>
                  </a:lnTo>
                  <a:lnTo>
                    <a:pt x="201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0" name="Freeform 359"/>
            <p:cNvSpPr>
              <a:spLocks noEditPoints="1"/>
            </p:cNvSpPr>
            <p:nvPr/>
          </p:nvSpPr>
          <p:spPr bwMode="auto">
            <a:xfrm>
              <a:off x="4728" y="1636"/>
              <a:ext cx="213" cy="45"/>
            </a:xfrm>
            <a:custGeom>
              <a:avLst/>
              <a:gdLst>
                <a:gd name="T0" fmla="*/ 16 w 90"/>
                <a:gd name="T1" fmla="*/ 19 h 19"/>
                <a:gd name="T2" fmla="*/ 1 w 90"/>
                <a:gd name="T3" fmla="*/ 6 h 19"/>
                <a:gd name="T4" fmla="*/ 0 w 90"/>
                <a:gd name="T5" fmla="*/ 3 h 19"/>
                <a:gd name="T6" fmla="*/ 0 w 90"/>
                <a:gd name="T7" fmla="*/ 3 h 19"/>
                <a:gd name="T8" fmla="*/ 3 w 90"/>
                <a:gd name="T9" fmla="*/ 2 h 19"/>
                <a:gd name="T10" fmla="*/ 3 w 90"/>
                <a:gd name="T11" fmla="*/ 2 h 19"/>
                <a:gd name="T12" fmla="*/ 88 w 90"/>
                <a:gd name="T13" fmla="*/ 0 h 19"/>
                <a:gd name="T14" fmla="*/ 89 w 90"/>
                <a:gd name="T15" fmla="*/ 1 h 19"/>
                <a:gd name="T16" fmla="*/ 89 w 90"/>
                <a:gd name="T17" fmla="*/ 1 h 19"/>
                <a:gd name="T18" fmla="*/ 90 w 90"/>
                <a:gd name="T19" fmla="*/ 3 h 19"/>
                <a:gd name="T20" fmla="*/ 90 w 90"/>
                <a:gd name="T21" fmla="*/ 3 h 19"/>
                <a:gd name="T22" fmla="*/ 90 w 90"/>
                <a:gd name="T23" fmla="*/ 17 h 19"/>
                <a:gd name="T24" fmla="*/ 87 w 90"/>
                <a:gd name="T25" fmla="*/ 19 h 19"/>
                <a:gd name="T26" fmla="*/ 87 w 90"/>
                <a:gd name="T27" fmla="*/ 19 h 19"/>
                <a:gd name="T28" fmla="*/ 18 w 90"/>
                <a:gd name="T29" fmla="*/ 19 h 19"/>
                <a:gd name="T30" fmla="*/ 16 w 90"/>
                <a:gd name="T31" fmla="*/ 19 h 19"/>
                <a:gd name="T32" fmla="*/ 19 w 90"/>
                <a:gd name="T33" fmla="*/ 14 h 19"/>
                <a:gd name="T34" fmla="*/ 85 w 90"/>
                <a:gd name="T35" fmla="*/ 14 h 19"/>
                <a:gd name="T36" fmla="*/ 85 w 90"/>
                <a:gd name="T37" fmla="*/ 5 h 19"/>
                <a:gd name="T38" fmla="*/ 10 w 90"/>
                <a:gd name="T39" fmla="*/ 7 h 19"/>
                <a:gd name="T40" fmla="*/ 19 w 90"/>
                <a:gd name="T41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9">
                  <a:moveTo>
                    <a:pt x="16" y="19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0"/>
                    <a:pt x="89" y="0"/>
                    <a:pt x="89" y="1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90" y="1"/>
                    <a:pt x="90" y="2"/>
                    <a:pt x="90" y="3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90" y="17"/>
                    <a:pt x="90" y="17"/>
                    <a:pt x="90" y="17"/>
                  </a:cubicBezTo>
                  <a:cubicBezTo>
                    <a:pt x="90" y="18"/>
                    <a:pt x="89" y="19"/>
                    <a:pt x="87" y="19"/>
                  </a:cubicBezTo>
                  <a:cubicBezTo>
                    <a:pt x="87" y="19"/>
                    <a:pt x="87" y="19"/>
                    <a:pt x="87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9" y="14"/>
                  </a:moveTo>
                  <a:cubicBezTo>
                    <a:pt x="85" y="14"/>
                    <a:pt x="85" y="14"/>
                    <a:pt x="85" y="14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9" y="14"/>
                    <a:pt x="19" y="14"/>
                    <a:pt x="19" y="1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1" name="Freeform 360"/>
            <p:cNvSpPr>
              <a:spLocks/>
            </p:cNvSpPr>
            <p:nvPr/>
          </p:nvSpPr>
          <p:spPr bwMode="auto">
            <a:xfrm>
              <a:off x="5009" y="1643"/>
              <a:ext cx="202" cy="192"/>
            </a:xfrm>
            <a:custGeom>
              <a:avLst/>
              <a:gdLst>
                <a:gd name="T0" fmla="*/ 0 w 202"/>
                <a:gd name="T1" fmla="*/ 5 h 192"/>
                <a:gd name="T2" fmla="*/ 10 w 202"/>
                <a:gd name="T3" fmla="*/ 192 h 192"/>
                <a:gd name="T4" fmla="*/ 199 w 202"/>
                <a:gd name="T5" fmla="*/ 192 h 192"/>
                <a:gd name="T6" fmla="*/ 202 w 202"/>
                <a:gd name="T7" fmla="*/ 0 h 192"/>
                <a:gd name="T8" fmla="*/ 0 w 202"/>
                <a:gd name="T9" fmla="*/ 5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92">
                  <a:moveTo>
                    <a:pt x="0" y="5"/>
                  </a:moveTo>
                  <a:lnTo>
                    <a:pt x="10" y="192"/>
                  </a:lnTo>
                  <a:lnTo>
                    <a:pt x="199" y="192"/>
                  </a:lnTo>
                  <a:lnTo>
                    <a:pt x="202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C7ED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2" name="Freeform 361"/>
            <p:cNvSpPr>
              <a:spLocks noEditPoints="1"/>
            </p:cNvSpPr>
            <p:nvPr/>
          </p:nvSpPr>
          <p:spPr bwMode="auto">
            <a:xfrm>
              <a:off x="5002" y="1638"/>
              <a:ext cx="216" cy="202"/>
            </a:xfrm>
            <a:custGeom>
              <a:avLst/>
              <a:gdLst>
                <a:gd name="T0" fmla="*/ 7 w 91"/>
                <a:gd name="T1" fmla="*/ 85 h 85"/>
                <a:gd name="T2" fmla="*/ 4 w 91"/>
                <a:gd name="T3" fmla="*/ 83 h 85"/>
                <a:gd name="T4" fmla="*/ 4 w 91"/>
                <a:gd name="T5" fmla="*/ 83 h 85"/>
                <a:gd name="T6" fmla="*/ 1 w 91"/>
                <a:gd name="T7" fmla="*/ 4 h 85"/>
                <a:gd name="T8" fmla="*/ 1 w 91"/>
                <a:gd name="T9" fmla="*/ 2 h 85"/>
                <a:gd name="T10" fmla="*/ 1 w 91"/>
                <a:gd name="T11" fmla="*/ 2 h 85"/>
                <a:gd name="T12" fmla="*/ 3 w 91"/>
                <a:gd name="T13" fmla="*/ 1 h 85"/>
                <a:gd name="T14" fmla="*/ 3 w 91"/>
                <a:gd name="T15" fmla="*/ 1 h 85"/>
                <a:gd name="T16" fmla="*/ 88 w 91"/>
                <a:gd name="T17" fmla="*/ 0 h 85"/>
                <a:gd name="T18" fmla="*/ 90 w 91"/>
                <a:gd name="T19" fmla="*/ 0 h 85"/>
                <a:gd name="T20" fmla="*/ 90 w 91"/>
                <a:gd name="T21" fmla="*/ 0 h 85"/>
                <a:gd name="T22" fmla="*/ 91 w 91"/>
                <a:gd name="T23" fmla="*/ 2 h 85"/>
                <a:gd name="T24" fmla="*/ 91 w 91"/>
                <a:gd name="T25" fmla="*/ 2 h 85"/>
                <a:gd name="T26" fmla="*/ 90 w 91"/>
                <a:gd name="T27" fmla="*/ 83 h 85"/>
                <a:gd name="T28" fmla="*/ 87 w 91"/>
                <a:gd name="T29" fmla="*/ 85 h 85"/>
                <a:gd name="T30" fmla="*/ 87 w 91"/>
                <a:gd name="T31" fmla="*/ 85 h 85"/>
                <a:gd name="T32" fmla="*/ 7 w 91"/>
                <a:gd name="T33" fmla="*/ 85 h 85"/>
                <a:gd name="T34" fmla="*/ 10 w 91"/>
                <a:gd name="T35" fmla="*/ 80 h 85"/>
                <a:gd name="T36" fmla="*/ 84 w 91"/>
                <a:gd name="T37" fmla="*/ 80 h 85"/>
                <a:gd name="T38" fmla="*/ 85 w 91"/>
                <a:gd name="T39" fmla="*/ 5 h 85"/>
                <a:gd name="T40" fmla="*/ 6 w 91"/>
                <a:gd name="T41" fmla="*/ 7 h 85"/>
                <a:gd name="T42" fmla="*/ 10 w 91"/>
                <a:gd name="T43" fmla="*/ 8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1" h="85">
                  <a:moveTo>
                    <a:pt x="7" y="85"/>
                  </a:moveTo>
                  <a:cubicBezTo>
                    <a:pt x="6" y="85"/>
                    <a:pt x="4" y="84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9" y="0"/>
                    <a:pt x="89" y="0"/>
                    <a:pt x="90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0" y="1"/>
                    <a:pt x="91" y="1"/>
                    <a:pt x="91" y="2"/>
                  </a:cubicBezTo>
                  <a:cubicBezTo>
                    <a:pt x="91" y="2"/>
                    <a:pt x="91" y="2"/>
                    <a:pt x="91" y="2"/>
                  </a:cubicBezTo>
                  <a:cubicBezTo>
                    <a:pt x="90" y="83"/>
                    <a:pt x="90" y="83"/>
                    <a:pt x="90" y="83"/>
                  </a:cubicBezTo>
                  <a:cubicBezTo>
                    <a:pt x="90" y="84"/>
                    <a:pt x="88" y="85"/>
                    <a:pt x="87" y="85"/>
                  </a:cubicBezTo>
                  <a:cubicBezTo>
                    <a:pt x="87" y="85"/>
                    <a:pt x="87" y="85"/>
                    <a:pt x="87" y="85"/>
                  </a:cubicBezTo>
                  <a:cubicBezTo>
                    <a:pt x="7" y="85"/>
                    <a:pt x="7" y="85"/>
                    <a:pt x="7" y="85"/>
                  </a:cubicBezTo>
                  <a:close/>
                  <a:moveTo>
                    <a:pt x="10" y="80"/>
                  </a:moveTo>
                  <a:cubicBezTo>
                    <a:pt x="84" y="80"/>
                    <a:pt x="84" y="80"/>
                    <a:pt x="84" y="80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10" y="80"/>
                    <a:pt x="10" y="80"/>
                    <a:pt x="10" y="8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3" name="Freeform 362"/>
            <p:cNvSpPr>
              <a:spLocks/>
            </p:cNvSpPr>
            <p:nvPr/>
          </p:nvSpPr>
          <p:spPr bwMode="auto">
            <a:xfrm>
              <a:off x="5009" y="1648"/>
              <a:ext cx="43" cy="185"/>
            </a:xfrm>
            <a:custGeom>
              <a:avLst/>
              <a:gdLst>
                <a:gd name="T0" fmla="*/ 0 w 43"/>
                <a:gd name="T1" fmla="*/ 0 h 185"/>
                <a:gd name="T2" fmla="*/ 36 w 43"/>
                <a:gd name="T3" fmla="*/ 28 h 185"/>
                <a:gd name="T4" fmla="*/ 43 w 43"/>
                <a:gd name="T5" fmla="*/ 185 h 185"/>
                <a:gd name="T6" fmla="*/ 10 w 43"/>
                <a:gd name="T7" fmla="*/ 185 h 185"/>
                <a:gd name="T8" fmla="*/ 0 w 43"/>
                <a:gd name="T9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85">
                  <a:moveTo>
                    <a:pt x="0" y="0"/>
                  </a:moveTo>
                  <a:lnTo>
                    <a:pt x="36" y="28"/>
                  </a:lnTo>
                  <a:lnTo>
                    <a:pt x="43" y="185"/>
                  </a:lnTo>
                  <a:lnTo>
                    <a:pt x="10" y="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4" name="Freeform 363"/>
            <p:cNvSpPr>
              <a:spLocks noEditPoints="1"/>
            </p:cNvSpPr>
            <p:nvPr/>
          </p:nvSpPr>
          <p:spPr bwMode="auto">
            <a:xfrm>
              <a:off x="5005" y="1641"/>
              <a:ext cx="54" cy="199"/>
            </a:xfrm>
            <a:custGeom>
              <a:avLst/>
              <a:gdLst>
                <a:gd name="T0" fmla="*/ 6 w 23"/>
                <a:gd name="T1" fmla="*/ 84 h 84"/>
                <a:gd name="T2" fmla="*/ 3 w 23"/>
                <a:gd name="T3" fmla="*/ 81 h 84"/>
                <a:gd name="T4" fmla="*/ 3 w 23"/>
                <a:gd name="T5" fmla="*/ 81 h 84"/>
                <a:gd name="T6" fmla="*/ 0 w 23"/>
                <a:gd name="T7" fmla="*/ 3 h 84"/>
                <a:gd name="T8" fmla="*/ 2 w 23"/>
                <a:gd name="T9" fmla="*/ 3 h 84"/>
                <a:gd name="T10" fmla="*/ 0 w 23"/>
                <a:gd name="T11" fmla="*/ 3 h 84"/>
                <a:gd name="T12" fmla="*/ 1 w 23"/>
                <a:gd name="T13" fmla="*/ 0 h 84"/>
                <a:gd name="T14" fmla="*/ 1 w 23"/>
                <a:gd name="T15" fmla="*/ 0 h 84"/>
                <a:gd name="T16" fmla="*/ 4 w 23"/>
                <a:gd name="T17" fmla="*/ 1 h 84"/>
                <a:gd name="T18" fmla="*/ 4 w 23"/>
                <a:gd name="T19" fmla="*/ 1 h 84"/>
                <a:gd name="T20" fmla="*/ 19 w 23"/>
                <a:gd name="T21" fmla="*/ 13 h 84"/>
                <a:gd name="T22" fmla="*/ 20 w 23"/>
                <a:gd name="T23" fmla="*/ 15 h 84"/>
                <a:gd name="T24" fmla="*/ 20 w 23"/>
                <a:gd name="T25" fmla="*/ 15 h 84"/>
                <a:gd name="T26" fmla="*/ 23 w 23"/>
                <a:gd name="T27" fmla="*/ 81 h 84"/>
                <a:gd name="T28" fmla="*/ 22 w 23"/>
                <a:gd name="T29" fmla="*/ 83 h 84"/>
                <a:gd name="T30" fmla="*/ 22 w 23"/>
                <a:gd name="T31" fmla="*/ 83 h 84"/>
                <a:gd name="T32" fmla="*/ 20 w 23"/>
                <a:gd name="T33" fmla="*/ 84 h 84"/>
                <a:gd name="T34" fmla="*/ 20 w 23"/>
                <a:gd name="T35" fmla="*/ 84 h 84"/>
                <a:gd name="T36" fmla="*/ 6 w 23"/>
                <a:gd name="T37" fmla="*/ 84 h 84"/>
                <a:gd name="T38" fmla="*/ 9 w 23"/>
                <a:gd name="T39" fmla="*/ 79 h 84"/>
                <a:gd name="T40" fmla="*/ 18 w 23"/>
                <a:gd name="T41" fmla="*/ 79 h 84"/>
                <a:gd name="T42" fmla="*/ 15 w 23"/>
                <a:gd name="T43" fmla="*/ 16 h 84"/>
                <a:gd name="T44" fmla="*/ 5 w 23"/>
                <a:gd name="T45" fmla="*/ 8 h 84"/>
                <a:gd name="T46" fmla="*/ 9 w 23"/>
                <a:gd name="T47" fmla="*/ 7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" h="84">
                  <a:moveTo>
                    <a:pt x="6" y="84"/>
                  </a:moveTo>
                  <a:cubicBezTo>
                    <a:pt x="5" y="84"/>
                    <a:pt x="3" y="83"/>
                    <a:pt x="3" y="81"/>
                  </a:cubicBezTo>
                  <a:cubicBezTo>
                    <a:pt x="3" y="81"/>
                    <a:pt x="3" y="81"/>
                    <a:pt x="3" y="8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0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20" y="14"/>
                    <a:pt x="20" y="14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3" y="82"/>
                    <a:pt x="23" y="83"/>
                    <a:pt x="22" y="83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84"/>
                    <a:pt x="21" y="84"/>
                    <a:pt x="20" y="84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6" y="84"/>
                    <a:pt x="6" y="84"/>
                    <a:pt x="6" y="84"/>
                  </a:cubicBezTo>
                  <a:close/>
                  <a:moveTo>
                    <a:pt x="9" y="79"/>
                  </a:moveTo>
                  <a:cubicBezTo>
                    <a:pt x="18" y="79"/>
                    <a:pt x="18" y="79"/>
                    <a:pt x="18" y="79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9" y="79"/>
                    <a:pt x="9" y="79"/>
                    <a:pt x="9" y="7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5" name="Freeform 364"/>
            <p:cNvSpPr>
              <a:spLocks/>
            </p:cNvSpPr>
            <p:nvPr/>
          </p:nvSpPr>
          <p:spPr bwMode="auto">
            <a:xfrm>
              <a:off x="5009" y="1643"/>
              <a:ext cx="202" cy="33"/>
            </a:xfrm>
            <a:custGeom>
              <a:avLst/>
              <a:gdLst>
                <a:gd name="T0" fmla="*/ 0 w 202"/>
                <a:gd name="T1" fmla="*/ 5 h 33"/>
                <a:gd name="T2" fmla="*/ 36 w 202"/>
                <a:gd name="T3" fmla="*/ 33 h 33"/>
                <a:gd name="T4" fmla="*/ 202 w 202"/>
                <a:gd name="T5" fmla="*/ 33 h 33"/>
                <a:gd name="T6" fmla="*/ 202 w 202"/>
                <a:gd name="T7" fmla="*/ 0 h 33"/>
                <a:gd name="T8" fmla="*/ 0 w 202"/>
                <a:gd name="T9" fmla="*/ 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33">
                  <a:moveTo>
                    <a:pt x="0" y="5"/>
                  </a:moveTo>
                  <a:lnTo>
                    <a:pt x="36" y="33"/>
                  </a:lnTo>
                  <a:lnTo>
                    <a:pt x="202" y="33"/>
                  </a:lnTo>
                  <a:lnTo>
                    <a:pt x="202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6" name="Freeform 365"/>
            <p:cNvSpPr>
              <a:spLocks noEditPoints="1"/>
            </p:cNvSpPr>
            <p:nvPr/>
          </p:nvSpPr>
          <p:spPr bwMode="auto">
            <a:xfrm>
              <a:off x="5002" y="1638"/>
              <a:ext cx="216" cy="45"/>
            </a:xfrm>
            <a:custGeom>
              <a:avLst/>
              <a:gdLst>
                <a:gd name="T0" fmla="*/ 17 w 91"/>
                <a:gd name="T1" fmla="*/ 18 h 19"/>
                <a:gd name="T2" fmla="*/ 2 w 91"/>
                <a:gd name="T3" fmla="*/ 6 h 19"/>
                <a:gd name="T4" fmla="*/ 1 w 91"/>
                <a:gd name="T5" fmla="*/ 3 h 19"/>
                <a:gd name="T6" fmla="*/ 1 w 91"/>
                <a:gd name="T7" fmla="*/ 3 h 19"/>
                <a:gd name="T8" fmla="*/ 3 w 91"/>
                <a:gd name="T9" fmla="*/ 1 h 19"/>
                <a:gd name="T10" fmla="*/ 3 w 91"/>
                <a:gd name="T11" fmla="*/ 1 h 19"/>
                <a:gd name="T12" fmla="*/ 88 w 91"/>
                <a:gd name="T13" fmla="*/ 0 h 19"/>
                <a:gd name="T14" fmla="*/ 90 w 91"/>
                <a:gd name="T15" fmla="*/ 0 h 19"/>
                <a:gd name="T16" fmla="*/ 90 w 91"/>
                <a:gd name="T17" fmla="*/ 0 h 19"/>
                <a:gd name="T18" fmla="*/ 91 w 91"/>
                <a:gd name="T19" fmla="*/ 2 h 19"/>
                <a:gd name="T20" fmla="*/ 91 w 91"/>
                <a:gd name="T21" fmla="*/ 2 h 19"/>
                <a:gd name="T22" fmla="*/ 90 w 91"/>
                <a:gd name="T23" fmla="*/ 16 h 19"/>
                <a:gd name="T24" fmla="*/ 88 w 91"/>
                <a:gd name="T25" fmla="*/ 19 h 19"/>
                <a:gd name="T26" fmla="*/ 88 w 91"/>
                <a:gd name="T27" fmla="*/ 19 h 19"/>
                <a:gd name="T28" fmla="*/ 18 w 91"/>
                <a:gd name="T29" fmla="*/ 19 h 19"/>
                <a:gd name="T30" fmla="*/ 17 w 91"/>
                <a:gd name="T31" fmla="*/ 18 h 19"/>
                <a:gd name="T32" fmla="*/ 19 w 91"/>
                <a:gd name="T33" fmla="*/ 13 h 19"/>
                <a:gd name="T34" fmla="*/ 85 w 91"/>
                <a:gd name="T35" fmla="*/ 13 h 19"/>
                <a:gd name="T36" fmla="*/ 85 w 91"/>
                <a:gd name="T37" fmla="*/ 5 h 19"/>
                <a:gd name="T38" fmla="*/ 10 w 91"/>
                <a:gd name="T39" fmla="*/ 6 h 19"/>
                <a:gd name="T40" fmla="*/ 19 w 91"/>
                <a:gd name="T41" fmla="*/ 1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1" h="19">
                  <a:moveTo>
                    <a:pt x="17" y="18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1" y="5"/>
                    <a:pt x="0" y="4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9" y="0"/>
                    <a:pt x="89" y="0"/>
                    <a:pt x="90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0" y="1"/>
                    <a:pt x="91" y="2"/>
                    <a:pt x="91" y="2"/>
                  </a:cubicBezTo>
                  <a:cubicBezTo>
                    <a:pt x="91" y="2"/>
                    <a:pt x="91" y="2"/>
                    <a:pt x="91" y="2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7"/>
                    <a:pt x="89" y="18"/>
                    <a:pt x="88" y="19"/>
                  </a:cubicBezTo>
                  <a:cubicBezTo>
                    <a:pt x="88" y="19"/>
                    <a:pt x="88" y="19"/>
                    <a:pt x="8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7" y="18"/>
                    <a:pt x="17" y="18"/>
                    <a:pt x="17" y="18"/>
                  </a:cubicBezTo>
                  <a:close/>
                  <a:moveTo>
                    <a:pt x="19" y="13"/>
                  </a:moveTo>
                  <a:cubicBezTo>
                    <a:pt x="85" y="13"/>
                    <a:pt x="85" y="13"/>
                    <a:pt x="85" y="13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9" y="13"/>
                    <a:pt x="19" y="13"/>
                    <a:pt x="19" y="1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7" name="Freeform 366"/>
            <p:cNvSpPr>
              <a:spLocks/>
            </p:cNvSpPr>
            <p:nvPr/>
          </p:nvSpPr>
          <p:spPr bwMode="auto">
            <a:xfrm>
              <a:off x="4720" y="1918"/>
              <a:ext cx="202" cy="190"/>
            </a:xfrm>
            <a:custGeom>
              <a:avLst/>
              <a:gdLst>
                <a:gd name="T0" fmla="*/ 0 w 202"/>
                <a:gd name="T1" fmla="*/ 2 h 190"/>
                <a:gd name="T2" fmla="*/ 10 w 202"/>
                <a:gd name="T3" fmla="*/ 190 h 190"/>
                <a:gd name="T4" fmla="*/ 199 w 202"/>
                <a:gd name="T5" fmla="*/ 190 h 190"/>
                <a:gd name="T6" fmla="*/ 202 w 202"/>
                <a:gd name="T7" fmla="*/ 0 h 190"/>
                <a:gd name="T8" fmla="*/ 0 w 202"/>
                <a:gd name="T9" fmla="*/ 2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90">
                  <a:moveTo>
                    <a:pt x="0" y="2"/>
                  </a:moveTo>
                  <a:lnTo>
                    <a:pt x="10" y="190"/>
                  </a:lnTo>
                  <a:lnTo>
                    <a:pt x="199" y="190"/>
                  </a:lnTo>
                  <a:lnTo>
                    <a:pt x="20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C7ED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8" name="Freeform 367"/>
            <p:cNvSpPr>
              <a:spLocks noEditPoints="1"/>
            </p:cNvSpPr>
            <p:nvPr/>
          </p:nvSpPr>
          <p:spPr bwMode="auto">
            <a:xfrm>
              <a:off x="4713" y="1911"/>
              <a:ext cx="216" cy="204"/>
            </a:xfrm>
            <a:custGeom>
              <a:avLst/>
              <a:gdLst>
                <a:gd name="T0" fmla="*/ 87 w 91"/>
                <a:gd name="T1" fmla="*/ 86 h 86"/>
                <a:gd name="T2" fmla="*/ 7 w 91"/>
                <a:gd name="T3" fmla="*/ 85 h 86"/>
                <a:gd name="T4" fmla="*/ 4 w 91"/>
                <a:gd name="T5" fmla="*/ 83 h 86"/>
                <a:gd name="T6" fmla="*/ 4 w 91"/>
                <a:gd name="T7" fmla="*/ 83 h 86"/>
                <a:gd name="T8" fmla="*/ 0 w 91"/>
                <a:gd name="T9" fmla="*/ 4 h 86"/>
                <a:gd name="T10" fmla="*/ 1 w 91"/>
                <a:gd name="T11" fmla="*/ 2 h 86"/>
                <a:gd name="T12" fmla="*/ 1 w 91"/>
                <a:gd name="T13" fmla="*/ 2 h 86"/>
                <a:gd name="T14" fmla="*/ 3 w 91"/>
                <a:gd name="T15" fmla="*/ 2 h 86"/>
                <a:gd name="T16" fmla="*/ 3 w 91"/>
                <a:gd name="T17" fmla="*/ 2 h 86"/>
                <a:gd name="T18" fmla="*/ 88 w 91"/>
                <a:gd name="T19" fmla="*/ 0 h 86"/>
                <a:gd name="T20" fmla="*/ 90 w 91"/>
                <a:gd name="T21" fmla="*/ 1 h 86"/>
                <a:gd name="T22" fmla="*/ 90 w 91"/>
                <a:gd name="T23" fmla="*/ 1 h 86"/>
                <a:gd name="T24" fmla="*/ 90 w 91"/>
                <a:gd name="T25" fmla="*/ 3 h 86"/>
                <a:gd name="T26" fmla="*/ 90 w 91"/>
                <a:gd name="T27" fmla="*/ 3 h 86"/>
                <a:gd name="T28" fmla="*/ 89 w 91"/>
                <a:gd name="T29" fmla="*/ 83 h 86"/>
                <a:gd name="T30" fmla="*/ 87 w 91"/>
                <a:gd name="T31" fmla="*/ 86 h 86"/>
                <a:gd name="T32" fmla="*/ 87 w 91"/>
                <a:gd name="T33" fmla="*/ 86 h 86"/>
                <a:gd name="T34" fmla="*/ 87 w 91"/>
                <a:gd name="T35" fmla="*/ 86 h 86"/>
                <a:gd name="T36" fmla="*/ 9 w 91"/>
                <a:gd name="T37" fmla="*/ 80 h 86"/>
                <a:gd name="T38" fmla="*/ 84 w 91"/>
                <a:gd name="T39" fmla="*/ 80 h 86"/>
                <a:gd name="T40" fmla="*/ 85 w 91"/>
                <a:gd name="T41" fmla="*/ 5 h 86"/>
                <a:gd name="T42" fmla="*/ 6 w 91"/>
                <a:gd name="T43" fmla="*/ 7 h 86"/>
                <a:gd name="T44" fmla="*/ 9 w 91"/>
                <a:gd name="T45" fmla="*/ 8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1" h="86">
                  <a:moveTo>
                    <a:pt x="87" y="86"/>
                  </a:moveTo>
                  <a:cubicBezTo>
                    <a:pt x="7" y="85"/>
                    <a:pt x="7" y="85"/>
                    <a:pt x="7" y="85"/>
                  </a:cubicBezTo>
                  <a:cubicBezTo>
                    <a:pt x="5" y="85"/>
                    <a:pt x="4" y="84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9" y="0"/>
                    <a:pt x="89" y="0"/>
                    <a:pt x="90" y="1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90" y="1"/>
                    <a:pt x="91" y="2"/>
                    <a:pt x="90" y="3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89" y="83"/>
                    <a:pt x="89" y="83"/>
                    <a:pt x="89" y="83"/>
                  </a:cubicBezTo>
                  <a:cubicBezTo>
                    <a:pt x="89" y="85"/>
                    <a:pt x="88" y="86"/>
                    <a:pt x="87" y="86"/>
                  </a:cubicBezTo>
                  <a:cubicBezTo>
                    <a:pt x="87" y="86"/>
                    <a:pt x="87" y="86"/>
                    <a:pt x="87" y="86"/>
                  </a:cubicBezTo>
                  <a:cubicBezTo>
                    <a:pt x="87" y="86"/>
                    <a:pt x="87" y="86"/>
                    <a:pt x="87" y="86"/>
                  </a:cubicBezTo>
                  <a:close/>
                  <a:moveTo>
                    <a:pt x="9" y="80"/>
                  </a:moveTo>
                  <a:cubicBezTo>
                    <a:pt x="84" y="80"/>
                    <a:pt x="84" y="80"/>
                    <a:pt x="84" y="80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9" y="80"/>
                    <a:pt x="9" y="80"/>
                    <a:pt x="9" y="8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9" name="Freeform 368"/>
            <p:cNvSpPr>
              <a:spLocks/>
            </p:cNvSpPr>
            <p:nvPr/>
          </p:nvSpPr>
          <p:spPr bwMode="auto">
            <a:xfrm>
              <a:off x="4720" y="1920"/>
              <a:ext cx="43" cy="188"/>
            </a:xfrm>
            <a:custGeom>
              <a:avLst/>
              <a:gdLst>
                <a:gd name="T0" fmla="*/ 0 w 43"/>
                <a:gd name="T1" fmla="*/ 0 h 188"/>
                <a:gd name="T2" fmla="*/ 36 w 43"/>
                <a:gd name="T3" fmla="*/ 29 h 188"/>
                <a:gd name="T4" fmla="*/ 43 w 43"/>
                <a:gd name="T5" fmla="*/ 188 h 188"/>
                <a:gd name="T6" fmla="*/ 10 w 43"/>
                <a:gd name="T7" fmla="*/ 188 h 188"/>
                <a:gd name="T8" fmla="*/ 0 w 43"/>
                <a:gd name="T9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88">
                  <a:moveTo>
                    <a:pt x="0" y="0"/>
                  </a:moveTo>
                  <a:lnTo>
                    <a:pt x="36" y="29"/>
                  </a:lnTo>
                  <a:lnTo>
                    <a:pt x="43" y="188"/>
                  </a:lnTo>
                  <a:lnTo>
                    <a:pt x="10" y="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0" name="Freeform 369"/>
            <p:cNvSpPr>
              <a:spLocks noEditPoints="1"/>
            </p:cNvSpPr>
            <p:nvPr/>
          </p:nvSpPr>
          <p:spPr bwMode="auto">
            <a:xfrm>
              <a:off x="4713" y="1913"/>
              <a:ext cx="57" cy="199"/>
            </a:xfrm>
            <a:custGeom>
              <a:avLst/>
              <a:gdLst>
                <a:gd name="T0" fmla="*/ 7 w 24"/>
                <a:gd name="T1" fmla="*/ 84 h 84"/>
                <a:gd name="T2" fmla="*/ 4 w 24"/>
                <a:gd name="T3" fmla="*/ 82 h 84"/>
                <a:gd name="T4" fmla="*/ 4 w 24"/>
                <a:gd name="T5" fmla="*/ 82 h 84"/>
                <a:gd name="T6" fmla="*/ 0 w 24"/>
                <a:gd name="T7" fmla="*/ 3 h 84"/>
                <a:gd name="T8" fmla="*/ 3 w 24"/>
                <a:gd name="T9" fmla="*/ 3 h 84"/>
                <a:gd name="T10" fmla="*/ 0 w 24"/>
                <a:gd name="T11" fmla="*/ 3 h 84"/>
                <a:gd name="T12" fmla="*/ 2 w 24"/>
                <a:gd name="T13" fmla="*/ 1 h 84"/>
                <a:gd name="T14" fmla="*/ 2 w 24"/>
                <a:gd name="T15" fmla="*/ 1 h 84"/>
                <a:gd name="T16" fmla="*/ 5 w 24"/>
                <a:gd name="T17" fmla="*/ 1 h 84"/>
                <a:gd name="T18" fmla="*/ 5 w 24"/>
                <a:gd name="T19" fmla="*/ 1 h 84"/>
                <a:gd name="T20" fmla="*/ 20 w 24"/>
                <a:gd name="T21" fmla="*/ 13 h 84"/>
                <a:gd name="T22" fmla="*/ 21 w 24"/>
                <a:gd name="T23" fmla="*/ 15 h 84"/>
                <a:gd name="T24" fmla="*/ 21 w 24"/>
                <a:gd name="T25" fmla="*/ 15 h 84"/>
                <a:gd name="T26" fmla="*/ 24 w 24"/>
                <a:gd name="T27" fmla="*/ 82 h 84"/>
                <a:gd name="T28" fmla="*/ 23 w 24"/>
                <a:gd name="T29" fmla="*/ 84 h 84"/>
                <a:gd name="T30" fmla="*/ 23 w 24"/>
                <a:gd name="T31" fmla="*/ 84 h 84"/>
                <a:gd name="T32" fmla="*/ 21 w 24"/>
                <a:gd name="T33" fmla="*/ 84 h 84"/>
                <a:gd name="T34" fmla="*/ 21 w 24"/>
                <a:gd name="T35" fmla="*/ 84 h 84"/>
                <a:gd name="T36" fmla="*/ 7 w 24"/>
                <a:gd name="T37" fmla="*/ 84 h 84"/>
                <a:gd name="T38" fmla="*/ 9 w 24"/>
                <a:gd name="T39" fmla="*/ 79 h 84"/>
                <a:gd name="T40" fmla="*/ 18 w 24"/>
                <a:gd name="T41" fmla="*/ 79 h 84"/>
                <a:gd name="T42" fmla="*/ 16 w 24"/>
                <a:gd name="T43" fmla="*/ 17 h 84"/>
                <a:gd name="T44" fmla="*/ 6 w 24"/>
                <a:gd name="T45" fmla="*/ 9 h 84"/>
                <a:gd name="T46" fmla="*/ 9 w 24"/>
                <a:gd name="T47" fmla="*/ 7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" h="84">
                  <a:moveTo>
                    <a:pt x="7" y="84"/>
                  </a:moveTo>
                  <a:cubicBezTo>
                    <a:pt x="5" y="84"/>
                    <a:pt x="4" y="83"/>
                    <a:pt x="4" y="82"/>
                  </a:cubicBezTo>
                  <a:cubicBezTo>
                    <a:pt x="4" y="82"/>
                    <a:pt x="4" y="82"/>
                    <a:pt x="4" y="8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4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24" y="82"/>
                    <a:pt x="24" y="83"/>
                    <a:pt x="23" y="84"/>
                  </a:cubicBezTo>
                  <a:cubicBezTo>
                    <a:pt x="23" y="84"/>
                    <a:pt x="23" y="84"/>
                    <a:pt x="23" y="84"/>
                  </a:cubicBezTo>
                  <a:cubicBezTo>
                    <a:pt x="23" y="84"/>
                    <a:pt x="22" y="84"/>
                    <a:pt x="21" y="84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7" y="84"/>
                    <a:pt x="7" y="84"/>
                    <a:pt x="7" y="84"/>
                  </a:cubicBezTo>
                  <a:close/>
                  <a:moveTo>
                    <a:pt x="9" y="79"/>
                  </a:moveTo>
                  <a:cubicBezTo>
                    <a:pt x="18" y="79"/>
                    <a:pt x="18" y="79"/>
                    <a:pt x="18" y="79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9" y="79"/>
                    <a:pt x="9" y="79"/>
                    <a:pt x="9" y="7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1" name="Freeform 370"/>
            <p:cNvSpPr>
              <a:spLocks/>
            </p:cNvSpPr>
            <p:nvPr/>
          </p:nvSpPr>
          <p:spPr bwMode="auto">
            <a:xfrm>
              <a:off x="4720" y="1918"/>
              <a:ext cx="202" cy="31"/>
            </a:xfrm>
            <a:custGeom>
              <a:avLst/>
              <a:gdLst>
                <a:gd name="T0" fmla="*/ 0 w 202"/>
                <a:gd name="T1" fmla="*/ 2 h 31"/>
                <a:gd name="T2" fmla="*/ 36 w 202"/>
                <a:gd name="T3" fmla="*/ 31 h 31"/>
                <a:gd name="T4" fmla="*/ 202 w 202"/>
                <a:gd name="T5" fmla="*/ 31 h 31"/>
                <a:gd name="T6" fmla="*/ 202 w 202"/>
                <a:gd name="T7" fmla="*/ 0 h 31"/>
                <a:gd name="T8" fmla="*/ 0 w 202"/>
                <a:gd name="T9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31">
                  <a:moveTo>
                    <a:pt x="0" y="2"/>
                  </a:moveTo>
                  <a:lnTo>
                    <a:pt x="36" y="31"/>
                  </a:lnTo>
                  <a:lnTo>
                    <a:pt x="202" y="31"/>
                  </a:lnTo>
                  <a:lnTo>
                    <a:pt x="20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2" name="Freeform 371"/>
            <p:cNvSpPr>
              <a:spLocks noEditPoints="1"/>
            </p:cNvSpPr>
            <p:nvPr/>
          </p:nvSpPr>
          <p:spPr bwMode="auto">
            <a:xfrm>
              <a:off x="4713" y="1911"/>
              <a:ext cx="216" cy="45"/>
            </a:xfrm>
            <a:custGeom>
              <a:avLst/>
              <a:gdLst>
                <a:gd name="T0" fmla="*/ 16 w 91"/>
                <a:gd name="T1" fmla="*/ 18 h 19"/>
                <a:gd name="T2" fmla="*/ 1 w 91"/>
                <a:gd name="T3" fmla="*/ 6 h 19"/>
                <a:gd name="T4" fmla="*/ 1 w 91"/>
                <a:gd name="T5" fmla="*/ 3 h 19"/>
                <a:gd name="T6" fmla="*/ 1 w 91"/>
                <a:gd name="T7" fmla="*/ 3 h 19"/>
                <a:gd name="T8" fmla="*/ 3 w 91"/>
                <a:gd name="T9" fmla="*/ 1 h 19"/>
                <a:gd name="T10" fmla="*/ 3 w 91"/>
                <a:gd name="T11" fmla="*/ 1 h 19"/>
                <a:gd name="T12" fmla="*/ 88 w 91"/>
                <a:gd name="T13" fmla="*/ 0 h 19"/>
                <a:gd name="T14" fmla="*/ 90 w 91"/>
                <a:gd name="T15" fmla="*/ 1 h 19"/>
                <a:gd name="T16" fmla="*/ 90 w 91"/>
                <a:gd name="T17" fmla="*/ 1 h 19"/>
                <a:gd name="T18" fmla="*/ 90 w 91"/>
                <a:gd name="T19" fmla="*/ 3 h 19"/>
                <a:gd name="T20" fmla="*/ 90 w 91"/>
                <a:gd name="T21" fmla="*/ 3 h 19"/>
                <a:gd name="T22" fmla="*/ 90 w 91"/>
                <a:gd name="T23" fmla="*/ 16 h 19"/>
                <a:gd name="T24" fmla="*/ 88 w 91"/>
                <a:gd name="T25" fmla="*/ 19 h 19"/>
                <a:gd name="T26" fmla="*/ 88 w 91"/>
                <a:gd name="T27" fmla="*/ 19 h 19"/>
                <a:gd name="T28" fmla="*/ 18 w 91"/>
                <a:gd name="T29" fmla="*/ 19 h 19"/>
                <a:gd name="T30" fmla="*/ 16 w 91"/>
                <a:gd name="T31" fmla="*/ 18 h 19"/>
                <a:gd name="T32" fmla="*/ 19 w 91"/>
                <a:gd name="T33" fmla="*/ 14 h 19"/>
                <a:gd name="T34" fmla="*/ 85 w 91"/>
                <a:gd name="T35" fmla="*/ 14 h 19"/>
                <a:gd name="T36" fmla="*/ 85 w 91"/>
                <a:gd name="T37" fmla="*/ 5 h 19"/>
                <a:gd name="T38" fmla="*/ 10 w 91"/>
                <a:gd name="T39" fmla="*/ 6 h 19"/>
                <a:gd name="T40" fmla="*/ 19 w 91"/>
                <a:gd name="T41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1" h="19">
                  <a:moveTo>
                    <a:pt x="16" y="18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5"/>
                    <a:pt x="0" y="4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9" y="0"/>
                    <a:pt x="89" y="0"/>
                    <a:pt x="90" y="1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90" y="1"/>
                    <a:pt x="91" y="2"/>
                    <a:pt x="90" y="3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8"/>
                    <a:pt x="89" y="19"/>
                    <a:pt x="88" y="19"/>
                  </a:cubicBezTo>
                  <a:cubicBezTo>
                    <a:pt x="88" y="19"/>
                    <a:pt x="88" y="19"/>
                    <a:pt x="8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6" y="18"/>
                    <a:pt x="16" y="18"/>
                    <a:pt x="16" y="18"/>
                  </a:cubicBezTo>
                  <a:close/>
                  <a:moveTo>
                    <a:pt x="19" y="14"/>
                  </a:moveTo>
                  <a:cubicBezTo>
                    <a:pt x="85" y="14"/>
                    <a:pt x="85" y="14"/>
                    <a:pt x="85" y="14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9" y="14"/>
                    <a:pt x="19" y="14"/>
                    <a:pt x="19" y="1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3" name="Freeform 372"/>
            <p:cNvSpPr>
              <a:spLocks/>
            </p:cNvSpPr>
            <p:nvPr/>
          </p:nvSpPr>
          <p:spPr bwMode="auto">
            <a:xfrm>
              <a:off x="4995" y="1918"/>
              <a:ext cx="202" cy="192"/>
            </a:xfrm>
            <a:custGeom>
              <a:avLst/>
              <a:gdLst>
                <a:gd name="T0" fmla="*/ 0 w 202"/>
                <a:gd name="T1" fmla="*/ 5 h 192"/>
                <a:gd name="T2" fmla="*/ 10 w 202"/>
                <a:gd name="T3" fmla="*/ 190 h 192"/>
                <a:gd name="T4" fmla="*/ 199 w 202"/>
                <a:gd name="T5" fmla="*/ 192 h 192"/>
                <a:gd name="T6" fmla="*/ 202 w 202"/>
                <a:gd name="T7" fmla="*/ 0 h 192"/>
                <a:gd name="T8" fmla="*/ 0 w 202"/>
                <a:gd name="T9" fmla="*/ 5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92">
                  <a:moveTo>
                    <a:pt x="0" y="5"/>
                  </a:moveTo>
                  <a:lnTo>
                    <a:pt x="10" y="190"/>
                  </a:lnTo>
                  <a:lnTo>
                    <a:pt x="199" y="192"/>
                  </a:lnTo>
                  <a:lnTo>
                    <a:pt x="202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C7ED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4" name="Freeform 373"/>
            <p:cNvSpPr>
              <a:spLocks noEditPoints="1"/>
            </p:cNvSpPr>
            <p:nvPr/>
          </p:nvSpPr>
          <p:spPr bwMode="auto">
            <a:xfrm>
              <a:off x="4990" y="1911"/>
              <a:ext cx="214" cy="204"/>
            </a:xfrm>
            <a:custGeom>
              <a:avLst/>
              <a:gdLst>
                <a:gd name="T0" fmla="*/ 86 w 90"/>
                <a:gd name="T1" fmla="*/ 86 h 86"/>
                <a:gd name="T2" fmla="*/ 6 w 90"/>
                <a:gd name="T3" fmla="*/ 86 h 86"/>
                <a:gd name="T4" fmla="*/ 4 w 90"/>
                <a:gd name="T5" fmla="*/ 83 h 86"/>
                <a:gd name="T6" fmla="*/ 4 w 90"/>
                <a:gd name="T7" fmla="*/ 83 h 86"/>
                <a:gd name="T8" fmla="*/ 0 w 90"/>
                <a:gd name="T9" fmla="*/ 5 h 86"/>
                <a:gd name="T10" fmla="*/ 0 w 90"/>
                <a:gd name="T11" fmla="*/ 3 h 86"/>
                <a:gd name="T12" fmla="*/ 0 w 90"/>
                <a:gd name="T13" fmla="*/ 3 h 86"/>
                <a:gd name="T14" fmla="*/ 2 w 90"/>
                <a:gd name="T15" fmla="*/ 2 h 86"/>
                <a:gd name="T16" fmla="*/ 2 w 90"/>
                <a:gd name="T17" fmla="*/ 2 h 86"/>
                <a:gd name="T18" fmla="*/ 87 w 90"/>
                <a:gd name="T19" fmla="*/ 0 h 86"/>
                <a:gd name="T20" fmla="*/ 89 w 90"/>
                <a:gd name="T21" fmla="*/ 1 h 86"/>
                <a:gd name="T22" fmla="*/ 89 w 90"/>
                <a:gd name="T23" fmla="*/ 1 h 86"/>
                <a:gd name="T24" fmla="*/ 90 w 90"/>
                <a:gd name="T25" fmla="*/ 3 h 86"/>
                <a:gd name="T26" fmla="*/ 90 w 90"/>
                <a:gd name="T27" fmla="*/ 3 h 86"/>
                <a:gd name="T28" fmla="*/ 89 w 90"/>
                <a:gd name="T29" fmla="*/ 84 h 86"/>
                <a:gd name="T30" fmla="*/ 86 w 90"/>
                <a:gd name="T31" fmla="*/ 86 h 86"/>
                <a:gd name="T32" fmla="*/ 86 w 90"/>
                <a:gd name="T33" fmla="*/ 86 h 86"/>
                <a:gd name="T34" fmla="*/ 86 w 90"/>
                <a:gd name="T35" fmla="*/ 86 h 86"/>
                <a:gd name="T36" fmla="*/ 9 w 90"/>
                <a:gd name="T37" fmla="*/ 81 h 86"/>
                <a:gd name="T38" fmla="*/ 84 w 90"/>
                <a:gd name="T39" fmla="*/ 81 h 86"/>
                <a:gd name="T40" fmla="*/ 85 w 90"/>
                <a:gd name="T41" fmla="*/ 6 h 86"/>
                <a:gd name="T42" fmla="*/ 5 w 90"/>
                <a:gd name="T43" fmla="*/ 7 h 86"/>
                <a:gd name="T44" fmla="*/ 9 w 90"/>
                <a:gd name="T45" fmla="*/ 8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0" h="86">
                  <a:moveTo>
                    <a:pt x="86" y="86"/>
                  </a:moveTo>
                  <a:cubicBezTo>
                    <a:pt x="6" y="86"/>
                    <a:pt x="6" y="86"/>
                    <a:pt x="6" y="86"/>
                  </a:cubicBezTo>
                  <a:cubicBezTo>
                    <a:pt x="5" y="86"/>
                    <a:pt x="4" y="85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8" y="0"/>
                    <a:pt x="89" y="1"/>
                    <a:pt x="89" y="1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90" y="2"/>
                    <a:pt x="90" y="2"/>
                    <a:pt x="90" y="3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5"/>
                    <a:pt x="88" y="86"/>
                    <a:pt x="86" y="86"/>
                  </a:cubicBezTo>
                  <a:cubicBezTo>
                    <a:pt x="86" y="86"/>
                    <a:pt x="86" y="86"/>
                    <a:pt x="86" y="86"/>
                  </a:cubicBezTo>
                  <a:cubicBezTo>
                    <a:pt x="86" y="86"/>
                    <a:pt x="86" y="86"/>
                    <a:pt x="86" y="86"/>
                  </a:cubicBezTo>
                  <a:close/>
                  <a:moveTo>
                    <a:pt x="9" y="81"/>
                  </a:moveTo>
                  <a:cubicBezTo>
                    <a:pt x="84" y="81"/>
                    <a:pt x="84" y="81"/>
                    <a:pt x="84" y="81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9" y="81"/>
                    <a:pt x="9" y="81"/>
                    <a:pt x="9" y="8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5" name="Freeform 374"/>
            <p:cNvSpPr>
              <a:spLocks/>
            </p:cNvSpPr>
            <p:nvPr/>
          </p:nvSpPr>
          <p:spPr bwMode="auto">
            <a:xfrm>
              <a:off x="4995" y="1920"/>
              <a:ext cx="45" cy="188"/>
            </a:xfrm>
            <a:custGeom>
              <a:avLst/>
              <a:gdLst>
                <a:gd name="T0" fmla="*/ 0 w 45"/>
                <a:gd name="T1" fmla="*/ 0 h 188"/>
                <a:gd name="T2" fmla="*/ 38 w 45"/>
                <a:gd name="T3" fmla="*/ 31 h 188"/>
                <a:gd name="T4" fmla="*/ 45 w 45"/>
                <a:gd name="T5" fmla="*/ 188 h 188"/>
                <a:gd name="T6" fmla="*/ 10 w 45"/>
                <a:gd name="T7" fmla="*/ 188 h 188"/>
                <a:gd name="T8" fmla="*/ 0 w 45"/>
                <a:gd name="T9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188">
                  <a:moveTo>
                    <a:pt x="0" y="0"/>
                  </a:moveTo>
                  <a:lnTo>
                    <a:pt x="38" y="31"/>
                  </a:lnTo>
                  <a:lnTo>
                    <a:pt x="45" y="188"/>
                  </a:lnTo>
                  <a:lnTo>
                    <a:pt x="10" y="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6" name="Freeform 375"/>
            <p:cNvSpPr>
              <a:spLocks noEditPoints="1"/>
            </p:cNvSpPr>
            <p:nvPr/>
          </p:nvSpPr>
          <p:spPr bwMode="auto">
            <a:xfrm>
              <a:off x="4990" y="1916"/>
              <a:ext cx="55" cy="199"/>
            </a:xfrm>
            <a:custGeom>
              <a:avLst/>
              <a:gdLst>
                <a:gd name="T0" fmla="*/ 6 w 23"/>
                <a:gd name="T1" fmla="*/ 84 h 84"/>
                <a:gd name="T2" fmla="*/ 4 w 23"/>
                <a:gd name="T3" fmla="*/ 81 h 84"/>
                <a:gd name="T4" fmla="*/ 4 w 23"/>
                <a:gd name="T5" fmla="*/ 81 h 84"/>
                <a:gd name="T6" fmla="*/ 0 w 23"/>
                <a:gd name="T7" fmla="*/ 3 h 84"/>
                <a:gd name="T8" fmla="*/ 2 w 23"/>
                <a:gd name="T9" fmla="*/ 2 h 84"/>
                <a:gd name="T10" fmla="*/ 0 w 23"/>
                <a:gd name="T11" fmla="*/ 3 h 84"/>
                <a:gd name="T12" fmla="*/ 1 w 23"/>
                <a:gd name="T13" fmla="*/ 0 h 84"/>
                <a:gd name="T14" fmla="*/ 1 w 23"/>
                <a:gd name="T15" fmla="*/ 0 h 84"/>
                <a:gd name="T16" fmla="*/ 4 w 23"/>
                <a:gd name="T17" fmla="*/ 0 h 84"/>
                <a:gd name="T18" fmla="*/ 4 w 23"/>
                <a:gd name="T19" fmla="*/ 0 h 84"/>
                <a:gd name="T20" fmla="*/ 19 w 23"/>
                <a:gd name="T21" fmla="*/ 13 h 84"/>
                <a:gd name="T22" fmla="*/ 20 w 23"/>
                <a:gd name="T23" fmla="*/ 15 h 84"/>
                <a:gd name="T24" fmla="*/ 20 w 23"/>
                <a:gd name="T25" fmla="*/ 15 h 84"/>
                <a:gd name="T26" fmla="*/ 23 w 23"/>
                <a:gd name="T27" fmla="*/ 81 h 84"/>
                <a:gd name="T28" fmla="*/ 22 w 23"/>
                <a:gd name="T29" fmla="*/ 83 h 84"/>
                <a:gd name="T30" fmla="*/ 22 w 23"/>
                <a:gd name="T31" fmla="*/ 83 h 84"/>
                <a:gd name="T32" fmla="*/ 21 w 23"/>
                <a:gd name="T33" fmla="*/ 84 h 84"/>
                <a:gd name="T34" fmla="*/ 21 w 23"/>
                <a:gd name="T35" fmla="*/ 84 h 84"/>
                <a:gd name="T36" fmla="*/ 6 w 23"/>
                <a:gd name="T37" fmla="*/ 84 h 84"/>
                <a:gd name="T38" fmla="*/ 9 w 23"/>
                <a:gd name="T39" fmla="*/ 78 h 84"/>
                <a:gd name="T40" fmla="*/ 18 w 23"/>
                <a:gd name="T41" fmla="*/ 79 h 84"/>
                <a:gd name="T42" fmla="*/ 15 w 23"/>
                <a:gd name="T43" fmla="*/ 16 h 84"/>
                <a:gd name="T44" fmla="*/ 5 w 23"/>
                <a:gd name="T45" fmla="*/ 8 h 84"/>
                <a:gd name="T46" fmla="*/ 9 w 23"/>
                <a:gd name="T47" fmla="*/ 7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" h="84">
                  <a:moveTo>
                    <a:pt x="6" y="84"/>
                  </a:moveTo>
                  <a:cubicBezTo>
                    <a:pt x="5" y="84"/>
                    <a:pt x="4" y="83"/>
                    <a:pt x="4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20" y="13"/>
                    <a:pt x="20" y="14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3" y="82"/>
                    <a:pt x="23" y="82"/>
                    <a:pt x="22" y="83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84"/>
                    <a:pt x="21" y="84"/>
                    <a:pt x="21" y="84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6" y="84"/>
                    <a:pt x="6" y="84"/>
                    <a:pt x="6" y="84"/>
                  </a:cubicBezTo>
                  <a:close/>
                  <a:moveTo>
                    <a:pt x="9" y="78"/>
                  </a:moveTo>
                  <a:cubicBezTo>
                    <a:pt x="18" y="79"/>
                    <a:pt x="18" y="79"/>
                    <a:pt x="18" y="79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9" y="78"/>
                    <a:pt x="9" y="78"/>
                    <a:pt x="9" y="78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7" name="Freeform 376"/>
            <p:cNvSpPr>
              <a:spLocks/>
            </p:cNvSpPr>
            <p:nvPr/>
          </p:nvSpPr>
          <p:spPr bwMode="auto">
            <a:xfrm>
              <a:off x="4995" y="1918"/>
              <a:ext cx="202" cy="33"/>
            </a:xfrm>
            <a:custGeom>
              <a:avLst/>
              <a:gdLst>
                <a:gd name="T0" fmla="*/ 0 w 202"/>
                <a:gd name="T1" fmla="*/ 2 h 33"/>
                <a:gd name="T2" fmla="*/ 38 w 202"/>
                <a:gd name="T3" fmla="*/ 33 h 33"/>
                <a:gd name="T4" fmla="*/ 202 w 202"/>
                <a:gd name="T5" fmla="*/ 33 h 33"/>
                <a:gd name="T6" fmla="*/ 202 w 202"/>
                <a:gd name="T7" fmla="*/ 0 h 33"/>
                <a:gd name="T8" fmla="*/ 0 w 202"/>
                <a:gd name="T9" fmla="*/ 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33">
                  <a:moveTo>
                    <a:pt x="0" y="2"/>
                  </a:moveTo>
                  <a:lnTo>
                    <a:pt x="38" y="33"/>
                  </a:lnTo>
                  <a:lnTo>
                    <a:pt x="202" y="33"/>
                  </a:lnTo>
                  <a:lnTo>
                    <a:pt x="20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8" name="Freeform 377"/>
            <p:cNvSpPr>
              <a:spLocks noEditPoints="1"/>
            </p:cNvSpPr>
            <p:nvPr/>
          </p:nvSpPr>
          <p:spPr bwMode="auto">
            <a:xfrm>
              <a:off x="4990" y="1911"/>
              <a:ext cx="214" cy="45"/>
            </a:xfrm>
            <a:custGeom>
              <a:avLst/>
              <a:gdLst>
                <a:gd name="T0" fmla="*/ 16 w 90"/>
                <a:gd name="T1" fmla="*/ 19 h 19"/>
                <a:gd name="T2" fmla="*/ 1 w 90"/>
                <a:gd name="T3" fmla="*/ 6 h 19"/>
                <a:gd name="T4" fmla="*/ 0 w 90"/>
                <a:gd name="T5" fmla="*/ 4 h 19"/>
                <a:gd name="T6" fmla="*/ 0 w 90"/>
                <a:gd name="T7" fmla="*/ 4 h 19"/>
                <a:gd name="T8" fmla="*/ 2 w 90"/>
                <a:gd name="T9" fmla="*/ 2 h 19"/>
                <a:gd name="T10" fmla="*/ 2 w 90"/>
                <a:gd name="T11" fmla="*/ 2 h 19"/>
                <a:gd name="T12" fmla="*/ 87 w 90"/>
                <a:gd name="T13" fmla="*/ 0 h 19"/>
                <a:gd name="T14" fmla="*/ 89 w 90"/>
                <a:gd name="T15" fmla="*/ 1 h 19"/>
                <a:gd name="T16" fmla="*/ 89 w 90"/>
                <a:gd name="T17" fmla="*/ 1 h 19"/>
                <a:gd name="T18" fmla="*/ 90 w 90"/>
                <a:gd name="T19" fmla="*/ 3 h 19"/>
                <a:gd name="T20" fmla="*/ 90 w 90"/>
                <a:gd name="T21" fmla="*/ 3 h 19"/>
                <a:gd name="T22" fmla="*/ 90 w 90"/>
                <a:gd name="T23" fmla="*/ 17 h 19"/>
                <a:gd name="T24" fmla="*/ 87 w 90"/>
                <a:gd name="T25" fmla="*/ 19 h 19"/>
                <a:gd name="T26" fmla="*/ 87 w 90"/>
                <a:gd name="T27" fmla="*/ 19 h 19"/>
                <a:gd name="T28" fmla="*/ 18 w 90"/>
                <a:gd name="T29" fmla="*/ 19 h 19"/>
                <a:gd name="T30" fmla="*/ 16 w 90"/>
                <a:gd name="T31" fmla="*/ 19 h 19"/>
                <a:gd name="T32" fmla="*/ 19 w 90"/>
                <a:gd name="T33" fmla="*/ 14 h 19"/>
                <a:gd name="T34" fmla="*/ 84 w 90"/>
                <a:gd name="T35" fmla="*/ 14 h 19"/>
                <a:gd name="T36" fmla="*/ 85 w 90"/>
                <a:gd name="T37" fmla="*/ 6 h 19"/>
                <a:gd name="T38" fmla="*/ 10 w 90"/>
                <a:gd name="T39" fmla="*/ 7 h 19"/>
                <a:gd name="T40" fmla="*/ 19 w 90"/>
                <a:gd name="T41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9">
                  <a:moveTo>
                    <a:pt x="16" y="19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8" y="0"/>
                    <a:pt x="89" y="1"/>
                    <a:pt x="89" y="1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90" y="2"/>
                    <a:pt x="90" y="2"/>
                    <a:pt x="90" y="3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90" y="17"/>
                    <a:pt x="90" y="17"/>
                    <a:pt x="90" y="17"/>
                  </a:cubicBezTo>
                  <a:cubicBezTo>
                    <a:pt x="90" y="18"/>
                    <a:pt x="88" y="19"/>
                    <a:pt x="87" y="19"/>
                  </a:cubicBezTo>
                  <a:cubicBezTo>
                    <a:pt x="87" y="19"/>
                    <a:pt x="87" y="19"/>
                    <a:pt x="87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9" y="14"/>
                  </a:moveTo>
                  <a:cubicBezTo>
                    <a:pt x="84" y="14"/>
                    <a:pt x="84" y="14"/>
                    <a:pt x="84" y="14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9" y="14"/>
                    <a:pt x="19" y="14"/>
                    <a:pt x="19" y="1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9" name="Freeform 378"/>
            <p:cNvSpPr>
              <a:spLocks/>
            </p:cNvSpPr>
            <p:nvPr/>
          </p:nvSpPr>
          <p:spPr bwMode="auto">
            <a:xfrm>
              <a:off x="5727" y="498"/>
              <a:ext cx="301" cy="275"/>
            </a:xfrm>
            <a:custGeom>
              <a:avLst/>
              <a:gdLst>
                <a:gd name="T0" fmla="*/ 109 w 301"/>
                <a:gd name="T1" fmla="*/ 0 h 275"/>
                <a:gd name="T2" fmla="*/ 105 w 301"/>
                <a:gd name="T3" fmla="*/ 104 h 275"/>
                <a:gd name="T4" fmla="*/ 0 w 301"/>
                <a:gd name="T5" fmla="*/ 107 h 275"/>
                <a:gd name="T6" fmla="*/ 7 w 301"/>
                <a:gd name="T7" fmla="*/ 192 h 275"/>
                <a:gd name="T8" fmla="*/ 105 w 301"/>
                <a:gd name="T9" fmla="*/ 187 h 275"/>
                <a:gd name="T10" fmla="*/ 112 w 301"/>
                <a:gd name="T11" fmla="*/ 275 h 275"/>
                <a:gd name="T12" fmla="*/ 202 w 301"/>
                <a:gd name="T13" fmla="*/ 275 h 275"/>
                <a:gd name="T14" fmla="*/ 202 w 301"/>
                <a:gd name="T15" fmla="*/ 192 h 275"/>
                <a:gd name="T16" fmla="*/ 301 w 301"/>
                <a:gd name="T17" fmla="*/ 187 h 275"/>
                <a:gd name="T18" fmla="*/ 301 w 301"/>
                <a:gd name="T19" fmla="*/ 104 h 275"/>
                <a:gd name="T20" fmla="*/ 192 w 301"/>
                <a:gd name="T21" fmla="*/ 104 h 275"/>
                <a:gd name="T22" fmla="*/ 185 w 301"/>
                <a:gd name="T23" fmla="*/ 7 h 275"/>
                <a:gd name="T24" fmla="*/ 109 w 301"/>
                <a:gd name="T2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1" h="275">
                  <a:moveTo>
                    <a:pt x="109" y="0"/>
                  </a:moveTo>
                  <a:lnTo>
                    <a:pt x="105" y="104"/>
                  </a:lnTo>
                  <a:lnTo>
                    <a:pt x="0" y="107"/>
                  </a:lnTo>
                  <a:lnTo>
                    <a:pt x="7" y="192"/>
                  </a:lnTo>
                  <a:lnTo>
                    <a:pt x="105" y="187"/>
                  </a:lnTo>
                  <a:lnTo>
                    <a:pt x="112" y="275"/>
                  </a:lnTo>
                  <a:lnTo>
                    <a:pt x="202" y="275"/>
                  </a:lnTo>
                  <a:lnTo>
                    <a:pt x="202" y="192"/>
                  </a:lnTo>
                  <a:lnTo>
                    <a:pt x="301" y="187"/>
                  </a:lnTo>
                  <a:lnTo>
                    <a:pt x="301" y="104"/>
                  </a:lnTo>
                  <a:lnTo>
                    <a:pt x="192" y="104"/>
                  </a:lnTo>
                  <a:lnTo>
                    <a:pt x="185" y="7"/>
                  </a:lnTo>
                  <a:lnTo>
                    <a:pt x="109" y="0"/>
                  </a:lnTo>
                  <a:close/>
                </a:path>
              </a:pathLst>
            </a:custGeom>
            <a:solidFill>
              <a:srgbClr val="FE5A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0" name="Freeform 379"/>
            <p:cNvSpPr>
              <a:spLocks noEditPoints="1"/>
            </p:cNvSpPr>
            <p:nvPr/>
          </p:nvSpPr>
          <p:spPr bwMode="auto">
            <a:xfrm>
              <a:off x="5720" y="491"/>
              <a:ext cx="315" cy="289"/>
            </a:xfrm>
            <a:custGeom>
              <a:avLst/>
              <a:gdLst>
                <a:gd name="T0" fmla="*/ 50 w 133"/>
                <a:gd name="T1" fmla="*/ 122 h 122"/>
                <a:gd name="T2" fmla="*/ 48 w 133"/>
                <a:gd name="T3" fmla="*/ 119 h 122"/>
                <a:gd name="T4" fmla="*/ 48 w 133"/>
                <a:gd name="T5" fmla="*/ 119 h 122"/>
                <a:gd name="T6" fmla="*/ 45 w 133"/>
                <a:gd name="T7" fmla="*/ 85 h 122"/>
                <a:gd name="T8" fmla="*/ 6 w 133"/>
                <a:gd name="T9" fmla="*/ 86 h 122"/>
                <a:gd name="T10" fmla="*/ 4 w 133"/>
                <a:gd name="T11" fmla="*/ 84 h 122"/>
                <a:gd name="T12" fmla="*/ 4 w 133"/>
                <a:gd name="T13" fmla="*/ 84 h 122"/>
                <a:gd name="T14" fmla="*/ 0 w 133"/>
                <a:gd name="T15" fmla="*/ 49 h 122"/>
                <a:gd name="T16" fmla="*/ 1 w 133"/>
                <a:gd name="T17" fmla="*/ 47 h 122"/>
                <a:gd name="T18" fmla="*/ 1 w 133"/>
                <a:gd name="T19" fmla="*/ 47 h 122"/>
                <a:gd name="T20" fmla="*/ 3 w 133"/>
                <a:gd name="T21" fmla="*/ 46 h 122"/>
                <a:gd name="T22" fmla="*/ 3 w 133"/>
                <a:gd name="T23" fmla="*/ 46 h 122"/>
                <a:gd name="T24" fmla="*/ 45 w 133"/>
                <a:gd name="T25" fmla="*/ 44 h 122"/>
                <a:gd name="T26" fmla="*/ 46 w 133"/>
                <a:gd name="T27" fmla="*/ 3 h 122"/>
                <a:gd name="T28" fmla="*/ 47 w 133"/>
                <a:gd name="T29" fmla="*/ 1 h 122"/>
                <a:gd name="T30" fmla="*/ 47 w 133"/>
                <a:gd name="T31" fmla="*/ 1 h 122"/>
                <a:gd name="T32" fmla="*/ 49 w 133"/>
                <a:gd name="T33" fmla="*/ 0 h 122"/>
                <a:gd name="T34" fmla="*/ 49 w 133"/>
                <a:gd name="T35" fmla="*/ 0 h 122"/>
                <a:gd name="T36" fmla="*/ 82 w 133"/>
                <a:gd name="T37" fmla="*/ 4 h 122"/>
                <a:gd name="T38" fmla="*/ 84 w 133"/>
                <a:gd name="T39" fmla="*/ 6 h 122"/>
                <a:gd name="T40" fmla="*/ 84 w 133"/>
                <a:gd name="T41" fmla="*/ 6 h 122"/>
                <a:gd name="T42" fmla="*/ 87 w 133"/>
                <a:gd name="T43" fmla="*/ 45 h 122"/>
                <a:gd name="T44" fmla="*/ 130 w 133"/>
                <a:gd name="T45" fmla="*/ 44 h 122"/>
                <a:gd name="T46" fmla="*/ 132 w 133"/>
                <a:gd name="T47" fmla="*/ 45 h 122"/>
                <a:gd name="T48" fmla="*/ 132 w 133"/>
                <a:gd name="T49" fmla="*/ 45 h 122"/>
                <a:gd name="T50" fmla="*/ 133 w 133"/>
                <a:gd name="T51" fmla="*/ 47 h 122"/>
                <a:gd name="T52" fmla="*/ 133 w 133"/>
                <a:gd name="T53" fmla="*/ 47 h 122"/>
                <a:gd name="T54" fmla="*/ 133 w 133"/>
                <a:gd name="T55" fmla="*/ 82 h 122"/>
                <a:gd name="T56" fmla="*/ 130 w 133"/>
                <a:gd name="T57" fmla="*/ 85 h 122"/>
                <a:gd name="T58" fmla="*/ 130 w 133"/>
                <a:gd name="T59" fmla="*/ 85 h 122"/>
                <a:gd name="T60" fmla="*/ 91 w 133"/>
                <a:gd name="T61" fmla="*/ 87 h 122"/>
                <a:gd name="T62" fmla="*/ 91 w 133"/>
                <a:gd name="T63" fmla="*/ 119 h 122"/>
                <a:gd name="T64" fmla="*/ 90 w 133"/>
                <a:gd name="T65" fmla="*/ 121 h 122"/>
                <a:gd name="T66" fmla="*/ 90 w 133"/>
                <a:gd name="T67" fmla="*/ 121 h 122"/>
                <a:gd name="T68" fmla="*/ 88 w 133"/>
                <a:gd name="T69" fmla="*/ 122 h 122"/>
                <a:gd name="T70" fmla="*/ 88 w 133"/>
                <a:gd name="T71" fmla="*/ 122 h 122"/>
                <a:gd name="T72" fmla="*/ 50 w 133"/>
                <a:gd name="T73" fmla="*/ 122 h 122"/>
                <a:gd name="T74" fmla="*/ 50 w 133"/>
                <a:gd name="T75" fmla="*/ 82 h 122"/>
                <a:gd name="T76" fmla="*/ 53 w 133"/>
                <a:gd name="T77" fmla="*/ 117 h 122"/>
                <a:gd name="T78" fmla="*/ 85 w 133"/>
                <a:gd name="T79" fmla="*/ 117 h 122"/>
                <a:gd name="T80" fmla="*/ 86 w 133"/>
                <a:gd name="T81" fmla="*/ 84 h 122"/>
                <a:gd name="T82" fmla="*/ 88 w 133"/>
                <a:gd name="T83" fmla="*/ 81 h 122"/>
                <a:gd name="T84" fmla="*/ 88 w 133"/>
                <a:gd name="T85" fmla="*/ 81 h 122"/>
                <a:gd name="T86" fmla="*/ 127 w 133"/>
                <a:gd name="T87" fmla="*/ 80 h 122"/>
                <a:gd name="T88" fmla="*/ 128 w 133"/>
                <a:gd name="T89" fmla="*/ 49 h 122"/>
                <a:gd name="T90" fmla="*/ 84 w 133"/>
                <a:gd name="T91" fmla="*/ 50 h 122"/>
                <a:gd name="T92" fmla="*/ 81 w 133"/>
                <a:gd name="T93" fmla="*/ 48 h 122"/>
                <a:gd name="T94" fmla="*/ 81 w 133"/>
                <a:gd name="T95" fmla="*/ 48 h 122"/>
                <a:gd name="T96" fmla="*/ 79 w 133"/>
                <a:gd name="T97" fmla="*/ 9 h 122"/>
                <a:gd name="T98" fmla="*/ 51 w 133"/>
                <a:gd name="T99" fmla="*/ 6 h 122"/>
                <a:gd name="T100" fmla="*/ 50 w 133"/>
                <a:gd name="T101" fmla="*/ 47 h 122"/>
                <a:gd name="T102" fmla="*/ 47 w 133"/>
                <a:gd name="T103" fmla="*/ 49 h 122"/>
                <a:gd name="T104" fmla="*/ 47 w 133"/>
                <a:gd name="T105" fmla="*/ 49 h 122"/>
                <a:gd name="T106" fmla="*/ 6 w 133"/>
                <a:gd name="T107" fmla="*/ 51 h 122"/>
                <a:gd name="T108" fmla="*/ 9 w 133"/>
                <a:gd name="T109" fmla="*/ 81 h 122"/>
                <a:gd name="T110" fmla="*/ 47 w 133"/>
                <a:gd name="T111" fmla="*/ 80 h 122"/>
                <a:gd name="T112" fmla="*/ 47 w 133"/>
                <a:gd name="T113" fmla="*/ 80 h 122"/>
                <a:gd name="T114" fmla="*/ 47 w 133"/>
                <a:gd name="T115" fmla="*/ 80 h 122"/>
                <a:gd name="T116" fmla="*/ 50 w 133"/>
                <a:gd name="T117" fmla="*/ 82 h 122"/>
                <a:gd name="T118" fmla="*/ 49 w 133"/>
                <a:gd name="T119" fmla="*/ 6 h 122"/>
                <a:gd name="T120" fmla="*/ 49 w 133"/>
                <a:gd name="T121" fmla="*/ 3 h 122"/>
                <a:gd name="T122" fmla="*/ 49 w 133"/>
                <a:gd name="T123" fmla="*/ 6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3" h="122">
                  <a:moveTo>
                    <a:pt x="50" y="122"/>
                  </a:moveTo>
                  <a:cubicBezTo>
                    <a:pt x="49" y="122"/>
                    <a:pt x="48" y="121"/>
                    <a:pt x="48" y="119"/>
                  </a:cubicBezTo>
                  <a:cubicBezTo>
                    <a:pt x="48" y="119"/>
                    <a:pt x="48" y="119"/>
                    <a:pt x="48" y="119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6" y="86"/>
                    <a:pt x="6" y="86"/>
                    <a:pt x="6" y="86"/>
                  </a:cubicBezTo>
                  <a:cubicBezTo>
                    <a:pt x="5" y="86"/>
                    <a:pt x="4" y="85"/>
                    <a:pt x="4" y="84"/>
                  </a:cubicBezTo>
                  <a:cubicBezTo>
                    <a:pt x="4" y="84"/>
                    <a:pt x="4" y="84"/>
                    <a:pt x="4" y="84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48"/>
                    <a:pt x="1" y="47"/>
                    <a:pt x="1" y="47"/>
                  </a:cubicBezTo>
                  <a:cubicBezTo>
                    <a:pt x="1" y="47"/>
                    <a:pt x="1" y="47"/>
                    <a:pt x="1" y="47"/>
                  </a:cubicBezTo>
                  <a:cubicBezTo>
                    <a:pt x="2" y="46"/>
                    <a:pt x="2" y="46"/>
                    <a:pt x="3" y="46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6" y="2"/>
                    <a:pt x="47" y="1"/>
                    <a:pt x="47" y="1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8" y="0"/>
                    <a:pt x="48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83" y="4"/>
                    <a:pt x="84" y="5"/>
                    <a:pt x="84" y="6"/>
                  </a:cubicBezTo>
                  <a:cubicBezTo>
                    <a:pt x="84" y="6"/>
                    <a:pt x="84" y="6"/>
                    <a:pt x="84" y="6"/>
                  </a:cubicBezTo>
                  <a:cubicBezTo>
                    <a:pt x="87" y="45"/>
                    <a:pt x="87" y="45"/>
                    <a:pt x="87" y="45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1" y="44"/>
                    <a:pt x="132" y="44"/>
                    <a:pt x="132" y="45"/>
                  </a:cubicBezTo>
                  <a:cubicBezTo>
                    <a:pt x="132" y="45"/>
                    <a:pt x="132" y="45"/>
                    <a:pt x="132" y="45"/>
                  </a:cubicBezTo>
                  <a:cubicBezTo>
                    <a:pt x="133" y="45"/>
                    <a:pt x="133" y="46"/>
                    <a:pt x="133" y="47"/>
                  </a:cubicBezTo>
                  <a:cubicBezTo>
                    <a:pt x="133" y="47"/>
                    <a:pt x="133" y="47"/>
                    <a:pt x="133" y="47"/>
                  </a:cubicBezTo>
                  <a:cubicBezTo>
                    <a:pt x="133" y="82"/>
                    <a:pt x="133" y="82"/>
                    <a:pt x="133" y="82"/>
                  </a:cubicBezTo>
                  <a:cubicBezTo>
                    <a:pt x="132" y="84"/>
                    <a:pt x="131" y="85"/>
                    <a:pt x="130" y="85"/>
                  </a:cubicBezTo>
                  <a:cubicBezTo>
                    <a:pt x="130" y="85"/>
                    <a:pt x="130" y="85"/>
                    <a:pt x="130" y="85"/>
                  </a:cubicBezTo>
                  <a:cubicBezTo>
                    <a:pt x="91" y="87"/>
                    <a:pt x="91" y="87"/>
                    <a:pt x="91" y="87"/>
                  </a:cubicBezTo>
                  <a:cubicBezTo>
                    <a:pt x="91" y="119"/>
                    <a:pt x="91" y="119"/>
                    <a:pt x="91" y="119"/>
                  </a:cubicBezTo>
                  <a:cubicBezTo>
                    <a:pt x="91" y="120"/>
                    <a:pt x="90" y="121"/>
                    <a:pt x="90" y="121"/>
                  </a:cubicBezTo>
                  <a:cubicBezTo>
                    <a:pt x="90" y="121"/>
                    <a:pt x="90" y="121"/>
                    <a:pt x="90" y="121"/>
                  </a:cubicBezTo>
                  <a:cubicBezTo>
                    <a:pt x="89" y="122"/>
                    <a:pt x="89" y="122"/>
                    <a:pt x="88" y="122"/>
                  </a:cubicBezTo>
                  <a:cubicBezTo>
                    <a:pt x="88" y="122"/>
                    <a:pt x="88" y="122"/>
                    <a:pt x="88" y="122"/>
                  </a:cubicBezTo>
                  <a:cubicBezTo>
                    <a:pt x="50" y="122"/>
                    <a:pt x="50" y="122"/>
                    <a:pt x="50" y="122"/>
                  </a:cubicBezTo>
                  <a:close/>
                  <a:moveTo>
                    <a:pt x="50" y="82"/>
                  </a:moveTo>
                  <a:cubicBezTo>
                    <a:pt x="53" y="117"/>
                    <a:pt x="53" y="117"/>
                    <a:pt x="53" y="117"/>
                  </a:cubicBezTo>
                  <a:cubicBezTo>
                    <a:pt x="85" y="117"/>
                    <a:pt x="85" y="117"/>
                    <a:pt x="85" y="117"/>
                  </a:cubicBezTo>
                  <a:cubicBezTo>
                    <a:pt x="86" y="84"/>
                    <a:pt x="86" y="84"/>
                    <a:pt x="86" y="84"/>
                  </a:cubicBezTo>
                  <a:cubicBezTo>
                    <a:pt x="86" y="83"/>
                    <a:pt x="87" y="81"/>
                    <a:pt x="88" y="81"/>
                  </a:cubicBezTo>
                  <a:cubicBezTo>
                    <a:pt x="88" y="81"/>
                    <a:pt x="88" y="81"/>
                    <a:pt x="88" y="81"/>
                  </a:cubicBezTo>
                  <a:cubicBezTo>
                    <a:pt x="127" y="80"/>
                    <a:pt x="127" y="80"/>
                    <a:pt x="127" y="80"/>
                  </a:cubicBezTo>
                  <a:cubicBezTo>
                    <a:pt x="128" y="49"/>
                    <a:pt x="128" y="49"/>
                    <a:pt x="128" y="49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3" y="50"/>
                    <a:pt x="82" y="49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50" y="47"/>
                    <a:pt x="50" y="47"/>
                    <a:pt x="50" y="47"/>
                  </a:cubicBezTo>
                  <a:cubicBezTo>
                    <a:pt x="50" y="48"/>
                    <a:pt x="49" y="49"/>
                    <a:pt x="47" y="49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8" y="80"/>
                    <a:pt x="49" y="81"/>
                    <a:pt x="50" y="82"/>
                  </a:cubicBezTo>
                  <a:close/>
                  <a:moveTo>
                    <a:pt x="49" y="6"/>
                  </a:moveTo>
                  <a:cubicBezTo>
                    <a:pt x="49" y="3"/>
                    <a:pt x="49" y="3"/>
                    <a:pt x="49" y="3"/>
                  </a:cubicBezTo>
                  <a:cubicBezTo>
                    <a:pt x="49" y="6"/>
                    <a:pt x="49" y="6"/>
                    <a:pt x="49" y="6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1" name="Freeform 380"/>
            <p:cNvSpPr>
              <a:spLocks/>
            </p:cNvSpPr>
            <p:nvPr/>
          </p:nvSpPr>
          <p:spPr bwMode="auto">
            <a:xfrm>
              <a:off x="5647" y="1778"/>
              <a:ext cx="388" cy="493"/>
            </a:xfrm>
            <a:custGeom>
              <a:avLst/>
              <a:gdLst>
                <a:gd name="T0" fmla="*/ 0 w 388"/>
                <a:gd name="T1" fmla="*/ 493 h 493"/>
                <a:gd name="T2" fmla="*/ 2 w 388"/>
                <a:gd name="T3" fmla="*/ 0 h 493"/>
                <a:gd name="T4" fmla="*/ 381 w 388"/>
                <a:gd name="T5" fmla="*/ 0 h 493"/>
                <a:gd name="T6" fmla="*/ 388 w 388"/>
                <a:gd name="T7" fmla="*/ 493 h 493"/>
                <a:gd name="T8" fmla="*/ 0 w 388"/>
                <a:gd name="T9" fmla="*/ 493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8" h="493">
                  <a:moveTo>
                    <a:pt x="0" y="493"/>
                  </a:moveTo>
                  <a:lnTo>
                    <a:pt x="2" y="0"/>
                  </a:lnTo>
                  <a:lnTo>
                    <a:pt x="381" y="0"/>
                  </a:lnTo>
                  <a:lnTo>
                    <a:pt x="388" y="493"/>
                  </a:lnTo>
                  <a:lnTo>
                    <a:pt x="0" y="493"/>
                  </a:lnTo>
                  <a:close/>
                </a:path>
              </a:pathLst>
            </a:custGeom>
            <a:solidFill>
              <a:srgbClr val="8E8C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2" name="Freeform 381"/>
            <p:cNvSpPr>
              <a:spLocks noEditPoints="1"/>
            </p:cNvSpPr>
            <p:nvPr/>
          </p:nvSpPr>
          <p:spPr bwMode="auto">
            <a:xfrm>
              <a:off x="5640" y="1771"/>
              <a:ext cx="400" cy="505"/>
            </a:xfrm>
            <a:custGeom>
              <a:avLst/>
              <a:gdLst>
                <a:gd name="T0" fmla="*/ 3 w 169"/>
                <a:gd name="T1" fmla="*/ 213 h 213"/>
                <a:gd name="T2" fmla="*/ 3 w 169"/>
                <a:gd name="T3" fmla="*/ 211 h 213"/>
                <a:gd name="T4" fmla="*/ 5 w 169"/>
                <a:gd name="T5" fmla="*/ 211 h 213"/>
                <a:gd name="T6" fmla="*/ 3 w 169"/>
                <a:gd name="T7" fmla="*/ 211 h 213"/>
                <a:gd name="T8" fmla="*/ 3 w 169"/>
                <a:gd name="T9" fmla="*/ 213 h 213"/>
                <a:gd name="T10" fmla="*/ 1 w 169"/>
                <a:gd name="T11" fmla="*/ 213 h 213"/>
                <a:gd name="T12" fmla="*/ 1 w 169"/>
                <a:gd name="T13" fmla="*/ 213 h 213"/>
                <a:gd name="T14" fmla="*/ 0 w 169"/>
                <a:gd name="T15" fmla="*/ 211 h 213"/>
                <a:gd name="T16" fmla="*/ 0 w 169"/>
                <a:gd name="T17" fmla="*/ 211 h 213"/>
                <a:gd name="T18" fmla="*/ 1 w 169"/>
                <a:gd name="T19" fmla="*/ 3 h 213"/>
                <a:gd name="T20" fmla="*/ 4 w 169"/>
                <a:gd name="T21" fmla="*/ 1 h 213"/>
                <a:gd name="T22" fmla="*/ 4 w 169"/>
                <a:gd name="T23" fmla="*/ 1 h 213"/>
                <a:gd name="T24" fmla="*/ 163 w 169"/>
                <a:gd name="T25" fmla="*/ 0 h 213"/>
                <a:gd name="T26" fmla="*/ 166 w 169"/>
                <a:gd name="T27" fmla="*/ 2 h 213"/>
                <a:gd name="T28" fmla="*/ 166 w 169"/>
                <a:gd name="T29" fmla="*/ 2 h 213"/>
                <a:gd name="T30" fmla="*/ 169 w 169"/>
                <a:gd name="T31" fmla="*/ 211 h 213"/>
                <a:gd name="T32" fmla="*/ 169 w 169"/>
                <a:gd name="T33" fmla="*/ 213 h 213"/>
                <a:gd name="T34" fmla="*/ 169 w 169"/>
                <a:gd name="T35" fmla="*/ 213 h 213"/>
                <a:gd name="T36" fmla="*/ 167 w 169"/>
                <a:gd name="T37" fmla="*/ 213 h 213"/>
                <a:gd name="T38" fmla="*/ 167 w 169"/>
                <a:gd name="T39" fmla="*/ 213 h 213"/>
                <a:gd name="T40" fmla="*/ 3 w 169"/>
                <a:gd name="T41" fmla="*/ 213 h 213"/>
                <a:gd name="T42" fmla="*/ 164 w 169"/>
                <a:gd name="T43" fmla="*/ 208 h 213"/>
                <a:gd name="T44" fmla="*/ 161 w 169"/>
                <a:gd name="T45" fmla="*/ 5 h 213"/>
                <a:gd name="T46" fmla="*/ 7 w 169"/>
                <a:gd name="T47" fmla="*/ 6 h 213"/>
                <a:gd name="T48" fmla="*/ 5 w 169"/>
                <a:gd name="T49" fmla="*/ 208 h 213"/>
                <a:gd name="T50" fmla="*/ 164 w 169"/>
                <a:gd name="T51" fmla="*/ 208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9" h="213">
                  <a:moveTo>
                    <a:pt x="3" y="213"/>
                  </a:moveTo>
                  <a:cubicBezTo>
                    <a:pt x="3" y="211"/>
                    <a:pt x="3" y="211"/>
                    <a:pt x="3" y="211"/>
                  </a:cubicBezTo>
                  <a:cubicBezTo>
                    <a:pt x="5" y="211"/>
                    <a:pt x="5" y="211"/>
                    <a:pt x="5" y="211"/>
                  </a:cubicBezTo>
                  <a:cubicBezTo>
                    <a:pt x="3" y="211"/>
                    <a:pt x="3" y="211"/>
                    <a:pt x="3" y="211"/>
                  </a:cubicBezTo>
                  <a:cubicBezTo>
                    <a:pt x="3" y="213"/>
                    <a:pt x="3" y="213"/>
                    <a:pt x="3" y="213"/>
                  </a:cubicBezTo>
                  <a:cubicBezTo>
                    <a:pt x="2" y="213"/>
                    <a:pt x="1" y="213"/>
                    <a:pt x="1" y="213"/>
                  </a:cubicBezTo>
                  <a:cubicBezTo>
                    <a:pt x="1" y="213"/>
                    <a:pt x="1" y="213"/>
                    <a:pt x="1" y="213"/>
                  </a:cubicBezTo>
                  <a:cubicBezTo>
                    <a:pt x="0" y="212"/>
                    <a:pt x="0" y="212"/>
                    <a:pt x="0" y="211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3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65" y="0"/>
                    <a:pt x="166" y="1"/>
                    <a:pt x="166" y="2"/>
                  </a:cubicBezTo>
                  <a:cubicBezTo>
                    <a:pt x="166" y="2"/>
                    <a:pt x="166" y="2"/>
                    <a:pt x="166" y="2"/>
                  </a:cubicBezTo>
                  <a:cubicBezTo>
                    <a:pt x="169" y="211"/>
                    <a:pt x="169" y="211"/>
                    <a:pt x="169" y="211"/>
                  </a:cubicBezTo>
                  <a:cubicBezTo>
                    <a:pt x="169" y="212"/>
                    <a:pt x="169" y="212"/>
                    <a:pt x="169" y="213"/>
                  </a:cubicBezTo>
                  <a:cubicBezTo>
                    <a:pt x="169" y="213"/>
                    <a:pt x="169" y="213"/>
                    <a:pt x="169" y="213"/>
                  </a:cubicBezTo>
                  <a:cubicBezTo>
                    <a:pt x="168" y="213"/>
                    <a:pt x="167" y="213"/>
                    <a:pt x="167" y="213"/>
                  </a:cubicBezTo>
                  <a:cubicBezTo>
                    <a:pt x="167" y="213"/>
                    <a:pt x="167" y="213"/>
                    <a:pt x="167" y="213"/>
                  </a:cubicBezTo>
                  <a:cubicBezTo>
                    <a:pt x="3" y="213"/>
                    <a:pt x="3" y="213"/>
                    <a:pt x="3" y="213"/>
                  </a:cubicBezTo>
                  <a:close/>
                  <a:moveTo>
                    <a:pt x="164" y="208"/>
                  </a:moveTo>
                  <a:cubicBezTo>
                    <a:pt x="161" y="5"/>
                    <a:pt x="161" y="5"/>
                    <a:pt x="161" y="5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5" y="208"/>
                    <a:pt x="5" y="208"/>
                    <a:pt x="5" y="208"/>
                  </a:cubicBezTo>
                  <a:cubicBezTo>
                    <a:pt x="164" y="208"/>
                    <a:pt x="164" y="208"/>
                    <a:pt x="164" y="208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94" name="Group 241"/>
          <p:cNvGrpSpPr>
            <a:grpSpLocks noChangeAspect="1"/>
          </p:cNvGrpSpPr>
          <p:nvPr/>
        </p:nvGrpSpPr>
        <p:grpSpPr bwMode="auto">
          <a:xfrm>
            <a:off x="8363055" y="4387329"/>
            <a:ext cx="1321448" cy="1090181"/>
            <a:chOff x="4621" y="249"/>
            <a:chExt cx="2457" cy="2027"/>
          </a:xfrm>
        </p:grpSpPr>
        <p:sp>
          <p:nvSpPr>
            <p:cNvPr id="295" name="Freeform 242"/>
            <p:cNvSpPr>
              <a:spLocks/>
            </p:cNvSpPr>
            <p:nvPr/>
          </p:nvSpPr>
          <p:spPr bwMode="auto">
            <a:xfrm>
              <a:off x="6173" y="633"/>
              <a:ext cx="867" cy="213"/>
            </a:xfrm>
            <a:custGeom>
              <a:avLst/>
              <a:gdLst>
                <a:gd name="T0" fmla="*/ 867 w 867"/>
                <a:gd name="T1" fmla="*/ 211 h 213"/>
                <a:gd name="T2" fmla="*/ 11 w 867"/>
                <a:gd name="T3" fmla="*/ 213 h 213"/>
                <a:gd name="T4" fmla="*/ 0 w 867"/>
                <a:gd name="T5" fmla="*/ 0 h 213"/>
                <a:gd name="T6" fmla="*/ 601 w 867"/>
                <a:gd name="T7" fmla="*/ 0 h 213"/>
                <a:gd name="T8" fmla="*/ 867 w 867"/>
                <a:gd name="T9" fmla="*/ 211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7" h="213">
                  <a:moveTo>
                    <a:pt x="867" y="211"/>
                  </a:moveTo>
                  <a:lnTo>
                    <a:pt x="11" y="213"/>
                  </a:lnTo>
                  <a:lnTo>
                    <a:pt x="0" y="0"/>
                  </a:lnTo>
                  <a:lnTo>
                    <a:pt x="601" y="0"/>
                  </a:lnTo>
                  <a:lnTo>
                    <a:pt x="867" y="211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6" name="Freeform 243"/>
            <p:cNvSpPr>
              <a:spLocks noEditPoints="1"/>
            </p:cNvSpPr>
            <p:nvPr/>
          </p:nvSpPr>
          <p:spPr bwMode="auto">
            <a:xfrm>
              <a:off x="6166" y="626"/>
              <a:ext cx="878" cy="227"/>
            </a:xfrm>
            <a:custGeom>
              <a:avLst/>
              <a:gdLst>
                <a:gd name="T0" fmla="*/ 5 w 371"/>
                <a:gd name="T1" fmla="*/ 94 h 96"/>
                <a:gd name="T2" fmla="*/ 0 w 371"/>
                <a:gd name="T3" fmla="*/ 3 h 96"/>
                <a:gd name="T4" fmla="*/ 1 w 371"/>
                <a:gd name="T5" fmla="*/ 1 h 96"/>
                <a:gd name="T6" fmla="*/ 1 w 371"/>
                <a:gd name="T7" fmla="*/ 1 h 96"/>
                <a:gd name="T8" fmla="*/ 3 w 371"/>
                <a:gd name="T9" fmla="*/ 0 h 96"/>
                <a:gd name="T10" fmla="*/ 3 w 371"/>
                <a:gd name="T11" fmla="*/ 0 h 96"/>
                <a:gd name="T12" fmla="*/ 257 w 371"/>
                <a:gd name="T13" fmla="*/ 0 h 96"/>
                <a:gd name="T14" fmla="*/ 258 w 371"/>
                <a:gd name="T15" fmla="*/ 1 h 96"/>
                <a:gd name="T16" fmla="*/ 370 w 371"/>
                <a:gd name="T17" fmla="*/ 90 h 96"/>
                <a:gd name="T18" fmla="*/ 369 w 371"/>
                <a:gd name="T19" fmla="*/ 92 h 96"/>
                <a:gd name="T20" fmla="*/ 370 w 371"/>
                <a:gd name="T21" fmla="*/ 90 h 96"/>
                <a:gd name="T22" fmla="*/ 371 w 371"/>
                <a:gd name="T23" fmla="*/ 93 h 96"/>
                <a:gd name="T24" fmla="*/ 371 w 371"/>
                <a:gd name="T25" fmla="*/ 93 h 96"/>
                <a:gd name="T26" fmla="*/ 369 w 371"/>
                <a:gd name="T27" fmla="*/ 95 h 96"/>
                <a:gd name="T28" fmla="*/ 369 w 371"/>
                <a:gd name="T29" fmla="*/ 95 h 96"/>
                <a:gd name="T30" fmla="*/ 8 w 371"/>
                <a:gd name="T31" fmla="*/ 96 h 96"/>
                <a:gd name="T32" fmla="*/ 5 w 371"/>
                <a:gd name="T33" fmla="*/ 94 h 96"/>
                <a:gd name="T34" fmla="*/ 10 w 371"/>
                <a:gd name="T35" fmla="*/ 91 h 96"/>
                <a:gd name="T36" fmla="*/ 361 w 371"/>
                <a:gd name="T37" fmla="*/ 90 h 96"/>
                <a:gd name="T38" fmla="*/ 256 w 371"/>
                <a:gd name="T39" fmla="*/ 5 h 96"/>
                <a:gd name="T40" fmla="*/ 6 w 371"/>
                <a:gd name="T41" fmla="*/ 5 h 96"/>
                <a:gd name="T42" fmla="*/ 10 w 371"/>
                <a:gd name="T43" fmla="*/ 9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71" h="96">
                  <a:moveTo>
                    <a:pt x="5" y="94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57" y="0"/>
                    <a:pt x="257" y="0"/>
                    <a:pt x="257" y="0"/>
                  </a:cubicBezTo>
                  <a:cubicBezTo>
                    <a:pt x="258" y="1"/>
                    <a:pt x="258" y="1"/>
                    <a:pt x="258" y="1"/>
                  </a:cubicBezTo>
                  <a:cubicBezTo>
                    <a:pt x="370" y="90"/>
                    <a:pt x="370" y="90"/>
                    <a:pt x="370" y="90"/>
                  </a:cubicBezTo>
                  <a:cubicBezTo>
                    <a:pt x="369" y="92"/>
                    <a:pt x="369" y="92"/>
                    <a:pt x="369" y="92"/>
                  </a:cubicBezTo>
                  <a:cubicBezTo>
                    <a:pt x="370" y="90"/>
                    <a:pt x="370" y="90"/>
                    <a:pt x="370" y="90"/>
                  </a:cubicBezTo>
                  <a:cubicBezTo>
                    <a:pt x="371" y="91"/>
                    <a:pt x="371" y="92"/>
                    <a:pt x="371" y="93"/>
                  </a:cubicBezTo>
                  <a:cubicBezTo>
                    <a:pt x="371" y="93"/>
                    <a:pt x="371" y="93"/>
                    <a:pt x="371" y="93"/>
                  </a:cubicBezTo>
                  <a:cubicBezTo>
                    <a:pt x="371" y="94"/>
                    <a:pt x="370" y="95"/>
                    <a:pt x="369" y="95"/>
                  </a:cubicBezTo>
                  <a:cubicBezTo>
                    <a:pt x="369" y="95"/>
                    <a:pt x="369" y="95"/>
                    <a:pt x="369" y="95"/>
                  </a:cubicBezTo>
                  <a:cubicBezTo>
                    <a:pt x="8" y="96"/>
                    <a:pt x="8" y="96"/>
                    <a:pt x="8" y="96"/>
                  </a:cubicBezTo>
                  <a:cubicBezTo>
                    <a:pt x="6" y="96"/>
                    <a:pt x="5" y="95"/>
                    <a:pt x="5" y="94"/>
                  </a:cubicBezTo>
                  <a:close/>
                  <a:moveTo>
                    <a:pt x="10" y="91"/>
                  </a:moveTo>
                  <a:cubicBezTo>
                    <a:pt x="361" y="90"/>
                    <a:pt x="361" y="90"/>
                    <a:pt x="361" y="90"/>
                  </a:cubicBezTo>
                  <a:cubicBezTo>
                    <a:pt x="256" y="5"/>
                    <a:pt x="256" y="5"/>
                    <a:pt x="25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10" y="91"/>
                    <a:pt x="10" y="91"/>
                    <a:pt x="10" y="9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7" name="Freeform 244"/>
            <p:cNvSpPr>
              <a:spLocks/>
            </p:cNvSpPr>
            <p:nvPr/>
          </p:nvSpPr>
          <p:spPr bwMode="auto">
            <a:xfrm>
              <a:off x="6161" y="844"/>
              <a:ext cx="910" cy="1427"/>
            </a:xfrm>
            <a:custGeom>
              <a:avLst/>
              <a:gdLst>
                <a:gd name="T0" fmla="*/ 910 w 910"/>
                <a:gd name="T1" fmla="*/ 1427 h 1427"/>
                <a:gd name="T2" fmla="*/ 881 w 910"/>
                <a:gd name="T3" fmla="*/ 0 h 1427"/>
                <a:gd name="T4" fmla="*/ 35 w 910"/>
                <a:gd name="T5" fmla="*/ 0 h 1427"/>
                <a:gd name="T6" fmla="*/ 0 w 910"/>
                <a:gd name="T7" fmla="*/ 1427 h 1427"/>
                <a:gd name="T8" fmla="*/ 910 w 910"/>
                <a:gd name="T9" fmla="*/ 1427 h 1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0" h="1427">
                  <a:moveTo>
                    <a:pt x="910" y="1427"/>
                  </a:moveTo>
                  <a:lnTo>
                    <a:pt x="881" y="0"/>
                  </a:lnTo>
                  <a:lnTo>
                    <a:pt x="35" y="0"/>
                  </a:lnTo>
                  <a:lnTo>
                    <a:pt x="0" y="1427"/>
                  </a:lnTo>
                  <a:lnTo>
                    <a:pt x="910" y="14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8" name="Freeform 245"/>
            <p:cNvSpPr>
              <a:spLocks noEditPoints="1"/>
            </p:cNvSpPr>
            <p:nvPr/>
          </p:nvSpPr>
          <p:spPr bwMode="auto">
            <a:xfrm>
              <a:off x="6154" y="839"/>
              <a:ext cx="924" cy="1437"/>
            </a:xfrm>
            <a:custGeom>
              <a:avLst/>
              <a:gdLst>
                <a:gd name="T0" fmla="*/ 3 w 390"/>
                <a:gd name="T1" fmla="*/ 606 h 606"/>
                <a:gd name="T2" fmla="*/ 1 w 390"/>
                <a:gd name="T3" fmla="*/ 606 h 606"/>
                <a:gd name="T4" fmla="*/ 1 w 390"/>
                <a:gd name="T5" fmla="*/ 606 h 606"/>
                <a:gd name="T6" fmla="*/ 0 w 390"/>
                <a:gd name="T7" fmla="*/ 604 h 606"/>
                <a:gd name="T8" fmla="*/ 0 w 390"/>
                <a:gd name="T9" fmla="*/ 604 h 606"/>
                <a:gd name="T10" fmla="*/ 15 w 390"/>
                <a:gd name="T11" fmla="*/ 2 h 606"/>
                <a:gd name="T12" fmla="*/ 18 w 390"/>
                <a:gd name="T13" fmla="*/ 0 h 606"/>
                <a:gd name="T14" fmla="*/ 18 w 390"/>
                <a:gd name="T15" fmla="*/ 0 h 606"/>
                <a:gd name="T16" fmla="*/ 375 w 390"/>
                <a:gd name="T17" fmla="*/ 0 h 606"/>
                <a:gd name="T18" fmla="*/ 378 w 390"/>
                <a:gd name="T19" fmla="*/ 2 h 606"/>
                <a:gd name="T20" fmla="*/ 378 w 390"/>
                <a:gd name="T21" fmla="*/ 2 h 606"/>
                <a:gd name="T22" fmla="*/ 390 w 390"/>
                <a:gd name="T23" fmla="*/ 604 h 606"/>
                <a:gd name="T24" fmla="*/ 387 w 390"/>
                <a:gd name="T25" fmla="*/ 604 h 606"/>
                <a:gd name="T26" fmla="*/ 387 w 390"/>
                <a:gd name="T27" fmla="*/ 601 h 606"/>
                <a:gd name="T28" fmla="*/ 387 w 390"/>
                <a:gd name="T29" fmla="*/ 604 h 606"/>
                <a:gd name="T30" fmla="*/ 390 w 390"/>
                <a:gd name="T31" fmla="*/ 604 h 606"/>
                <a:gd name="T32" fmla="*/ 389 w 390"/>
                <a:gd name="T33" fmla="*/ 606 h 606"/>
                <a:gd name="T34" fmla="*/ 389 w 390"/>
                <a:gd name="T35" fmla="*/ 606 h 606"/>
                <a:gd name="T36" fmla="*/ 387 w 390"/>
                <a:gd name="T37" fmla="*/ 606 h 606"/>
                <a:gd name="T38" fmla="*/ 387 w 390"/>
                <a:gd name="T39" fmla="*/ 606 h 606"/>
                <a:gd name="T40" fmla="*/ 3 w 390"/>
                <a:gd name="T41" fmla="*/ 606 h 606"/>
                <a:gd name="T42" fmla="*/ 5 w 390"/>
                <a:gd name="T43" fmla="*/ 601 h 606"/>
                <a:gd name="T44" fmla="*/ 385 w 390"/>
                <a:gd name="T45" fmla="*/ 601 h 606"/>
                <a:gd name="T46" fmla="*/ 373 w 390"/>
                <a:gd name="T47" fmla="*/ 5 h 606"/>
                <a:gd name="T48" fmla="*/ 20 w 390"/>
                <a:gd name="T49" fmla="*/ 5 h 606"/>
                <a:gd name="T50" fmla="*/ 5 w 390"/>
                <a:gd name="T51" fmla="*/ 601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90" h="606">
                  <a:moveTo>
                    <a:pt x="3" y="606"/>
                  </a:moveTo>
                  <a:cubicBezTo>
                    <a:pt x="2" y="606"/>
                    <a:pt x="1" y="606"/>
                    <a:pt x="1" y="606"/>
                  </a:cubicBezTo>
                  <a:cubicBezTo>
                    <a:pt x="1" y="606"/>
                    <a:pt x="1" y="606"/>
                    <a:pt x="1" y="606"/>
                  </a:cubicBezTo>
                  <a:cubicBezTo>
                    <a:pt x="0" y="605"/>
                    <a:pt x="0" y="604"/>
                    <a:pt x="0" y="604"/>
                  </a:cubicBezTo>
                  <a:cubicBezTo>
                    <a:pt x="0" y="604"/>
                    <a:pt x="0" y="604"/>
                    <a:pt x="0" y="604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7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375" y="0"/>
                    <a:pt x="375" y="0"/>
                    <a:pt x="375" y="0"/>
                  </a:cubicBezTo>
                  <a:cubicBezTo>
                    <a:pt x="377" y="0"/>
                    <a:pt x="378" y="1"/>
                    <a:pt x="378" y="2"/>
                  </a:cubicBezTo>
                  <a:cubicBezTo>
                    <a:pt x="378" y="2"/>
                    <a:pt x="378" y="2"/>
                    <a:pt x="378" y="2"/>
                  </a:cubicBezTo>
                  <a:cubicBezTo>
                    <a:pt x="390" y="604"/>
                    <a:pt x="390" y="604"/>
                    <a:pt x="390" y="604"/>
                  </a:cubicBezTo>
                  <a:cubicBezTo>
                    <a:pt x="387" y="604"/>
                    <a:pt x="387" y="604"/>
                    <a:pt x="387" y="604"/>
                  </a:cubicBezTo>
                  <a:cubicBezTo>
                    <a:pt x="387" y="601"/>
                    <a:pt x="387" y="601"/>
                    <a:pt x="387" y="601"/>
                  </a:cubicBezTo>
                  <a:cubicBezTo>
                    <a:pt x="387" y="604"/>
                    <a:pt x="387" y="604"/>
                    <a:pt x="387" y="604"/>
                  </a:cubicBezTo>
                  <a:cubicBezTo>
                    <a:pt x="390" y="604"/>
                    <a:pt x="390" y="604"/>
                    <a:pt x="390" y="604"/>
                  </a:cubicBezTo>
                  <a:cubicBezTo>
                    <a:pt x="390" y="604"/>
                    <a:pt x="390" y="605"/>
                    <a:pt x="389" y="606"/>
                  </a:cubicBezTo>
                  <a:cubicBezTo>
                    <a:pt x="389" y="606"/>
                    <a:pt x="389" y="606"/>
                    <a:pt x="389" y="606"/>
                  </a:cubicBezTo>
                  <a:cubicBezTo>
                    <a:pt x="389" y="606"/>
                    <a:pt x="388" y="606"/>
                    <a:pt x="387" y="606"/>
                  </a:cubicBezTo>
                  <a:cubicBezTo>
                    <a:pt x="387" y="606"/>
                    <a:pt x="387" y="606"/>
                    <a:pt x="387" y="606"/>
                  </a:cubicBezTo>
                  <a:cubicBezTo>
                    <a:pt x="3" y="606"/>
                    <a:pt x="3" y="606"/>
                    <a:pt x="3" y="606"/>
                  </a:cubicBezTo>
                  <a:close/>
                  <a:moveTo>
                    <a:pt x="5" y="601"/>
                  </a:moveTo>
                  <a:cubicBezTo>
                    <a:pt x="385" y="601"/>
                    <a:pt x="385" y="601"/>
                    <a:pt x="385" y="601"/>
                  </a:cubicBezTo>
                  <a:cubicBezTo>
                    <a:pt x="373" y="5"/>
                    <a:pt x="373" y="5"/>
                    <a:pt x="373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5" y="601"/>
                    <a:pt x="5" y="601"/>
                    <a:pt x="5" y="60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9" name="Freeform 246"/>
            <p:cNvSpPr>
              <a:spLocks/>
            </p:cNvSpPr>
            <p:nvPr/>
          </p:nvSpPr>
          <p:spPr bwMode="auto">
            <a:xfrm>
              <a:off x="6474" y="1370"/>
              <a:ext cx="201" cy="190"/>
            </a:xfrm>
            <a:custGeom>
              <a:avLst/>
              <a:gdLst>
                <a:gd name="T0" fmla="*/ 0 w 201"/>
                <a:gd name="T1" fmla="*/ 3 h 190"/>
                <a:gd name="T2" fmla="*/ 9 w 201"/>
                <a:gd name="T3" fmla="*/ 190 h 190"/>
                <a:gd name="T4" fmla="*/ 199 w 201"/>
                <a:gd name="T5" fmla="*/ 190 h 190"/>
                <a:gd name="T6" fmla="*/ 201 w 201"/>
                <a:gd name="T7" fmla="*/ 0 h 190"/>
                <a:gd name="T8" fmla="*/ 0 w 201"/>
                <a:gd name="T9" fmla="*/ 3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90">
                  <a:moveTo>
                    <a:pt x="0" y="3"/>
                  </a:moveTo>
                  <a:lnTo>
                    <a:pt x="9" y="190"/>
                  </a:lnTo>
                  <a:lnTo>
                    <a:pt x="199" y="190"/>
                  </a:lnTo>
                  <a:lnTo>
                    <a:pt x="201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C7ED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0" name="Freeform 247"/>
            <p:cNvSpPr>
              <a:spLocks noEditPoints="1"/>
            </p:cNvSpPr>
            <p:nvPr/>
          </p:nvSpPr>
          <p:spPr bwMode="auto">
            <a:xfrm>
              <a:off x="6466" y="1363"/>
              <a:ext cx="214" cy="204"/>
            </a:xfrm>
            <a:custGeom>
              <a:avLst/>
              <a:gdLst>
                <a:gd name="T0" fmla="*/ 7 w 90"/>
                <a:gd name="T1" fmla="*/ 86 h 86"/>
                <a:gd name="T2" fmla="*/ 4 w 90"/>
                <a:gd name="T3" fmla="*/ 83 h 86"/>
                <a:gd name="T4" fmla="*/ 4 w 90"/>
                <a:gd name="T5" fmla="*/ 83 h 86"/>
                <a:gd name="T6" fmla="*/ 0 w 90"/>
                <a:gd name="T7" fmla="*/ 4 h 86"/>
                <a:gd name="T8" fmla="*/ 1 w 90"/>
                <a:gd name="T9" fmla="*/ 2 h 86"/>
                <a:gd name="T10" fmla="*/ 1 w 90"/>
                <a:gd name="T11" fmla="*/ 2 h 86"/>
                <a:gd name="T12" fmla="*/ 3 w 90"/>
                <a:gd name="T13" fmla="*/ 2 h 86"/>
                <a:gd name="T14" fmla="*/ 3 w 90"/>
                <a:gd name="T15" fmla="*/ 2 h 86"/>
                <a:gd name="T16" fmla="*/ 88 w 90"/>
                <a:gd name="T17" fmla="*/ 0 h 86"/>
                <a:gd name="T18" fmla="*/ 90 w 90"/>
                <a:gd name="T19" fmla="*/ 1 h 86"/>
                <a:gd name="T20" fmla="*/ 90 w 90"/>
                <a:gd name="T21" fmla="*/ 1 h 86"/>
                <a:gd name="T22" fmla="*/ 90 w 90"/>
                <a:gd name="T23" fmla="*/ 3 h 86"/>
                <a:gd name="T24" fmla="*/ 90 w 90"/>
                <a:gd name="T25" fmla="*/ 3 h 86"/>
                <a:gd name="T26" fmla="*/ 89 w 90"/>
                <a:gd name="T27" fmla="*/ 83 h 86"/>
                <a:gd name="T28" fmla="*/ 87 w 90"/>
                <a:gd name="T29" fmla="*/ 86 h 86"/>
                <a:gd name="T30" fmla="*/ 87 w 90"/>
                <a:gd name="T31" fmla="*/ 86 h 86"/>
                <a:gd name="T32" fmla="*/ 7 w 90"/>
                <a:gd name="T33" fmla="*/ 86 h 86"/>
                <a:gd name="T34" fmla="*/ 9 w 90"/>
                <a:gd name="T35" fmla="*/ 80 h 86"/>
                <a:gd name="T36" fmla="*/ 84 w 90"/>
                <a:gd name="T37" fmla="*/ 81 h 86"/>
                <a:gd name="T38" fmla="*/ 85 w 90"/>
                <a:gd name="T39" fmla="*/ 5 h 86"/>
                <a:gd name="T40" fmla="*/ 6 w 90"/>
                <a:gd name="T41" fmla="*/ 7 h 86"/>
                <a:gd name="T42" fmla="*/ 9 w 90"/>
                <a:gd name="T43" fmla="*/ 8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0" h="86">
                  <a:moveTo>
                    <a:pt x="7" y="86"/>
                  </a:moveTo>
                  <a:cubicBezTo>
                    <a:pt x="5" y="85"/>
                    <a:pt x="4" y="84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0"/>
                    <a:pt x="89" y="0"/>
                    <a:pt x="90" y="1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90" y="1"/>
                    <a:pt x="90" y="2"/>
                    <a:pt x="90" y="3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89" y="83"/>
                    <a:pt x="89" y="83"/>
                    <a:pt x="89" y="83"/>
                  </a:cubicBezTo>
                  <a:cubicBezTo>
                    <a:pt x="89" y="85"/>
                    <a:pt x="88" y="86"/>
                    <a:pt x="87" y="86"/>
                  </a:cubicBezTo>
                  <a:cubicBezTo>
                    <a:pt x="87" y="86"/>
                    <a:pt x="87" y="86"/>
                    <a:pt x="87" y="86"/>
                  </a:cubicBezTo>
                  <a:cubicBezTo>
                    <a:pt x="7" y="86"/>
                    <a:pt x="7" y="86"/>
                    <a:pt x="7" y="86"/>
                  </a:cubicBezTo>
                  <a:close/>
                  <a:moveTo>
                    <a:pt x="9" y="80"/>
                  </a:moveTo>
                  <a:cubicBezTo>
                    <a:pt x="84" y="81"/>
                    <a:pt x="84" y="81"/>
                    <a:pt x="84" y="81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9" y="80"/>
                    <a:pt x="9" y="80"/>
                    <a:pt x="9" y="8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1" name="Freeform 248"/>
            <p:cNvSpPr>
              <a:spLocks/>
            </p:cNvSpPr>
            <p:nvPr/>
          </p:nvSpPr>
          <p:spPr bwMode="auto">
            <a:xfrm>
              <a:off x="6474" y="1373"/>
              <a:ext cx="42" cy="187"/>
            </a:xfrm>
            <a:custGeom>
              <a:avLst/>
              <a:gdLst>
                <a:gd name="T0" fmla="*/ 0 w 42"/>
                <a:gd name="T1" fmla="*/ 0 h 187"/>
                <a:gd name="T2" fmla="*/ 35 w 42"/>
                <a:gd name="T3" fmla="*/ 28 h 187"/>
                <a:gd name="T4" fmla="*/ 42 w 42"/>
                <a:gd name="T5" fmla="*/ 187 h 187"/>
                <a:gd name="T6" fmla="*/ 9 w 42"/>
                <a:gd name="T7" fmla="*/ 187 h 187"/>
                <a:gd name="T8" fmla="*/ 0 w 42"/>
                <a:gd name="T9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87">
                  <a:moveTo>
                    <a:pt x="0" y="0"/>
                  </a:moveTo>
                  <a:lnTo>
                    <a:pt x="35" y="28"/>
                  </a:lnTo>
                  <a:lnTo>
                    <a:pt x="42" y="187"/>
                  </a:lnTo>
                  <a:lnTo>
                    <a:pt x="9" y="1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2" name="Freeform 249"/>
            <p:cNvSpPr>
              <a:spLocks noEditPoints="1"/>
            </p:cNvSpPr>
            <p:nvPr/>
          </p:nvSpPr>
          <p:spPr bwMode="auto">
            <a:xfrm>
              <a:off x="6466" y="1366"/>
              <a:ext cx="57" cy="199"/>
            </a:xfrm>
            <a:custGeom>
              <a:avLst/>
              <a:gdLst>
                <a:gd name="T0" fmla="*/ 7 w 24"/>
                <a:gd name="T1" fmla="*/ 84 h 84"/>
                <a:gd name="T2" fmla="*/ 4 w 24"/>
                <a:gd name="T3" fmla="*/ 82 h 84"/>
                <a:gd name="T4" fmla="*/ 4 w 24"/>
                <a:gd name="T5" fmla="*/ 82 h 84"/>
                <a:gd name="T6" fmla="*/ 0 w 24"/>
                <a:gd name="T7" fmla="*/ 3 h 84"/>
                <a:gd name="T8" fmla="*/ 3 w 24"/>
                <a:gd name="T9" fmla="*/ 3 h 84"/>
                <a:gd name="T10" fmla="*/ 0 w 24"/>
                <a:gd name="T11" fmla="*/ 3 h 84"/>
                <a:gd name="T12" fmla="*/ 2 w 24"/>
                <a:gd name="T13" fmla="*/ 1 h 84"/>
                <a:gd name="T14" fmla="*/ 2 w 24"/>
                <a:gd name="T15" fmla="*/ 1 h 84"/>
                <a:gd name="T16" fmla="*/ 5 w 24"/>
                <a:gd name="T17" fmla="*/ 1 h 84"/>
                <a:gd name="T18" fmla="*/ 5 w 24"/>
                <a:gd name="T19" fmla="*/ 1 h 84"/>
                <a:gd name="T20" fmla="*/ 20 w 24"/>
                <a:gd name="T21" fmla="*/ 13 h 84"/>
                <a:gd name="T22" fmla="*/ 21 w 24"/>
                <a:gd name="T23" fmla="*/ 15 h 84"/>
                <a:gd name="T24" fmla="*/ 21 w 24"/>
                <a:gd name="T25" fmla="*/ 15 h 84"/>
                <a:gd name="T26" fmla="*/ 24 w 24"/>
                <a:gd name="T27" fmla="*/ 82 h 84"/>
                <a:gd name="T28" fmla="*/ 23 w 24"/>
                <a:gd name="T29" fmla="*/ 84 h 84"/>
                <a:gd name="T30" fmla="*/ 23 w 24"/>
                <a:gd name="T31" fmla="*/ 84 h 84"/>
                <a:gd name="T32" fmla="*/ 21 w 24"/>
                <a:gd name="T33" fmla="*/ 84 h 84"/>
                <a:gd name="T34" fmla="*/ 21 w 24"/>
                <a:gd name="T35" fmla="*/ 84 h 84"/>
                <a:gd name="T36" fmla="*/ 7 w 24"/>
                <a:gd name="T37" fmla="*/ 84 h 84"/>
                <a:gd name="T38" fmla="*/ 9 w 24"/>
                <a:gd name="T39" fmla="*/ 79 h 84"/>
                <a:gd name="T40" fmla="*/ 18 w 24"/>
                <a:gd name="T41" fmla="*/ 79 h 84"/>
                <a:gd name="T42" fmla="*/ 16 w 24"/>
                <a:gd name="T43" fmla="*/ 17 h 84"/>
                <a:gd name="T44" fmla="*/ 6 w 24"/>
                <a:gd name="T45" fmla="*/ 9 h 84"/>
                <a:gd name="T46" fmla="*/ 9 w 24"/>
                <a:gd name="T47" fmla="*/ 7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" h="84">
                  <a:moveTo>
                    <a:pt x="7" y="84"/>
                  </a:moveTo>
                  <a:cubicBezTo>
                    <a:pt x="5" y="84"/>
                    <a:pt x="4" y="83"/>
                    <a:pt x="4" y="82"/>
                  </a:cubicBezTo>
                  <a:cubicBezTo>
                    <a:pt x="4" y="82"/>
                    <a:pt x="4" y="82"/>
                    <a:pt x="4" y="8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4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24" y="82"/>
                    <a:pt x="23" y="83"/>
                    <a:pt x="23" y="84"/>
                  </a:cubicBezTo>
                  <a:cubicBezTo>
                    <a:pt x="23" y="84"/>
                    <a:pt x="23" y="84"/>
                    <a:pt x="23" y="84"/>
                  </a:cubicBezTo>
                  <a:cubicBezTo>
                    <a:pt x="22" y="84"/>
                    <a:pt x="22" y="84"/>
                    <a:pt x="21" y="84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7" y="84"/>
                    <a:pt x="7" y="84"/>
                    <a:pt x="7" y="84"/>
                  </a:cubicBezTo>
                  <a:close/>
                  <a:moveTo>
                    <a:pt x="9" y="79"/>
                  </a:moveTo>
                  <a:cubicBezTo>
                    <a:pt x="18" y="79"/>
                    <a:pt x="18" y="79"/>
                    <a:pt x="18" y="79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9" y="79"/>
                    <a:pt x="9" y="79"/>
                    <a:pt x="9" y="7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3" name="Freeform 250"/>
            <p:cNvSpPr>
              <a:spLocks/>
            </p:cNvSpPr>
            <p:nvPr/>
          </p:nvSpPr>
          <p:spPr bwMode="auto">
            <a:xfrm>
              <a:off x="6474" y="1370"/>
              <a:ext cx="201" cy="31"/>
            </a:xfrm>
            <a:custGeom>
              <a:avLst/>
              <a:gdLst>
                <a:gd name="T0" fmla="*/ 0 w 201"/>
                <a:gd name="T1" fmla="*/ 3 h 31"/>
                <a:gd name="T2" fmla="*/ 35 w 201"/>
                <a:gd name="T3" fmla="*/ 31 h 31"/>
                <a:gd name="T4" fmla="*/ 201 w 201"/>
                <a:gd name="T5" fmla="*/ 31 h 31"/>
                <a:gd name="T6" fmla="*/ 201 w 201"/>
                <a:gd name="T7" fmla="*/ 0 h 31"/>
                <a:gd name="T8" fmla="*/ 0 w 201"/>
                <a:gd name="T9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31">
                  <a:moveTo>
                    <a:pt x="0" y="3"/>
                  </a:moveTo>
                  <a:lnTo>
                    <a:pt x="35" y="31"/>
                  </a:lnTo>
                  <a:lnTo>
                    <a:pt x="201" y="31"/>
                  </a:lnTo>
                  <a:lnTo>
                    <a:pt x="201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4" name="Freeform 251"/>
            <p:cNvSpPr>
              <a:spLocks noEditPoints="1"/>
            </p:cNvSpPr>
            <p:nvPr/>
          </p:nvSpPr>
          <p:spPr bwMode="auto">
            <a:xfrm>
              <a:off x="6466" y="1363"/>
              <a:ext cx="214" cy="45"/>
            </a:xfrm>
            <a:custGeom>
              <a:avLst/>
              <a:gdLst>
                <a:gd name="T0" fmla="*/ 16 w 90"/>
                <a:gd name="T1" fmla="*/ 18 h 19"/>
                <a:gd name="T2" fmla="*/ 1 w 90"/>
                <a:gd name="T3" fmla="*/ 6 h 19"/>
                <a:gd name="T4" fmla="*/ 1 w 90"/>
                <a:gd name="T5" fmla="*/ 3 h 19"/>
                <a:gd name="T6" fmla="*/ 1 w 90"/>
                <a:gd name="T7" fmla="*/ 3 h 19"/>
                <a:gd name="T8" fmla="*/ 3 w 90"/>
                <a:gd name="T9" fmla="*/ 1 h 19"/>
                <a:gd name="T10" fmla="*/ 3 w 90"/>
                <a:gd name="T11" fmla="*/ 1 h 19"/>
                <a:gd name="T12" fmla="*/ 88 w 90"/>
                <a:gd name="T13" fmla="*/ 0 h 19"/>
                <a:gd name="T14" fmla="*/ 90 w 90"/>
                <a:gd name="T15" fmla="*/ 1 h 19"/>
                <a:gd name="T16" fmla="*/ 90 w 90"/>
                <a:gd name="T17" fmla="*/ 1 h 19"/>
                <a:gd name="T18" fmla="*/ 90 w 90"/>
                <a:gd name="T19" fmla="*/ 3 h 19"/>
                <a:gd name="T20" fmla="*/ 90 w 90"/>
                <a:gd name="T21" fmla="*/ 3 h 19"/>
                <a:gd name="T22" fmla="*/ 90 w 90"/>
                <a:gd name="T23" fmla="*/ 16 h 19"/>
                <a:gd name="T24" fmla="*/ 88 w 90"/>
                <a:gd name="T25" fmla="*/ 19 h 19"/>
                <a:gd name="T26" fmla="*/ 88 w 90"/>
                <a:gd name="T27" fmla="*/ 19 h 19"/>
                <a:gd name="T28" fmla="*/ 18 w 90"/>
                <a:gd name="T29" fmla="*/ 19 h 19"/>
                <a:gd name="T30" fmla="*/ 16 w 90"/>
                <a:gd name="T31" fmla="*/ 18 h 19"/>
                <a:gd name="T32" fmla="*/ 19 w 90"/>
                <a:gd name="T33" fmla="*/ 14 h 19"/>
                <a:gd name="T34" fmla="*/ 85 w 90"/>
                <a:gd name="T35" fmla="*/ 14 h 19"/>
                <a:gd name="T36" fmla="*/ 85 w 90"/>
                <a:gd name="T37" fmla="*/ 5 h 19"/>
                <a:gd name="T38" fmla="*/ 10 w 90"/>
                <a:gd name="T39" fmla="*/ 6 h 19"/>
                <a:gd name="T40" fmla="*/ 19 w 90"/>
                <a:gd name="T41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9">
                  <a:moveTo>
                    <a:pt x="16" y="18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0" y="4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0"/>
                    <a:pt x="89" y="0"/>
                    <a:pt x="90" y="1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90" y="1"/>
                    <a:pt x="90" y="2"/>
                    <a:pt x="90" y="3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8"/>
                    <a:pt x="89" y="19"/>
                    <a:pt x="88" y="19"/>
                  </a:cubicBezTo>
                  <a:cubicBezTo>
                    <a:pt x="88" y="19"/>
                    <a:pt x="88" y="19"/>
                    <a:pt x="8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6" y="18"/>
                    <a:pt x="16" y="18"/>
                    <a:pt x="16" y="18"/>
                  </a:cubicBezTo>
                  <a:close/>
                  <a:moveTo>
                    <a:pt x="19" y="14"/>
                  </a:moveTo>
                  <a:cubicBezTo>
                    <a:pt x="85" y="14"/>
                    <a:pt x="85" y="14"/>
                    <a:pt x="85" y="14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9" y="14"/>
                    <a:pt x="19" y="14"/>
                    <a:pt x="19" y="1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5" name="Freeform 252"/>
            <p:cNvSpPr>
              <a:spLocks/>
            </p:cNvSpPr>
            <p:nvPr/>
          </p:nvSpPr>
          <p:spPr bwMode="auto">
            <a:xfrm>
              <a:off x="6748" y="1370"/>
              <a:ext cx="202" cy="192"/>
            </a:xfrm>
            <a:custGeom>
              <a:avLst/>
              <a:gdLst>
                <a:gd name="T0" fmla="*/ 0 w 202"/>
                <a:gd name="T1" fmla="*/ 5 h 192"/>
                <a:gd name="T2" fmla="*/ 10 w 202"/>
                <a:gd name="T3" fmla="*/ 190 h 192"/>
                <a:gd name="T4" fmla="*/ 199 w 202"/>
                <a:gd name="T5" fmla="*/ 192 h 192"/>
                <a:gd name="T6" fmla="*/ 202 w 202"/>
                <a:gd name="T7" fmla="*/ 0 h 192"/>
                <a:gd name="T8" fmla="*/ 0 w 202"/>
                <a:gd name="T9" fmla="*/ 5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92">
                  <a:moveTo>
                    <a:pt x="0" y="5"/>
                  </a:moveTo>
                  <a:lnTo>
                    <a:pt x="10" y="190"/>
                  </a:lnTo>
                  <a:lnTo>
                    <a:pt x="199" y="192"/>
                  </a:lnTo>
                  <a:lnTo>
                    <a:pt x="202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C7ED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6" name="Freeform 253"/>
            <p:cNvSpPr>
              <a:spLocks noEditPoints="1"/>
            </p:cNvSpPr>
            <p:nvPr/>
          </p:nvSpPr>
          <p:spPr bwMode="auto">
            <a:xfrm>
              <a:off x="6744" y="1363"/>
              <a:ext cx="213" cy="204"/>
            </a:xfrm>
            <a:custGeom>
              <a:avLst/>
              <a:gdLst>
                <a:gd name="T0" fmla="*/ 6 w 90"/>
                <a:gd name="T1" fmla="*/ 86 h 86"/>
                <a:gd name="T2" fmla="*/ 4 w 90"/>
                <a:gd name="T3" fmla="*/ 83 h 86"/>
                <a:gd name="T4" fmla="*/ 4 w 90"/>
                <a:gd name="T5" fmla="*/ 83 h 86"/>
                <a:gd name="T6" fmla="*/ 0 w 90"/>
                <a:gd name="T7" fmla="*/ 5 h 86"/>
                <a:gd name="T8" fmla="*/ 0 w 90"/>
                <a:gd name="T9" fmla="*/ 3 h 86"/>
                <a:gd name="T10" fmla="*/ 0 w 90"/>
                <a:gd name="T11" fmla="*/ 3 h 86"/>
                <a:gd name="T12" fmla="*/ 2 w 90"/>
                <a:gd name="T13" fmla="*/ 2 h 86"/>
                <a:gd name="T14" fmla="*/ 2 w 90"/>
                <a:gd name="T15" fmla="*/ 2 h 86"/>
                <a:gd name="T16" fmla="*/ 87 w 90"/>
                <a:gd name="T17" fmla="*/ 0 h 86"/>
                <a:gd name="T18" fmla="*/ 89 w 90"/>
                <a:gd name="T19" fmla="*/ 1 h 86"/>
                <a:gd name="T20" fmla="*/ 89 w 90"/>
                <a:gd name="T21" fmla="*/ 1 h 86"/>
                <a:gd name="T22" fmla="*/ 90 w 90"/>
                <a:gd name="T23" fmla="*/ 3 h 86"/>
                <a:gd name="T24" fmla="*/ 90 w 90"/>
                <a:gd name="T25" fmla="*/ 3 h 86"/>
                <a:gd name="T26" fmla="*/ 89 w 90"/>
                <a:gd name="T27" fmla="*/ 84 h 86"/>
                <a:gd name="T28" fmla="*/ 86 w 90"/>
                <a:gd name="T29" fmla="*/ 86 h 86"/>
                <a:gd name="T30" fmla="*/ 86 w 90"/>
                <a:gd name="T31" fmla="*/ 86 h 86"/>
                <a:gd name="T32" fmla="*/ 6 w 90"/>
                <a:gd name="T33" fmla="*/ 86 h 86"/>
                <a:gd name="T34" fmla="*/ 9 w 90"/>
                <a:gd name="T35" fmla="*/ 81 h 86"/>
                <a:gd name="T36" fmla="*/ 84 w 90"/>
                <a:gd name="T37" fmla="*/ 81 h 86"/>
                <a:gd name="T38" fmla="*/ 85 w 90"/>
                <a:gd name="T39" fmla="*/ 6 h 86"/>
                <a:gd name="T40" fmla="*/ 5 w 90"/>
                <a:gd name="T41" fmla="*/ 7 h 86"/>
                <a:gd name="T42" fmla="*/ 9 w 90"/>
                <a:gd name="T43" fmla="*/ 8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0" h="86">
                  <a:moveTo>
                    <a:pt x="6" y="86"/>
                  </a:moveTo>
                  <a:cubicBezTo>
                    <a:pt x="5" y="86"/>
                    <a:pt x="4" y="85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8" y="0"/>
                    <a:pt x="89" y="1"/>
                    <a:pt x="89" y="1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90" y="2"/>
                    <a:pt x="90" y="2"/>
                    <a:pt x="90" y="3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5"/>
                    <a:pt x="88" y="86"/>
                    <a:pt x="86" y="86"/>
                  </a:cubicBezTo>
                  <a:cubicBezTo>
                    <a:pt x="86" y="86"/>
                    <a:pt x="86" y="86"/>
                    <a:pt x="86" y="86"/>
                  </a:cubicBezTo>
                  <a:cubicBezTo>
                    <a:pt x="6" y="86"/>
                    <a:pt x="6" y="86"/>
                    <a:pt x="6" y="86"/>
                  </a:cubicBezTo>
                  <a:close/>
                  <a:moveTo>
                    <a:pt x="9" y="81"/>
                  </a:moveTo>
                  <a:cubicBezTo>
                    <a:pt x="84" y="81"/>
                    <a:pt x="84" y="81"/>
                    <a:pt x="84" y="81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9" y="81"/>
                    <a:pt x="9" y="81"/>
                    <a:pt x="9" y="8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7" name="Freeform 254"/>
            <p:cNvSpPr>
              <a:spLocks/>
            </p:cNvSpPr>
            <p:nvPr/>
          </p:nvSpPr>
          <p:spPr bwMode="auto">
            <a:xfrm>
              <a:off x="6748" y="1373"/>
              <a:ext cx="45" cy="187"/>
            </a:xfrm>
            <a:custGeom>
              <a:avLst/>
              <a:gdLst>
                <a:gd name="T0" fmla="*/ 0 w 45"/>
                <a:gd name="T1" fmla="*/ 0 h 187"/>
                <a:gd name="T2" fmla="*/ 38 w 45"/>
                <a:gd name="T3" fmla="*/ 30 h 187"/>
                <a:gd name="T4" fmla="*/ 45 w 45"/>
                <a:gd name="T5" fmla="*/ 187 h 187"/>
                <a:gd name="T6" fmla="*/ 10 w 45"/>
                <a:gd name="T7" fmla="*/ 187 h 187"/>
                <a:gd name="T8" fmla="*/ 0 w 45"/>
                <a:gd name="T9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187">
                  <a:moveTo>
                    <a:pt x="0" y="0"/>
                  </a:moveTo>
                  <a:lnTo>
                    <a:pt x="38" y="30"/>
                  </a:lnTo>
                  <a:lnTo>
                    <a:pt x="45" y="187"/>
                  </a:lnTo>
                  <a:lnTo>
                    <a:pt x="10" y="1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8" name="Freeform 255"/>
            <p:cNvSpPr>
              <a:spLocks noEditPoints="1"/>
            </p:cNvSpPr>
            <p:nvPr/>
          </p:nvSpPr>
          <p:spPr bwMode="auto">
            <a:xfrm>
              <a:off x="6744" y="1368"/>
              <a:ext cx="54" cy="199"/>
            </a:xfrm>
            <a:custGeom>
              <a:avLst/>
              <a:gdLst>
                <a:gd name="T0" fmla="*/ 6 w 23"/>
                <a:gd name="T1" fmla="*/ 84 h 84"/>
                <a:gd name="T2" fmla="*/ 4 w 23"/>
                <a:gd name="T3" fmla="*/ 81 h 84"/>
                <a:gd name="T4" fmla="*/ 4 w 23"/>
                <a:gd name="T5" fmla="*/ 81 h 84"/>
                <a:gd name="T6" fmla="*/ 0 w 23"/>
                <a:gd name="T7" fmla="*/ 3 h 84"/>
                <a:gd name="T8" fmla="*/ 2 w 23"/>
                <a:gd name="T9" fmla="*/ 2 h 84"/>
                <a:gd name="T10" fmla="*/ 0 w 23"/>
                <a:gd name="T11" fmla="*/ 3 h 84"/>
                <a:gd name="T12" fmla="*/ 1 w 23"/>
                <a:gd name="T13" fmla="*/ 0 h 84"/>
                <a:gd name="T14" fmla="*/ 1 w 23"/>
                <a:gd name="T15" fmla="*/ 0 h 84"/>
                <a:gd name="T16" fmla="*/ 4 w 23"/>
                <a:gd name="T17" fmla="*/ 0 h 84"/>
                <a:gd name="T18" fmla="*/ 4 w 23"/>
                <a:gd name="T19" fmla="*/ 0 h 84"/>
                <a:gd name="T20" fmla="*/ 19 w 23"/>
                <a:gd name="T21" fmla="*/ 13 h 84"/>
                <a:gd name="T22" fmla="*/ 20 w 23"/>
                <a:gd name="T23" fmla="*/ 15 h 84"/>
                <a:gd name="T24" fmla="*/ 20 w 23"/>
                <a:gd name="T25" fmla="*/ 15 h 84"/>
                <a:gd name="T26" fmla="*/ 23 w 23"/>
                <a:gd name="T27" fmla="*/ 81 h 84"/>
                <a:gd name="T28" fmla="*/ 22 w 23"/>
                <a:gd name="T29" fmla="*/ 83 h 84"/>
                <a:gd name="T30" fmla="*/ 22 w 23"/>
                <a:gd name="T31" fmla="*/ 83 h 84"/>
                <a:gd name="T32" fmla="*/ 21 w 23"/>
                <a:gd name="T33" fmla="*/ 84 h 84"/>
                <a:gd name="T34" fmla="*/ 21 w 23"/>
                <a:gd name="T35" fmla="*/ 84 h 84"/>
                <a:gd name="T36" fmla="*/ 6 w 23"/>
                <a:gd name="T37" fmla="*/ 84 h 84"/>
                <a:gd name="T38" fmla="*/ 9 w 23"/>
                <a:gd name="T39" fmla="*/ 78 h 84"/>
                <a:gd name="T40" fmla="*/ 18 w 23"/>
                <a:gd name="T41" fmla="*/ 79 h 84"/>
                <a:gd name="T42" fmla="*/ 15 w 23"/>
                <a:gd name="T43" fmla="*/ 16 h 84"/>
                <a:gd name="T44" fmla="*/ 5 w 23"/>
                <a:gd name="T45" fmla="*/ 8 h 84"/>
                <a:gd name="T46" fmla="*/ 9 w 23"/>
                <a:gd name="T47" fmla="*/ 7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" h="84">
                  <a:moveTo>
                    <a:pt x="6" y="84"/>
                  </a:moveTo>
                  <a:cubicBezTo>
                    <a:pt x="5" y="84"/>
                    <a:pt x="4" y="83"/>
                    <a:pt x="4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20" y="13"/>
                    <a:pt x="20" y="14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3" y="82"/>
                    <a:pt x="23" y="82"/>
                    <a:pt x="22" y="83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84"/>
                    <a:pt x="21" y="84"/>
                    <a:pt x="21" y="84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6" y="84"/>
                    <a:pt x="6" y="84"/>
                    <a:pt x="6" y="84"/>
                  </a:cubicBezTo>
                  <a:close/>
                  <a:moveTo>
                    <a:pt x="9" y="78"/>
                  </a:moveTo>
                  <a:cubicBezTo>
                    <a:pt x="18" y="79"/>
                    <a:pt x="18" y="79"/>
                    <a:pt x="18" y="79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9" y="78"/>
                    <a:pt x="9" y="78"/>
                    <a:pt x="9" y="78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9" name="Freeform 256"/>
            <p:cNvSpPr>
              <a:spLocks/>
            </p:cNvSpPr>
            <p:nvPr/>
          </p:nvSpPr>
          <p:spPr bwMode="auto">
            <a:xfrm>
              <a:off x="6748" y="1370"/>
              <a:ext cx="202" cy="33"/>
            </a:xfrm>
            <a:custGeom>
              <a:avLst/>
              <a:gdLst>
                <a:gd name="T0" fmla="*/ 0 w 202"/>
                <a:gd name="T1" fmla="*/ 3 h 33"/>
                <a:gd name="T2" fmla="*/ 38 w 202"/>
                <a:gd name="T3" fmla="*/ 33 h 33"/>
                <a:gd name="T4" fmla="*/ 202 w 202"/>
                <a:gd name="T5" fmla="*/ 33 h 33"/>
                <a:gd name="T6" fmla="*/ 202 w 202"/>
                <a:gd name="T7" fmla="*/ 0 h 33"/>
                <a:gd name="T8" fmla="*/ 0 w 202"/>
                <a:gd name="T9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33">
                  <a:moveTo>
                    <a:pt x="0" y="3"/>
                  </a:moveTo>
                  <a:lnTo>
                    <a:pt x="38" y="33"/>
                  </a:lnTo>
                  <a:lnTo>
                    <a:pt x="202" y="33"/>
                  </a:lnTo>
                  <a:lnTo>
                    <a:pt x="202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0" name="Freeform 257"/>
            <p:cNvSpPr>
              <a:spLocks noEditPoints="1"/>
            </p:cNvSpPr>
            <p:nvPr/>
          </p:nvSpPr>
          <p:spPr bwMode="auto">
            <a:xfrm>
              <a:off x="6744" y="1363"/>
              <a:ext cx="213" cy="45"/>
            </a:xfrm>
            <a:custGeom>
              <a:avLst/>
              <a:gdLst>
                <a:gd name="T0" fmla="*/ 16 w 90"/>
                <a:gd name="T1" fmla="*/ 19 h 19"/>
                <a:gd name="T2" fmla="*/ 1 w 90"/>
                <a:gd name="T3" fmla="*/ 6 h 19"/>
                <a:gd name="T4" fmla="*/ 0 w 90"/>
                <a:gd name="T5" fmla="*/ 4 h 19"/>
                <a:gd name="T6" fmla="*/ 0 w 90"/>
                <a:gd name="T7" fmla="*/ 4 h 19"/>
                <a:gd name="T8" fmla="*/ 2 w 90"/>
                <a:gd name="T9" fmla="*/ 2 h 19"/>
                <a:gd name="T10" fmla="*/ 2 w 90"/>
                <a:gd name="T11" fmla="*/ 2 h 19"/>
                <a:gd name="T12" fmla="*/ 87 w 90"/>
                <a:gd name="T13" fmla="*/ 0 h 19"/>
                <a:gd name="T14" fmla="*/ 89 w 90"/>
                <a:gd name="T15" fmla="*/ 1 h 19"/>
                <a:gd name="T16" fmla="*/ 89 w 90"/>
                <a:gd name="T17" fmla="*/ 1 h 19"/>
                <a:gd name="T18" fmla="*/ 90 w 90"/>
                <a:gd name="T19" fmla="*/ 3 h 19"/>
                <a:gd name="T20" fmla="*/ 90 w 90"/>
                <a:gd name="T21" fmla="*/ 3 h 19"/>
                <a:gd name="T22" fmla="*/ 90 w 90"/>
                <a:gd name="T23" fmla="*/ 17 h 19"/>
                <a:gd name="T24" fmla="*/ 87 w 90"/>
                <a:gd name="T25" fmla="*/ 19 h 19"/>
                <a:gd name="T26" fmla="*/ 87 w 90"/>
                <a:gd name="T27" fmla="*/ 19 h 19"/>
                <a:gd name="T28" fmla="*/ 18 w 90"/>
                <a:gd name="T29" fmla="*/ 19 h 19"/>
                <a:gd name="T30" fmla="*/ 16 w 90"/>
                <a:gd name="T31" fmla="*/ 19 h 19"/>
                <a:gd name="T32" fmla="*/ 19 w 90"/>
                <a:gd name="T33" fmla="*/ 14 h 19"/>
                <a:gd name="T34" fmla="*/ 84 w 90"/>
                <a:gd name="T35" fmla="*/ 14 h 19"/>
                <a:gd name="T36" fmla="*/ 85 w 90"/>
                <a:gd name="T37" fmla="*/ 6 h 19"/>
                <a:gd name="T38" fmla="*/ 10 w 90"/>
                <a:gd name="T39" fmla="*/ 7 h 19"/>
                <a:gd name="T40" fmla="*/ 19 w 90"/>
                <a:gd name="T41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9">
                  <a:moveTo>
                    <a:pt x="16" y="19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8" y="0"/>
                    <a:pt x="89" y="1"/>
                    <a:pt x="89" y="1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90" y="2"/>
                    <a:pt x="90" y="2"/>
                    <a:pt x="90" y="3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90" y="17"/>
                    <a:pt x="90" y="17"/>
                    <a:pt x="90" y="17"/>
                  </a:cubicBezTo>
                  <a:cubicBezTo>
                    <a:pt x="90" y="18"/>
                    <a:pt x="88" y="19"/>
                    <a:pt x="87" y="19"/>
                  </a:cubicBezTo>
                  <a:cubicBezTo>
                    <a:pt x="87" y="19"/>
                    <a:pt x="87" y="19"/>
                    <a:pt x="87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9" y="14"/>
                  </a:moveTo>
                  <a:cubicBezTo>
                    <a:pt x="84" y="14"/>
                    <a:pt x="84" y="14"/>
                    <a:pt x="84" y="14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9" y="14"/>
                    <a:pt x="19" y="14"/>
                    <a:pt x="19" y="1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1" name="Freeform 258"/>
            <p:cNvSpPr>
              <a:spLocks/>
            </p:cNvSpPr>
            <p:nvPr/>
          </p:nvSpPr>
          <p:spPr bwMode="auto">
            <a:xfrm>
              <a:off x="6469" y="1091"/>
              <a:ext cx="201" cy="192"/>
            </a:xfrm>
            <a:custGeom>
              <a:avLst/>
              <a:gdLst>
                <a:gd name="T0" fmla="*/ 0 w 201"/>
                <a:gd name="T1" fmla="*/ 4 h 192"/>
                <a:gd name="T2" fmla="*/ 9 w 201"/>
                <a:gd name="T3" fmla="*/ 189 h 192"/>
                <a:gd name="T4" fmla="*/ 199 w 201"/>
                <a:gd name="T5" fmla="*/ 192 h 192"/>
                <a:gd name="T6" fmla="*/ 201 w 201"/>
                <a:gd name="T7" fmla="*/ 0 h 192"/>
                <a:gd name="T8" fmla="*/ 0 w 201"/>
                <a:gd name="T9" fmla="*/ 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92">
                  <a:moveTo>
                    <a:pt x="0" y="4"/>
                  </a:moveTo>
                  <a:lnTo>
                    <a:pt x="9" y="189"/>
                  </a:lnTo>
                  <a:lnTo>
                    <a:pt x="199" y="192"/>
                  </a:lnTo>
                  <a:lnTo>
                    <a:pt x="201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C7ED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2" name="Freeform 259"/>
            <p:cNvSpPr>
              <a:spLocks noEditPoints="1"/>
            </p:cNvSpPr>
            <p:nvPr/>
          </p:nvSpPr>
          <p:spPr bwMode="auto">
            <a:xfrm>
              <a:off x="6462" y="1083"/>
              <a:ext cx="215" cy="204"/>
            </a:xfrm>
            <a:custGeom>
              <a:avLst/>
              <a:gdLst>
                <a:gd name="T0" fmla="*/ 7 w 91"/>
                <a:gd name="T1" fmla="*/ 86 h 86"/>
                <a:gd name="T2" fmla="*/ 4 w 91"/>
                <a:gd name="T3" fmla="*/ 83 h 86"/>
                <a:gd name="T4" fmla="*/ 4 w 91"/>
                <a:gd name="T5" fmla="*/ 83 h 86"/>
                <a:gd name="T6" fmla="*/ 0 w 91"/>
                <a:gd name="T7" fmla="*/ 5 h 86"/>
                <a:gd name="T8" fmla="*/ 1 w 91"/>
                <a:gd name="T9" fmla="*/ 3 h 86"/>
                <a:gd name="T10" fmla="*/ 1 w 91"/>
                <a:gd name="T11" fmla="*/ 3 h 86"/>
                <a:gd name="T12" fmla="*/ 3 w 91"/>
                <a:gd name="T13" fmla="*/ 2 h 86"/>
                <a:gd name="T14" fmla="*/ 3 w 91"/>
                <a:gd name="T15" fmla="*/ 2 h 86"/>
                <a:gd name="T16" fmla="*/ 88 w 91"/>
                <a:gd name="T17" fmla="*/ 0 h 86"/>
                <a:gd name="T18" fmla="*/ 90 w 91"/>
                <a:gd name="T19" fmla="*/ 1 h 86"/>
                <a:gd name="T20" fmla="*/ 90 w 91"/>
                <a:gd name="T21" fmla="*/ 1 h 86"/>
                <a:gd name="T22" fmla="*/ 91 w 91"/>
                <a:gd name="T23" fmla="*/ 3 h 86"/>
                <a:gd name="T24" fmla="*/ 91 w 91"/>
                <a:gd name="T25" fmla="*/ 3 h 86"/>
                <a:gd name="T26" fmla="*/ 90 w 91"/>
                <a:gd name="T27" fmla="*/ 84 h 86"/>
                <a:gd name="T28" fmla="*/ 87 w 91"/>
                <a:gd name="T29" fmla="*/ 86 h 86"/>
                <a:gd name="T30" fmla="*/ 87 w 91"/>
                <a:gd name="T31" fmla="*/ 86 h 86"/>
                <a:gd name="T32" fmla="*/ 7 w 91"/>
                <a:gd name="T33" fmla="*/ 86 h 86"/>
                <a:gd name="T34" fmla="*/ 10 w 91"/>
                <a:gd name="T35" fmla="*/ 81 h 86"/>
                <a:gd name="T36" fmla="*/ 84 w 91"/>
                <a:gd name="T37" fmla="*/ 81 h 86"/>
                <a:gd name="T38" fmla="*/ 85 w 91"/>
                <a:gd name="T39" fmla="*/ 6 h 86"/>
                <a:gd name="T40" fmla="*/ 6 w 91"/>
                <a:gd name="T41" fmla="*/ 7 h 86"/>
                <a:gd name="T42" fmla="*/ 10 w 91"/>
                <a:gd name="T43" fmla="*/ 8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1" h="86">
                  <a:moveTo>
                    <a:pt x="7" y="86"/>
                  </a:moveTo>
                  <a:cubicBezTo>
                    <a:pt x="6" y="86"/>
                    <a:pt x="4" y="85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9" y="0"/>
                    <a:pt x="89" y="1"/>
                    <a:pt x="90" y="1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90" y="2"/>
                    <a:pt x="91" y="2"/>
                    <a:pt x="91" y="3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0" y="84"/>
                    <a:pt x="90" y="84"/>
                    <a:pt x="90" y="84"/>
                  </a:cubicBezTo>
                  <a:cubicBezTo>
                    <a:pt x="90" y="85"/>
                    <a:pt x="88" y="86"/>
                    <a:pt x="87" y="86"/>
                  </a:cubicBezTo>
                  <a:cubicBezTo>
                    <a:pt x="87" y="86"/>
                    <a:pt x="87" y="86"/>
                    <a:pt x="87" y="86"/>
                  </a:cubicBezTo>
                  <a:cubicBezTo>
                    <a:pt x="7" y="86"/>
                    <a:pt x="7" y="86"/>
                    <a:pt x="7" y="86"/>
                  </a:cubicBezTo>
                  <a:close/>
                  <a:moveTo>
                    <a:pt x="10" y="81"/>
                  </a:moveTo>
                  <a:cubicBezTo>
                    <a:pt x="84" y="81"/>
                    <a:pt x="84" y="81"/>
                    <a:pt x="84" y="81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10" y="81"/>
                    <a:pt x="10" y="81"/>
                    <a:pt x="10" y="8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3" name="Freeform 260"/>
            <p:cNvSpPr>
              <a:spLocks/>
            </p:cNvSpPr>
            <p:nvPr/>
          </p:nvSpPr>
          <p:spPr bwMode="auto">
            <a:xfrm>
              <a:off x="6469" y="1093"/>
              <a:ext cx="42" cy="187"/>
            </a:xfrm>
            <a:custGeom>
              <a:avLst/>
              <a:gdLst>
                <a:gd name="T0" fmla="*/ 0 w 42"/>
                <a:gd name="T1" fmla="*/ 0 h 187"/>
                <a:gd name="T2" fmla="*/ 35 w 42"/>
                <a:gd name="T3" fmla="*/ 31 h 187"/>
                <a:gd name="T4" fmla="*/ 42 w 42"/>
                <a:gd name="T5" fmla="*/ 187 h 187"/>
                <a:gd name="T6" fmla="*/ 9 w 42"/>
                <a:gd name="T7" fmla="*/ 187 h 187"/>
                <a:gd name="T8" fmla="*/ 0 w 42"/>
                <a:gd name="T9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87">
                  <a:moveTo>
                    <a:pt x="0" y="0"/>
                  </a:moveTo>
                  <a:lnTo>
                    <a:pt x="35" y="31"/>
                  </a:lnTo>
                  <a:lnTo>
                    <a:pt x="42" y="187"/>
                  </a:lnTo>
                  <a:lnTo>
                    <a:pt x="9" y="1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4" name="Freeform 261"/>
            <p:cNvSpPr>
              <a:spLocks noEditPoints="1"/>
            </p:cNvSpPr>
            <p:nvPr/>
          </p:nvSpPr>
          <p:spPr bwMode="auto">
            <a:xfrm>
              <a:off x="6464" y="1088"/>
              <a:ext cx="55" cy="199"/>
            </a:xfrm>
            <a:custGeom>
              <a:avLst/>
              <a:gdLst>
                <a:gd name="T0" fmla="*/ 6 w 23"/>
                <a:gd name="T1" fmla="*/ 84 h 84"/>
                <a:gd name="T2" fmla="*/ 3 w 23"/>
                <a:gd name="T3" fmla="*/ 81 h 84"/>
                <a:gd name="T4" fmla="*/ 3 w 23"/>
                <a:gd name="T5" fmla="*/ 81 h 84"/>
                <a:gd name="T6" fmla="*/ 0 w 23"/>
                <a:gd name="T7" fmla="*/ 3 h 84"/>
                <a:gd name="T8" fmla="*/ 2 w 23"/>
                <a:gd name="T9" fmla="*/ 2 h 84"/>
                <a:gd name="T10" fmla="*/ 0 w 23"/>
                <a:gd name="T11" fmla="*/ 3 h 84"/>
                <a:gd name="T12" fmla="*/ 1 w 23"/>
                <a:gd name="T13" fmla="*/ 0 h 84"/>
                <a:gd name="T14" fmla="*/ 1 w 23"/>
                <a:gd name="T15" fmla="*/ 0 h 84"/>
                <a:gd name="T16" fmla="*/ 4 w 23"/>
                <a:gd name="T17" fmla="*/ 0 h 84"/>
                <a:gd name="T18" fmla="*/ 4 w 23"/>
                <a:gd name="T19" fmla="*/ 0 h 84"/>
                <a:gd name="T20" fmla="*/ 19 w 23"/>
                <a:gd name="T21" fmla="*/ 13 h 84"/>
                <a:gd name="T22" fmla="*/ 20 w 23"/>
                <a:gd name="T23" fmla="*/ 15 h 84"/>
                <a:gd name="T24" fmla="*/ 20 w 23"/>
                <a:gd name="T25" fmla="*/ 15 h 84"/>
                <a:gd name="T26" fmla="*/ 23 w 23"/>
                <a:gd name="T27" fmla="*/ 81 h 84"/>
                <a:gd name="T28" fmla="*/ 22 w 23"/>
                <a:gd name="T29" fmla="*/ 83 h 84"/>
                <a:gd name="T30" fmla="*/ 22 w 23"/>
                <a:gd name="T31" fmla="*/ 83 h 84"/>
                <a:gd name="T32" fmla="*/ 20 w 23"/>
                <a:gd name="T33" fmla="*/ 84 h 84"/>
                <a:gd name="T34" fmla="*/ 20 w 23"/>
                <a:gd name="T35" fmla="*/ 84 h 84"/>
                <a:gd name="T36" fmla="*/ 6 w 23"/>
                <a:gd name="T37" fmla="*/ 84 h 84"/>
                <a:gd name="T38" fmla="*/ 9 w 23"/>
                <a:gd name="T39" fmla="*/ 78 h 84"/>
                <a:gd name="T40" fmla="*/ 18 w 23"/>
                <a:gd name="T41" fmla="*/ 79 h 84"/>
                <a:gd name="T42" fmla="*/ 15 w 23"/>
                <a:gd name="T43" fmla="*/ 16 h 84"/>
                <a:gd name="T44" fmla="*/ 5 w 23"/>
                <a:gd name="T45" fmla="*/ 8 h 84"/>
                <a:gd name="T46" fmla="*/ 9 w 23"/>
                <a:gd name="T47" fmla="*/ 7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" h="84">
                  <a:moveTo>
                    <a:pt x="6" y="84"/>
                  </a:moveTo>
                  <a:cubicBezTo>
                    <a:pt x="5" y="84"/>
                    <a:pt x="3" y="83"/>
                    <a:pt x="3" y="81"/>
                  </a:cubicBezTo>
                  <a:cubicBezTo>
                    <a:pt x="3" y="81"/>
                    <a:pt x="3" y="81"/>
                    <a:pt x="3" y="8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20" y="13"/>
                    <a:pt x="20" y="14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3" y="82"/>
                    <a:pt x="23" y="82"/>
                    <a:pt x="22" y="83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84"/>
                    <a:pt x="21" y="84"/>
                    <a:pt x="20" y="84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6" y="84"/>
                    <a:pt x="6" y="84"/>
                    <a:pt x="6" y="84"/>
                  </a:cubicBezTo>
                  <a:close/>
                  <a:moveTo>
                    <a:pt x="9" y="78"/>
                  </a:moveTo>
                  <a:cubicBezTo>
                    <a:pt x="18" y="79"/>
                    <a:pt x="18" y="79"/>
                    <a:pt x="18" y="79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9" y="78"/>
                    <a:pt x="9" y="78"/>
                    <a:pt x="9" y="78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5" name="Freeform 262"/>
            <p:cNvSpPr>
              <a:spLocks/>
            </p:cNvSpPr>
            <p:nvPr/>
          </p:nvSpPr>
          <p:spPr bwMode="auto">
            <a:xfrm>
              <a:off x="6469" y="1091"/>
              <a:ext cx="201" cy="33"/>
            </a:xfrm>
            <a:custGeom>
              <a:avLst/>
              <a:gdLst>
                <a:gd name="T0" fmla="*/ 0 w 201"/>
                <a:gd name="T1" fmla="*/ 2 h 33"/>
                <a:gd name="T2" fmla="*/ 35 w 201"/>
                <a:gd name="T3" fmla="*/ 33 h 33"/>
                <a:gd name="T4" fmla="*/ 201 w 201"/>
                <a:gd name="T5" fmla="*/ 33 h 33"/>
                <a:gd name="T6" fmla="*/ 201 w 201"/>
                <a:gd name="T7" fmla="*/ 0 h 33"/>
                <a:gd name="T8" fmla="*/ 0 w 201"/>
                <a:gd name="T9" fmla="*/ 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33">
                  <a:moveTo>
                    <a:pt x="0" y="2"/>
                  </a:moveTo>
                  <a:lnTo>
                    <a:pt x="35" y="33"/>
                  </a:lnTo>
                  <a:lnTo>
                    <a:pt x="201" y="33"/>
                  </a:lnTo>
                  <a:lnTo>
                    <a:pt x="201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6" name="Freeform 263"/>
            <p:cNvSpPr>
              <a:spLocks noEditPoints="1"/>
            </p:cNvSpPr>
            <p:nvPr/>
          </p:nvSpPr>
          <p:spPr bwMode="auto">
            <a:xfrm>
              <a:off x="6462" y="1083"/>
              <a:ext cx="215" cy="45"/>
            </a:xfrm>
            <a:custGeom>
              <a:avLst/>
              <a:gdLst>
                <a:gd name="T0" fmla="*/ 17 w 91"/>
                <a:gd name="T1" fmla="*/ 19 h 19"/>
                <a:gd name="T2" fmla="*/ 2 w 91"/>
                <a:gd name="T3" fmla="*/ 6 h 19"/>
                <a:gd name="T4" fmla="*/ 1 w 91"/>
                <a:gd name="T5" fmla="*/ 4 h 19"/>
                <a:gd name="T6" fmla="*/ 1 w 91"/>
                <a:gd name="T7" fmla="*/ 4 h 19"/>
                <a:gd name="T8" fmla="*/ 3 w 91"/>
                <a:gd name="T9" fmla="*/ 2 h 19"/>
                <a:gd name="T10" fmla="*/ 3 w 91"/>
                <a:gd name="T11" fmla="*/ 2 h 19"/>
                <a:gd name="T12" fmla="*/ 88 w 91"/>
                <a:gd name="T13" fmla="*/ 0 h 19"/>
                <a:gd name="T14" fmla="*/ 90 w 91"/>
                <a:gd name="T15" fmla="*/ 1 h 19"/>
                <a:gd name="T16" fmla="*/ 90 w 91"/>
                <a:gd name="T17" fmla="*/ 1 h 19"/>
                <a:gd name="T18" fmla="*/ 91 w 91"/>
                <a:gd name="T19" fmla="*/ 3 h 19"/>
                <a:gd name="T20" fmla="*/ 91 w 91"/>
                <a:gd name="T21" fmla="*/ 3 h 19"/>
                <a:gd name="T22" fmla="*/ 90 w 91"/>
                <a:gd name="T23" fmla="*/ 17 h 19"/>
                <a:gd name="T24" fmla="*/ 88 w 91"/>
                <a:gd name="T25" fmla="*/ 19 h 19"/>
                <a:gd name="T26" fmla="*/ 88 w 91"/>
                <a:gd name="T27" fmla="*/ 19 h 19"/>
                <a:gd name="T28" fmla="*/ 18 w 91"/>
                <a:gd name="T29" fmla="*/ 19 h 19"/>
                <a:gd name="T30" fmla="*/ 17 w 91"/>
                <a:gd name="T31" fmla="*/ 19 h 19"/>
                <a:gd name="T32" fmla="*/ 19 w 91"/>
                <a:gd name="T33" fmla="*/ 14 h 19"/>
                <a:gd name="T34" fmla="*/ 85 w 91"/>
                <a:gd name="T35" fmla="*/ 14 h 19"/>
                <a:gd name="T36" fmla="*/ 85 w 91"/>
                <a:gd name="T37" fmla="*/ 6 h 19"/>
                <a:gd name="T38" fmla="*/ 10 w 91"/>
                <a:gd name="T39" fmla="*/ 7 h 19"/>
                <a:gd name="T40" fmla="*/ 19 w 91"/>
                <a:gd name="T41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1" h="19">
                  <a:moveTo>
                    <a:pt x="17" y="19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0" y="5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9" y="0"/>
                    <a:pt x="89" y="1"/>
                    <a:pt x="90" y="1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90" y="2"/>
                    <a:pt x="91" y="2"/>
                    <a:pt x="91" y="3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0" y="17"/>
                    <a:pt x="90" y="17"/>
                    <a:pt x="90" y="17"/>
                  </a:cubicBezTo>
                  <a:cubicBezTo>
                    <a:pt x="90" y="18"/>
                    <a:pt x="89" y="19"/>
                    <a:pt x="88" y="19"/>
                  </a:cubicBezTo>
                  <a:cubicBezTo>
                    <a:pt x="88" y="19"/>
                    <a:pt x="88" y="19"/>
                    <a:pt x="8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lose/>
                  <a:moveTo>
                    <a:pt x="19" y="14"/>
                  </a:moveTo>
                  <a:cubicBezTo>
                    <a:pt x="85" y="14"/>
                    <a:pt x="85" y="14"/>
                    <a:pt x="85" y="14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9" y="14"/>
                    <a:pt x="19" y="14"/>
                    <a:pt x="19" y="1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7" name="Freeform 264"/>
            <p:cNvSpPr>
              <a:spLocks/>
            </p:cNvSpPr>
            <p:nvPr/>
          </p:nvSpPr>
          <p:spPr bwMode="auto">
            <a:xfrm>
              <a:off x="6746" y="1091"/>
              <a:ext cx="201" cy="192"/>
            </a:xfrm>
            <a:custGeom>
              <a:avLst/>
              <a:gdLst>
                <a:gd name="T0" fmla="*/ 0 w 201"/>
                <a:gd name="T1" fmla="*/ 4 h 192"/>
                <a:gd name="T2" fmla="*/ 7 w 201"/>
                <a:gd name="T3" fmla="*/ 192 h 192"/>
                <a:gd name="T4" fmla="*/ 197 w 201"/>
                <a:gd name="T5" fmla="*/ 192 h 192"/>
                <a:gd name="T6" fmla="*/ 201 w 201"/>
                <a:gd name="T7" fmla="*/ 0 h 192"/>
                <a:gd name="T8" fmla="*/ 0 w 201"/>
                <a:gd name="T9" fmla="*/ 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92">
                  <a:moveTo>
                    <a:pt x="0" y="4"/>
                  </a:moveTo>
                  <a:lnTo>
                    <a:pt x="7" y="192"/>
                  </a:lnTo>
                  <a:lnTo>
                    <a:pt x="197" y="192"/>
                  </a:lnTo>
                  <a:lnTo>
                    <a:pt x="201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C7ED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8" name="Freeform 265"/>
            <p:cNvSpPr>
              <a:spLocks noEditPoints="1"/>
            </p:cNvSpPr>
            <p:nvPr/>
          </p:nvSpPr>
          <p:spPr bwMode="auto">
            <a:xfrm>
              <a:off x="6739" y="1086"/>
              <a:ext cx="213" cy="204"/>
            </a:xfrm>
            <a:custGeom>
              <a:avLst/>
              <a:gdLst>
                <a:gd name="T0" fmla="*/ 6 w 90"/>
                <a:gd name="T1" fmla="*/ 85 h 86"/>
                <a:gd name="T2" fmla="*/ 4 w 90"/>
                <a:gd name="T3" fmla="*/ 83 h 86"/>
                <a:gd name="T4" fmla="*/ 4 w 90"/>
                <a:gd name="T5" fmla="*/ 83 h 86"/>
                <a:gd name="T6" fmla="*/ 0 w 90"/>
                <a:gd name="T7" fmla="*/ 4 h 86"/>
                <a:gd name="T8" fmla="*/ 1 w 90"/>
                <a:gd name="T9" fmla="*/ 2 h 86"/>
                <a:gd name="T10" fmla="*/ 1 w 90"/>
                <a:gd name="T11" fmla="*/ 2 h 86"/>
                <a:gd name="T12" fmla="*/ 3 w 90"/>
                <a:gd name="T13" fmla="*/ 1 h 86"/>
                <a:gd name="T14" fmla="*/ 3 w 90"/>
                <a:gd name="T15" fmla="*/ 1 h 86"/>
                <a:gd name="T16" fmla="*/ 87 w 90"/>
                <a:gd name="T17" fmla="*/ 0 h 86"/>
                <a:gd name="T18" fmla="*/ 89 w 90"/>
                <a:gd name="T19" fmla="*/ 0 h 86"/>
                <a:gd name="T20" fmla="*/ 89 w 90"/>
                <a:gd name="T21" fmla="*/ 0 h 86"/>
                <a:gd name="T22" fmla="*/ 90 w 90"/>
                <a:gd name="T23" fmla="*/ 2 h 86"/>
                <a:gd name="T24" fmla="*/ 90 w 90"/>
                <a:gd name="T25" fmla="*/ 2 h 86"/>
                <a:gd name="T26" fmla="*/ 89 w 90"/>
                <a:gd name="T27" fmla="*/ 83 h 86"/>
                <a:gd name="T28" fmla="*/ 86 w 90"/>
                <a:gd name="T29" fmla="*/ 86 h 86"/>
                <a:gd name="T30" fmla="*/ 86 w 90"/>
                <a:gd name="T31" fmla="*/ 86 h 86"/>
                <a:gd name="T32" fmla="*/ 6 w 90"/>
                <a:gd name="T33" fmla="*/ 85 h 86"/>
                <a:gd name="T34" fmla="*/ 9 w 90"/>
                <a:gd name="T35" fmla="*/ 80 h 86"/>
                <a:gd name="T36" fmla="*/ 84 w 90"/>
                <a:gd name="T37" fmla="*/ 80 h 86"/>
                <a:gd name="T38" fmla="*/ 85 w 90"/>
                <a:gd name="T39" fmla="*/ 5 h 86"/>
                <a:gd name="T40" fmla="*/ 5 w 90"/>
                <a:gd name="T41" fmla="*/ 7 h 86"/>
                <a:gd name="T42" fmla="*/ 9 w 90"/>
                <a:gd name="T43" fmla="*/ 8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0" h="86">
                  <a:moveTo>
                    <a:pt x="6" y="85"/>
                  </a:moveTo>
                  <a:cubicBezTo>
                    <a:pt x="5" y="85"/>
                    <a:pt x="4" y="84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90" y="1"/>
                    <a:pt x="90" y="2"/>
                    <a:pt x="90" y="2"/>
                  </a:cubicBezTo>
                  <a:cubicBezTo>
                    <a:pt x="90" y="2"/>
                    <a:pt x="90" y="2"/>
                    <a:pt x="90" y="2"/>
                  </a:cubicBezTo>
                  <a:cubicBezTo>
                    <a:pt x="89" y="83"/>
                    <a:pt x="89" y="83"/>
                    <a:pt x="89" y="83"/>
                  </a:cubicBezTo>
                  <a:cubicBezTo>
                    <a:pt x="89" y="84"/>
                    <a:pt x="88" y="86"/>
                    <a:pt x="86" y="86"/>
                  </a:cubicBezTo>
                  <a:cubicBezTo>
                    <a:pt x="86" y="86"/>
                    <a:pt x="86" y="86"/>
                    <a:pt x="86" y="86"/>
                  </a:cubicBezTo>
                  <a:cubicBezTo>
                    <a:pt x="6" y="85"/>
                    <a:pt x="6" y="85"/>
                    <a:pt x="6" y="85"/>
                  </a:cubicBezTo>
                  <a:close/>
                  <a:moveTo>
                    <a:pt x="9" y="80"/>
                  </a:moveTo>
                  <a:cubicBezTo>
                    <a:pt x="84" y="80"/>
                    <a:pt x="84" y="80"/>
                    <a:pt x="84" y="80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9" y="80"/>
                    <a:pt x="9" y="80"/>
                    <a:pt x="9" y="8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9" name="Freeform 266"/>
            <p:cNvSpPr>
              <a:spLocks/>
            </p:cNvSpPr>
            <p:nvPr/>
          </p:nvSpPr>
          <p:spPr bwMode="auto">
            <a:xfrm>
              <a:off x="6746" y="1095"/>
              <a:ext cx="43" cy="188"/>
            </a:xfrm>
            <a:custGeom>
              <a:avLst/>
              <a:gdLst>
                <a:gd name="T0" fmla="*/ 0 w 43"/>
                <a:gd name="T1" fmla="*/ 0 h 188"/>
                <a:gd name="T2" fmla="*/ 36 w 43"/>
                <a:gd name="T3" fmla="*/ 29 h 188"/>
                <a:gd name="T4" fmla="*/ 43 w 43"/>
                <a:gd name="T5" fmla="*/ 188 h 188"/>
                <a:gd name="T6" fmla="*/ 7 w 43"/>
                <a:gd name="T7" fmla="*/ 185 h 188"/>
                <a:gd name="T8" fmla="*/ 0 w 43"/>
                <a:gd name="T9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88">
                  <a:moveTo>
                    <a:pt x="0" y="0"/>
                  </a:moveTo>
                  <a:lnTo>
                    <a:pt x="36" y="29"/>
                  </a:lnTo>
                  <a:lnTo>
                    <a:pt x="43" y="188"/>
                  </a:lnTo>
                  <a:lnTo>
                    <a:pt x="7" y="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0" name="Freeform 267"/>
            <p:cNvSpPr>
              <a:spLocks noEditPoints="1"/>
            </p:cNvSpPr>
            <p:nvPr/>
          </p:nvSpPr>
          <p:spPr bwMode="auto">
            <a:xfrm>
              <a:off x="6739" y="1088"/>
              <a:ext cx="54" cy="199"/>
            </a:xfrm>
            <a:custGeom>
              <a:avLst/>
              <a:gdLst>
                <a:gd name="T0" fmla="*/ 6 w 23"/>
                <a:gd name="T1" fmla="*/ 84 h 84"/>
                <a:gd name="T2" fmla="*/ 4 w 23"/>
                <a:gd name="T3" fmla="*/ 82 h 84"/>
                <a:gd name="T4" fmla="*/ 4 w 23"/>
                <a:gd name="T5" fmla="*/ 82 h 84"/>
                <a:gd name="T6" fmla="*/ 0 w 23"/>
                <a:gd name="T7" fmla="*/ 3 h 84"/>
                <a:gd name="T8" fmla="*/ 3 w 23"/>
                <a:gd name="T9" fmla="*/ 3 h 84"/>
                <a:gd name="T10" fmla="*/ 0 w 23"/>
                <a:gd name="T11" fmla="*/ 3 h 84"/>
                <a:gd name="T12" fmla="*/ 1 w 23"/>
                <a:gd name="T13" fmla="*/ 0 h 84"/>
                <a:gd name="T14" fmla="*/ 1 w 23"/>
                <a:gd name="T15" fmla="*/ 0 h 84"/>
                <a:gd name="T16" fmla="*/ 4 w 23"/>
                <a:gd name="T17" fmla="*/ 1 h 84"/>
                <a:gd name="T18" fmla="*/ 4 w 23"/>
                <a:gd name="T19" fmla="*/ 1 h 84"/>
                <a:gd name="T20" fmla="*/ 19 w 23"/>
                <a:gd name="T21" fmla="*/ 13 h 84"/>
                <a:gd name="T22" fmla="*/ 20 w 23"/>
                <a:gd name="T23" fmla="*/ 15 h 84"/>
                <a:gd name="T24" fmla="*/ 20 w 23"/>
                <a:gd name="T25" fmla="*/ 15 h 84"/>
                <a:gd name="T26" fmla="*/ 23 w 23"/>
                <a:gd name="T27" fmla="*/ 81 h 84"/>
                <a:gd name="T28" fmla="*/ 23 w 23"/>
                <a:gd name="T29" fmla="*/ 83 h 84"/>
                <a:gd name="T30" fmla="*/ 23 w 23"/>
                <a:gd name="T31" fmla="*/ 83 h 84"/>
                <a:gd name="T32" fmla="*/ 21 w 23"/>
                <a:gd name="T33" fmla="*/ 84 h 84"/>
                <a:gd name="T34" fmla="*/ 21 w 23"/>
                <a:gd name="T35" fmla="*/ 84 h 84"/>
                <a:gd name="T36" fmla="*/ 6 w 23"/>
                <a:gd name="T37" fmla="*/ 84 h 84"/>
                <a:gd name="T38" fmla="*/ 9 w 23"/>
                <a:gd name="T39" fmla="*/ 79 h 84"/>
                <a:gd name="T40" fmla="*/ 18 w 23"/>
                <a:gd name="T41" fmla="*/ 79 h 84"/>
                <a:gd name="T42" fmla="*/ 15 w 23"/>
                <a:gd name="T43" fmla="*/ 17 h 84"/>
                <a:gd name="T44" fmla="*/ 6 w 23"/>
                <a:gd name="T45" fmla="*/ 9 h 84"/>
                <a:gd name="T46" fmla="*/ 9 w 23"/>
                <a:gd name="T47" fmla="*/ 7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" h="84">
                  <a:moveTo>
                    <a:pt x="6" y="84"/>
                  </a:moveTo>
                  <a:cubicBezTo>
                    <a:pt x="5" y="84"/>
                    <a:pt x="4" y="83"/>
                    <a:pt x="4" y="82"/>
                  </a:cubicBezTo>
                  <a:cubicBezTo>
                    <a:pt x="4" y="82"/>
                    <a:pt x="4" y="82"/>
                    <a:pt x="4" y="8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20" y="14"/>
                    <a:pt x="20" y="14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3" y="82"/>
                    <a:pt x="23" y="83"/>
                    <a:pt x="23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84"/>
                    <a:pt x="21" y="84"/>
                    <a:pt x="21" y="84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6" y="84"/>
                    <a:pt x="6" y="84"/>
                    <a:pt x="6" y="84"/>
                  </a:cubicBezTo>
                  <a:close/>
                  <a:moveTo>
                    <a:pt x="9" y="79"/>
                  </a:moveTo>
                  <a:cubicBezTo>
                    <a:pt x="18" y="79"/>
                    <a:pt x="18" y="79"/>
                    <a:pt x="18" y="79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9" y="79"/>
                    <a:pt x="9" y="79"/>
                    <a:pt x="9" y="7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1" name="Freeform 268"/>
            <p:cNvSpPr>
              <a:spLocks/>
            </p:cNvSpPr>
            <p:nvPr/>
          </p:nvSpPr>
          <p:spPr bwMode="auto">
            <a:xfrm>
              <a:off x="6746" y="1091"/>
              <a:ext cx="201" cy="33"/>
            </a:xfrm>
            <a:custGeom>
              <a:avLst/>
              <a:gdLst>
                <a:gd name="T0" fmla="*/ 0 w 201"/>
                <a:gd name="T1" fmla="*/ 4 h 33"/>
                <a:gd name="T2" fmla="*/ 36 w 201"/>
                <a:gd name="T3" fmla="*/ 33 h 33"/>
                <a:gd name="T4" fmla="*/ 199 w 201"/>
                <a:gd name="T5" fmla="*/ 33 h 33"/>
                <a:gd name="T6" fmla="*/ 201 w 201"/>
                <a:gd name="T7" fmla="*/ 0 h 33"/>
                <a:gd name="T8" fmla="*/ 0 w 201"/>
                <a:gd name="T9" fmla="*/ 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33">
                  <a:moveTo>
                    <a:pt x="0" y="4"/>
                  </a:moveTo>
                  <a:lnTo>
                    <a:pt x="36" y="33"/>
                  </a:lnTo>
                  <a:lnTo>
                    <a:pt x="199" y="33"/>
                  </a:lnTo>
                  <a:lnTo>
                    <a:pt x="201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2" name="Freeform 269"/>
            <p:cNvSpPr>
              <a:spLocks noEditPoints="1"/>
            </p:cNvSpPr>
            <p:nvPr/>
          </p:nvSpPr>
          <p:spPr bwMode="auto">
            <a:xfrm>
              <a:off x="6739" y="1086"/>
              <a:ext cx="213" cy="45"/>
            </a:xfrm>
            <a:custGeom>
              <a:avLst/>
              <a:gdLst>
                <a:gd name="T0" fmla="*/ 16 w 90"/>
                <a:gd name="T1" fmla="*/ 18 h 19"/>
                <a:gd name="T2" fmla="*/ 1 w 90"/>
                <a:gd name="T3" fmla="*/ 6 h 19"/>
                <a:gd name="T4" fmla="*/ 0 w 90"/>
                <a:gd name="T5" fmla="*/ 3 h 19"/>
                <a:gd name="T6" fmla="*/ 0 w 90"/>
                <a:gd name="T7" fmla="*/ 3 h 19"/>
                <a:gd name="T8" fmla="*/ 3 w 90"/>
                <a:gd name="T9" fmla="*/ 1 h 19"/>
                <a:gd name="T10" fmla="*/ 3 w 90"/>
                <a:gd name="T11" fmla="*/ 1 h 19"/>
                <a:gd name="T12" fmla="*/ 87 w 90"/>
                <a:gd name="T13" fmla="*/ 0 h 19"/>
                <a:gd name="T14" fmla="*/ 89 w 90"/>
                <a:gd name="T15" fmla="*/ 0 h 19"/>
                <a:gd name="T16" fmla="*/ 89 w 90"/>
                <a:gd name="T17" fmla="*/ 0 h 19"/>
                <a:gd name="T18" fmla="*/ 90 w 90"/>
                <a:gd name="T19" fmla="*/ 2 h 19"/>
                <a:gd name="T20" fmla="*/ 90 w 90"/>
                <a:gd name="T21" fmla="*/ 2 h 19"/>
                <a:gd name="T22" fmla="*/ 90 w 90"/>
                <a:gd name="T23" fmla="*/ 16 h 19"/>
                <a:gd name="T24" fmla="*/ 87 w 90"/>
                <a:gd name="T25" fmla="*/ 19 h 19"/>
                <a:gd name="T26" fmla="*/ 87 w 90"/>
                <a:gd name="T27" fmla="*/ 19 h 19"/>
                <a:gd name="T28" fmla="*/ 18 w 90"/>
                <a:gd name="T29" fmla="*/ 19 h 19"/>
                <a:gd name="T30" fmla="*/ 16 w 90"/>
                <a:gd name="T31" fmla="*/ 18 h 19"/>
                <a:gd name="T32" fmla="*/ 19 w 90"/>
                <a:gd name="T33" fmla="*/ 14 h 19"/>
                <a:gd name="T34" fmla="*/ 85 w 90"/>
                <a:gd name="T35" fmla="*/ 13 h 19"/>
                <a:gd name="T36" fmla="*/ 85 w 90"/>
                <a:gd name="T37" fmla="*/ 5 h 19"/>
                <a:gd name="T38" fmla="*/ 10 w 90"/>
                <a:gd name="T39" fmla="*/ 6 h 19"/>
                <a:gd name="T40" fmla="*/ 19 w 90"/>
                <a:gd name="T41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9">
                  <a:moveTo>
                    <a:pt x="16" y="18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90" y="1"/>
                    <a:pt x="90" y="2"/>
                    <a:pt x="90" y="2"/>
                  </a:cubicBezTo>
                  <a:cubicBezTo>
                    <a:pt x="90" y="2"/>
                    <a:pt x="90" y="2"/>
                    <a:pt x="90" y="2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8"/>
                    <a:pt x="89" y="19"/>
                    <a:pt x="87" y="19"/>
                  </a:cubicBezTo>
                  <a:cubicBezTo>
                    <a:pt x="87" y="19"/>
                    <a:pt x="87" y="19"/>
                    <a:pt x="87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6" y="18"/>
                    <a:pt x="16" y="18"/>
                    <a:pt x="16" y="18"/>
                  </a:cubicBezTo>
                  <a:close/>
                  <a:moveTo>
                    <a:pt x="19" y="14"/>
                  </a:moveTo>
                  <a:cubicBezTo>
                    <a:pt x="85" y="13"/>
                    <a:pt x="85" y="13"/>
                    <a:pt x="85" y="13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9" y="14"/>
                    <a:pt x="19" y="14"/>
                    <a:pt x="19" y="1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3" name="Freeform 270"/>
            <p:cNvSpPr>
              <a:spLocks/>
            </p:cNvSpPr>
            <p:nvPr/>
          </p:nvSpPr>
          <p:spPr bwMode="auto">
            <a:xfrm>
              <a:off x="6469" y="1643"/>
              <a:ext cx="201" cy="190"/>
            </a:xfrm>
            <a:custGeom>
              <a:avLst/>
              <a:gdLst>
                <a:gd name="T0" fmla="*/ 0 w 201"/>
                <a:gd name="T1" fmla="*/ 5 h 190"/>
                <a:gd name="T2" fmla="*/ 9 w 201"/>
                <a:gd name="T3" fmla="*/ 190 h 190"/>
                <a:gd name="T4" fmla="*/ 199 w 201"/>
                <a:gd name="T5" fmla="*/ 190 h 190"/>
                <a:gd name="T6" fmla="*/ 201 w 201"/>
                <a:gd name="T7" fmla="*/ 0 h 190"/>
                <a:gd name="T8" fmla="*/ 0 w 201"/>
                <a:gd name="T9" fmla="*/ 5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90">
                  <a:moveTo>
                    <a:pt x="0" y="5"/>
                  </a:moveTo>
                  <a:lnTo>
                    <a:pt x="9" y="190"/>
                  </a:lnTo>
                  <a:lnTo>
                    <a:pt x="199" y="190"/>
                  </a:lnTo>
                  <a:lnTo>
                    <a:pt x="201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C7ED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4" name="Freeform 271"/>
            <p:cNvSpPr>
              <a:spLocks noEditPoints="1"/>
            </p:cNvSpPr>
            <p:nvPr/>
          </p:nvSpPr>
          <p:spPr bwMode="auto">
            <a:xfrm>
              <a:off x="6462" y="1636"/>
              <a:ext cx="215" cy="204"/>
            </a:xfrm>
            <a:custGeom>
              <a:avLst/>
              <a:gdLst>
                <a:gd name="T0" fmla="*/ 7 w 91"/>
                <a:gd name="T1" fmla="*/ 86 h 86"/>
                <a:gd name="T2" fmla="*/ 4 w 91"/>
                <a:gd name="T3" fmla="*/ 83 h 86"/>
                <a:gd name="T4" fmla="*/ 4 w 91"/>
                <a:gd name="T5" fmla="*/ 83 h 86"/>
                <a:gd name="T6" fmla="*/ 0 w 91"/>
                <a:gd name="T7" fmla="*/ 5 h 86"/>
                <a:gd name="T8" fmla="*/ 1 w 91"/>
                <a:gd name="T9" fmla="*/ 3 h 86"/>
                <a:gd name="T10" fmla="*/ 1 w 91"/>
                <a:gd name="T11" fmla="*/ 3 h 86"/>
                <a:gd name="T12" fmla="*/ 3 w 91"/>
                <a:gd name="T13" fmla="*/ 2 h 86"/>
                <a:gd name="T14" fmla="*/ 3 w 91"/>
                <a:gd name="T15" fmla="*/ 2 h 86"/>
                <a:gd name="T16" fmla="*/ 88 w 91"/>
                <a:gd name="T17" fmla="*/ 0 h 86"/>
                <a:gd name="T18" fmla="*/ 90 w 91"/>
                <a:gd name="T19" fmla="*/ 1 h 86"/>
                <a:gd name="T20" fmla="*/ 90 w 91"/>
                <a:gd name="T21" fmla="*/ 1 h 86"/>
                <a:gd name="T22" fmla="*/ 91 w 91"/>
                <a:gd name="T23" fmla="*/ 3 h 86"/>
                <a:gd name="T24" fmla="*/ 91 w 91"/>
                <a:gd name="T25" fmla="*/ 3 h 86"/>
                <a:gd name="T26" fmla="*/ 90 w 91"/>
                <a:gd name="T27" fmla="*/ 83 h 86"/>
                <a:gd name="T28" fmla="*/ 87 w 91"/>
                <a:gd name="T29" fmla="*/ 86 h 86"/>
                <a:gd name="T30" fmla="*/ 87 w 91"/>
                <a:gd name="T31" fmla="*/ 86 h 86"/>
                <a:gd name="T32" fmla="*/ 7 w 91"/>
                <a:gd name="T33" fmla="*/ 86 h 86"/>
                <a:gd name="T34" fmla="*/ 9 w 91"/>
                <a:gd name="T35" fmla="*/ 80 h 86"/>
                <a:gd name="T36" fmla="*/ 84 w 91"/>
                <a:gd name="T37" fmla="*/ 81 h 86"/>
                <a:gd name="T38" fmla="*/ 85 w 91"/>
                <a:gd name="T39" fmla="*/ 5 h 86"/>
                <a:gd name="T40" fmla="*/ 6 w 91"/>
                <a:gd name="T41" fmla="*/ 7 h 86"/>
                <a:gd name="T42" fmla="*/ 9 w 91"/>
                <a:gd name="T43" fmla="*/ 8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1" h="86">
                  <a:moveTo>
                    <a:pt x="7" y="86"/>
                  </a:moveTo>
                  <a:cubicBezTo>
                    <a:pt x="6" y="86"/>
                    <a:pt x="4" y="85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9" y="0"/>
                    <a:pt x="89" y="0"/>
                    <a:pt x="90" y="1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90" y="1"/>
                    <a:pt x="91" y="2"/>
                    <a:pt x="91" y="3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0" y="83"/>
                    <a:pt x="90" y="83"/>
                    <a:pt x="90" y="83"/>
                  </a:cubicBezTo>
                  <a:cubicBezTo>
                    <a:pt x="90" y="85"/>
                    <a:pt x="88" y="86"/>
                    <a:pt x="87" y="86"/>
                  </a:cubicBezTo>
                  <a:cubicBezTo>
                    <a:pt x="87" y="86"/>
                    <a:pt x="87" y="86"/>
                    <a:pt x="87" y="86"/>
                  </a:cubicBezTo>
                  <a:cubicBezTo>
                    <a:pt x="7" y="86"/>
                    <a:pt x="7" y="86"/>
                    <a:pt x="7" y="86"/>
                  </a:cubicBezTo>
                  <a:close/>
                  <a:moveTo>
                    <a:pt x="9" y="80"/>
                  </a:moveTo>
                  <a:cubicBezTo>
                    <a:pt x="84" y="81"/>
                    <a:pt x="84" y="81"/>
                    <a:pt x="84" y="81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9" y="80"/>
                    <a:pt x="9" y="80"/>
                    <a:pt x="9" y="8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5" name="Freeform 272"/>
            <p:cNvSpPr>
              <a:spLocks/>
            </p:cNvSpPr>
            <p:nvPr/>
          </p:nvSpPr>
          <p:spPr bwMode="auto">
            <a:xfrm>
              <a:off x="6469" y="1645"/>
              <a:ext cx="42" cy="188"/>
            </a:xfrm>
            <a:custGeom>
              <a:avLst/>
              <a:gdLst>
                <a:gd name="T0" fmla="*/ 0 w 42"/>
                <a:gd name="T1" fmla="*/ 0 h 188"/>
                <a:gd name="T2" fmla="*/ 35 w 42"/>
                <a:gd name="T3" fmla="*/ 31 h 188"/>
                <a:gd name="T4" fmla="*/ 42 w 42"/>
                <a:gd name="T5" fmla="*/ 188 h 188"/>
                <a:gd name="T6" fmla="*/ 9 w 42"/>
                <a:gd name="T7" fmla="*/ 188 h 188"/>
                <a:gd name="T8" fmla="*/ 0 w 42"/>
                <a:gd name="T9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88">
                  <a:moveTo>
                    <a:pt x="0" y="0"/>
                  </a:moveTo>
                  <a:lnTo>
                    <a:pt x="35" y="31"/>
                  </a:lnTo>
                  <a:lnTo>
                    <a:pt x="42" y="188"/>
                  </a:lnTo>
                  <a:lnTo>
                    <a:pt x="9" y="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6" name="Freeform 273"/>
            <p:cNvSpPr>
              <a:spLocks noEditPoints="1"/>
            </p:cNvSpPr>
            <p:nvPr/>
          </p:nvSpPr>
          <p:spPr bwMode="auto">
            <a:xfrm>
              <a:off x="6462" y="1638"/>
              <a:ext cx="57" cy="202"/>
            </a:xfrm>
            <a:custGeom>
              <a:avLst/>
              <a:gdLst>
                <a:gd name="T0" fmla="*/ 7 w 24"/>
                <a:gd name="T1" fmla="*/ 85 h 85"/>
                <a:gd name="T2" fmla="*/ 4 w 24"/>
                <a:gd name="T3" fmla="*/ 82 h 85"/>
                <a:gd name="T4" fmla="*/ 4 w 24"/>
                <a:gd name="T5" fmla="*/ 82 h 85"/>
                <a:gd name="T6" fmla="*/ 1 w 24"/>
                <a:gd name="T7" fmla="*/ 3 h 85"/>
                <a:gd name="T8" fmla="*/ 3 w 24"/>
                <a:gd name="T9" fmla="*/ 3 h 85"/>
                <a:gd name="T10" fmla="*/ 1 w 24"/>
                <a:gd name="T11" fmla="*/ 3 h 85"/>
                <a:gd name="T12" fmla="*/ 2 w 24"/>
                <a:gd name="T13" fmla="*/ 1 h 85"/>
                <a:gd name="T14" fmla="*/ 2 w 24"/>
                <a:gd name="T15" fmla="*/ 1 h 85"/>
                <a:gd name="T16" fmla="*/ 5 w 24"/>
                <a:gd name="T17" fmla="*/ 1 h 85"/>
                <a:gd name="T18" fmla="*/ 5 w 24"/>
                <a:gd name="T19" fmla="*/ 1 h 85"/>
                <a:gd name="T20" fmla="*/ 20 w 24"/>
                <a:gd name="T21" fmla="*/ 14 h 85"/>
                <a:gd name="T22" fmla="*/ 21 w 24"/>
                <a:gd name="T23" fmla="*/ 16 h 85"/>
                <a:gd name="T24" fmla="*/ 21 w 24"/>
                <a:gd name="T25" fmla="*/ 16 h 85"/>
                <a:gd name="T26" fmla="*/ 24 w 24"/>
                <a:gd name="T27" fmla="*/ 82 h 85"/>
                <a:gd name="T28" fmla="*/ 23 w 24"/>
                <a:gd name="T29" fmla="*/ 84 h 85"/>
                <a:gd name="T30" fmla="*/ 23 w 24"/>
                <a:gd name="T31" fmla="*/ 84 h 85"/>
                <a:gd name="T32" fmla="*/ 21 w 24"/>
                <a:gd name="T33" fmla="*/ 85 h 85"/>
                <a:gd name="T34" fmla="*/ 21 w 24"/>
                <a:gd name="T35" fmla="*/ 85 h 85"/>
                <a:gd name="T36" fmla="*/ 7 w 24"/>
                <a:gd name="T37" fmla="*/ 85 h 85"/>
                <a:gd name="T38" fmla="*/ 9 w 24"/>
                <a:gd name="T39" fmla="*/ 79 h 85"/>
                <a:gd name="T40" fmla="*/ 19 w 24"/>
                <a:gd name="T41" fmla="*/ 79 h 85"/>
                <a:gd name="T42" fmla="*/ 16 w 24"/>
                <a:gd name="T43" fmla="*/ 17 h 85"/>
                <a:gd name="T44" fmla="*/ 6 w 24"/>
                <a:gd name="T45" fmla="*/ 9 h 85"/>
                <a:gd name="T46" fmla="*/ 9 w 24"/>
                <a:gd name="T47" fmla="*/ 7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" h="85">
                  <a:moveTo>
                    <a:pt x="7" y="85"/>
                  </a:moveTo>
                  <a:cubicBezTo>
                    <a:pt x="6" y="85"/>
                    <a:pt x="4" y="83"/>
                    <a:pt x="4" y="82"/>
                  </a:cubicBezTo>
                  <a:cubicBezTo>
                    <a:pt x="4" y="82"/>
                    <a:pt x="4" y="82"/>
                    <a:pt x="4" y="8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1" y="14"/>
                    <a:pt x="21" y="15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24" y="83"/>
                    <a:pt x="24" y="83"/>
                    <a:pt x="23" y="84"/>
                  </a:cubicBezTo>
                  <a:cubicBezTo>
                    <a:pt x="23" y="84"/>
                    <a:pt x="23" y="84"/>
                    <a:pt x="23" y="84"/>
                  </a:cubicBezTo>
                  <a:cubicBezTo>
                    <a:pt x="23" y="84"/>
                    <a:pt x="22" y="85"/>
                    <a:pt x="21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7" y="85"/>
                    <a:pt x="7" y="85"/>
                    <a:pt x="7" y="85"/>
                  </a:cubicBezTo>
                  <a:close/>
                  <a:moveTo>
                    <a:pt x="9" y="79"/>
                  </a:moveTo>
                  <a:cubicBezTo>
                    <a:pt x="19" y="79"/>
                    <a:pt x="19" y="79"/>
                    <a:pt x="19" y="79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9" y="79"/>
                    <a:pt x="9" y="79"/>
                    <a:pt x="9" y="7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7" name="Freeform 274"/>
            <p:cNvSpPr>
              <a:spLocks/>
            </p:cNvSpPr>
            <p:nvPr/>
          </p:nvSpPr>
          <p:spPr bwMode="auto">
            <a:xfrm>
              <a:off x="6469" y="1643"/>
              <a:ext cx="201" cy="33"/>
            </a:xfrm>
            <a:custGeom>
              <a:avLst/>
              <a:gdLst>
                <a:gd name="T0" fmla="*/ 0 w 201"/>
                <a:gd name="T1" fmla="*/ 2 h 33"/>
                <a:gd name="T2" fmla="*/ 35 w 201"/>
                <a:gd name="T3" fmla="*/ 33 h 33"/>
                <a:gd name="T4" fmla="*/ 201 w 201"/>
                <a:gd name="T5" fmla="*/ 31 h 33"/>
                <a:gd name="T6" fmla="*/ 201 w 201"/>
                <a:gd name="T7" fmla="*/ 0 h 33"/>
                <a:gd name="T8" fmla="*/ 0 w 201"/>
                <a:gd name="T9" fmla="*/ 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33">
                  <a:moveTo>
                    <a:pt x="0" y="2"/>
                  </a:moveTo>
                  <a:lnTo>
                    <a:pt x="35" y="33"/>
                  </a:lnTo>
                  <a:lnTo>
                    <a:pt x="201" y="31"/>
                  </a:lnTo>
                  <a:lnTo>
                    <a:pt x="201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" name="Freeform 275"/>
            <p:cNvSpPr>
              <a:spLocks noEditPoints="1"/>
            </p:cNvSpPr>
            <p:nvPr/>
          </p:nvSpPr>
          <p:spPr bwMode="auto">
            <a:xfrm>
              <a:off x="6462" y="1636"/>
              <a:ext cx="215" cy="45"/>
            </a:xfrm>
            <a:custGeom>
              <a:avLst/>
              <a:gdLst>
                <a:gd name="T0" fmla="*/ 17 w 91"/>
                <a:gd name="T1" fmla="*/ 19 h 19"/>
                <a:gd name="T2" fmla="*/ 2 w 91"/>
                <a:gd name="T3" fmla="*/ 6 h 19"/>
                <a:gd name="T4" fmla="*/ 1 w 91"/>
                <a:gd name="T5" fmla="*/ 3 h 19"/>
                <a:gd name="T6" fmla="*/ 1 w 91"/>
                <a:gd name="T7" fmla="*/ 3 h 19"/>
                <a:gd name="T8" fmla="*/ 3 w 91"/>
                <a:gd name="T9" fmla="*/ 2 h 19"/>
                <a:gd name="T10" fmla="*/ 3 w 91"/>
                <a:gd name="T11" fmla="*/ 2 h 19"/>
                <a:gd name="T12" fmla="*/ 88 w 91"/>
                <a:gd name="T13" fmla="*/ 0 h 19"/>
                <a:gd name="T14" fmla="*/ 90 w 91"/>
                <a:gd name="T15" fmla="*/ 1 h 19"/>
                <a:gd name="T16" fmla="*/ 90 w 91"/>
                <a:gd name="T17" fmla="*/ 1 h 19"/>
                <a:gd name="T18" fmla="*/ 91 w 91"/>
                <a:gd name="T19" fmla="*/ 3 h 19"/>
                <a:gd name="T20" fmla="*/ 91 w 91"/>
                <a:gd name="T21" fmla="*/ 3 h 19"/>
                <a:gd name="T22" fmla="*/ 90 w 91"/>
                <a:gd name="T23" fmla="*/ 17 h 19"/>
                <a:gd name="T24" fmla="*/ 88 w 91"/>
                <a:gd name="T25" fmla="*/ 19 h 19"/>
                <a:gd name="T26" fmla="*/ 88 w 91"/>
                <a:gd name="T27" fmla="*/ 19 h 19"/>
                <a:gd name="T28" fmla="*/ 18 w 91"/>
                <a:gd name="T29" fmla="*/ 19 h 19"/>
                <a:gd name="T30" fmla="*/ 17 w 91"/>
                <a:gd name="T31" fmla="*/ 19 h 19"/>
                <a:gd name="T32" fmla="*/ 19 w 91"/>
                <a:gd name="T33" fmla="*/ 14 h 19"/>
                <a:gd name="T34" fmla="*/ 85 w 91"/>
                <a:gd name="T35" fmla="*/ 14 h 19"/>
                <a:gd name="T36" fmla="*/ 85 w 91"/>
                <a:gd name="T37" fmla="*/ 5 h 19"/>
                <a:gd name="T38" fmla="*/ 10 w 91"/>
                <a:gd name="T39" fmla="*/ 7 h 19"/>
                <a:gd name="T40" fmla="*/ 19 w 91"/>
                <a:gd name="T41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1" h="19">
                  <a:moveTo>
                    <a:pt x="17" y="19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0" y="4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9" y="0"/>
                    <a:pt x="89" y="0"/>
                    <a:pt x="90" y="1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90" y="1"/>
                    <a:pt x="91" y="2"/>
                    <a:pt x="91" y="3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0" y="17"/>
                    <a:pt x="90" y="17"/>
                    <a:pt x="90" y="17"/>
                  </a:cubicBezTo>
                  <a:cubicBezTo>
                    <a:pt x="90" y="18"/>
                    <a:pt x="89" y="19"/>
                    <a:pt x="88" y="19"/>
                  </a:cubicBezTo>
                  <a:cubicBezTo>
                    <a:pt x="88" y="19"/>
                    <a:pt x="88" y="19"/>
                    <a:pt x="8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lose/>
                  <a:moveTo>
                    <a:pt x="19" y="14"/>
                  </a:moveTo>
                  <a:cubicBezTo>
                    <a:pt x="85" y="14"/>
                    <a:pt x="85" y="14"/>
                    <a:pt x="85" y="14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9" y="14"/>
                    <a:pt x="19" y="14"/>
                    <a:pt x="19" y="1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9" name="Freeform 276"/>
            <p:cNvSpPr>
              <a:spLocks/>
            </p:cNvSpPr>
            <p:nvPr/>
          </p:nvSpPr>
          <p:spPr bwMode="auto">
            <a:xfrm>
              <a:off x="6746" y="1643"/>
              <a:ext cx="199" cy="192"/>
            </a:xfrm>
            <a:custGeom>
              <a:avLst/>
              <a:gdLst>
                <a:gd name="T0" fmla="*/ 0 w 199"/>
                <a:gd name="T1" fmla="*/ 5 h 192"/>
                <a:gd name="T2" fmla="*/ 7 w 199"/>
                <a:gd name="T3" fmla="*/ 192 h 192"/>
                <a:gd name="T4" fmla="*/ 197 w 199"/>
                <a:gd name="T5" fmla="*/ 192 h 192"/>
                <a:gd name="T6" fmla="*/ 199 w 199"/>
                <a:gd name="T7" fmla="*/ 0 h 192"/>
                <a:gd name="T8" fmla="*/ 0 w 199"/>
                <a:gd name="T9" fmla="*/ 5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192">
                  <a:moveTo>
                    <a:pt x="0" y="5"/>
                  </a:moveTo>
                  <a:lnTo>
                    <a:pt x="7" y="192"/>
                  </a:lnTo>
                  <a:lnTo>
                    <a:pt x="197" y="192"/>
                  </a:lnTo>
                  <a:lnTo>
                    <a:pt x="199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C7ED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0" name="Freeform 277"/>
            <p:cNvSpPr>
              <a:spLocks noEditPoints="1"/>
            </p:cNvSpPr>
            <p:nvPr/>
          </p:nvSpPr>
          <p:spPr bwMode="auto">
            <a:xfrm>
              <a:off x="6739" y="1638"/>
              <a:ext cx="213" cy="202"/>
            </a:xfrm>
            <a:custGeom>
              <a:avLst/>
              <a:gdLst>
                <a:gd name="T0" fmla="*/ 6 w 90"/>
                <a:gd name="T1" fmla="*/ 85 h 85"/>
                <a:gd name="T2" fmla="*/ 4 w 90"/>
                <a:gd name="T3" fmla="*/ 83 h 85"/>
                <a:gd name="T4" fmla="*/ 4 w 90"/>
                <a:gd name="T5" fmla="*/ 83 h 85"/>
                <a:gd name="T6" fmla="*/ 0 w 90"/>
                <a:gd name="T7" fmla="*/ 4 h 85"/>
                <a:gd name="T8" fmla="*/ 1 w 90"/>
                <a:gd name="T9" fmla="*/ 2 h 85"/>
                <a:gd name="T10" fmla="*/ 1 w 90"/>
                <a:gd name="T11" fmla="*/ 2 h 85"/>
                <a:gd name="T12" fmla="*/ 2 w 90"/>
                <a:gd name="T13" fmla="*/ 1 h 85"/>
                <a:gd name="T14" fmla="*/ 2 w 90"/>
                <a:gd name="T15" fmla="*/ 1 h 85"/>
                <a:gd name="T16" fmla="*/ 87 w 90"/>
                <a:gd name="T17" fmla="*/ 0 h 85"/>
                <a:gd name="T18" fmla="*/ 89 w 90"/>
                <a:gd name="T19" fmla="*/ 0 h 85"/>
                <a:gd name="T20" fmla="*/ 89 w 90"/>
                <a:gd name="T21" fmla="*/ 0 h 85"/>
                <a:gd name="T22" fmla="*/ 90 w 90"/>
                <a:gd name="T23" fmla="*/ 2 h 85"/>
                <a:gd name="T24" fmla="*/ 90 w 90"/>
                <a:gd name="T25" fmla="*/ 2 h 85"/>
                <a:gd name="T26" fmla="*/ 89 w 90"/>
                <a:gd name="T27" fmla="*/ 83 h 85"/>
                <a:gd name="T28" fmla="*/ 86 w 90"/>
                <a:gd name="T29" fmla="*/ 85 h 85"/>
                <a:gd name="T30" fmla="*/ 86 w 90"/>
                <a:gd name="T31" fmla="*/ 85 h 85"/>
                <a:gd name="T32" fmla="*/ 6 w 90"/>
                <a:gd name="T33" fmla="*/ 85 h 85"/>
                <a:gd name="T34" fmla="*/ 9 w 90"/>
                <a:gd name="T35" fmla="*/ 80 h 85"/>
                <a:gd name="T36" fmla="*/ 84 w 90"/>
                <a:gd name="T37" fmla="*/ 80 h 85"/>
                <a:gd name="T38" fmla="*/ 85 w 90"/>
                <a:gd name="T39" fmla="*/ 5 h 85"/>
                <a:gd name="T40" fmla="*/ 5 w 90"/>
                <a:gd name="T41" fmla="*/ 7 h 85"/>
                <a:gd name="T42" fmla="*/ 9 w 90"/>
                <a:gd name="T43" fmla="*/ 8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0" h="85">
                  <a:moveTo>
                    <a:pt x="6" y="85"/>
                  </a:moveTo>
                  <a:cubicBezTo>
                    <a:pt x="5" y="85"/>
                    <a:pt x="4" y="84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90" y="1"/>
                    <a:pt x="90" y="1"/>
                    <a:pt x="90" y="2"/>
                  </a:cubicBezTo>
                  <a:cubicBezTo>
                    <a:pt x="90" y="2"/>
                    <a:pt x="90" y="2"/>
                    <a:pt x="90" y="2"/>
                  </a:cubicBezTo>
                  <a:cubicBezTo>
                    <a:pt x="89" y="83"/>
                    <a:pt x="89" y="83"/>
                    <a:pt x="89" y="83"/>
                  </a:cubicBezTo>
                  <a:cubicBezTo>
                    <a:pt x="89" y="84"/>
                    <a:pt x="88" y="85"/>
                    <a:pt x="86" y="85"/>
                  </a:cubicBezTo>
                  <a:cubicBezTo>
                    <a:pt x="86" y="85"/>
                    <a:pt x="86" y="85"/>
                    <a:pt x="86" y="85"/>
                  </a:cubicBezTo>
                  <a:cubicBezTo>
                    <a:pt x="6" y="85"/>
                    <a:pt x="6" y="85"/>
                    <a:pt x="6" y="85"/>
                  </a:cubicBezTo>
                  <a:close/>
                  <a:moveTo>
                    <a:pt x="9" y="80"/>
                  </a:moveTo>
                  <a:cubicBezTo>
                    <a:pt x="84" y="80"/>
                    <a:pt x="84" y="80"/>
                    <a:pt x="84" y="80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9" y="80"/>
                    <a:pt x="9" y="80"/>
                    <a:pt x="9" y="8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1" name="Freeform 278"/>
            <p:cNvSpPr>
              <a:spLocks/>
            </p:cNvSpPr>
            <p:nvPr/>
          </p:nvSpPr>
          <p:spPr bwMode="auto">
            <a:xfrm>
              <a:off x="6746" y="1648"/>
              <a:ext cx="43" cy="185"/>
            </a:xfrm>
            <a:custGeom>
              <a:avLst/>
              <a:gdLst>
                <a:gd name="T0" fmla="*/ 0 w 43"/>
                <a:gd name="T1" fmla="*/ 0 h 185"/>
                <a:gd name="T2" fmla="*/ 36 w 43"/>
                <a:gd name="T3" fmla="*/ 28 h 185"/>
                <a:gd name="T4" fmla="*/ 43 w 43"/>
                <a:gd name="T5" fmla="*/ 185 h 185"/>
                <a:gd name="T6" fmla="*/ 7 w 43"/>
                <a:gd name="T7" fmla="*/ 185 h 185"/>
                <a:gd name="T8" fmla="*/ 0 w 43"/>
                <a:gd name="T9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85">
                  <a:moveTo>
                    <a:pt x="0" y="0"/>
                  </a:moveTo>
                  <a:lnTo>
                    <a:pt x="36" y="28"/>
                  </a:lnTo>
                  <a:lnTo>
                    <a:pt x="43" y="185"/>
                  </a:lnTo>
                  <a:lnTo>
                    <a:pt x="7" y="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2" name="Freeform 279"/>
            <p:cNvSpPr>
              <a:spLocks noEditPoints="1"/>
            </p:cNvSpPr>
            <p:nvPr/>
          </p:nvSpPr>
          <p:spPr bwMode="auto">
            <a:xfrm>
              <a:off x="6739" y="1641"/>
              <a:ext cx="54" cy="199"/>
            </a:xfrm>
            <a:custGeom>
              <a:avLst/>
              <a:gdLst>
                <a:gd name="T0" fmla="*/ 6 w 23"/>
                <a:gd name="T1" fmla="*/ 84 h 84"/>
                <a:gd name="T2" fmla="*/ 4 w 23"/>
                <a:gd name="T3" fmla="*/ 81 h 84"/>
                <a:gd name="T4" fmla="*/ 4 w 23"/>
                <a:gd name="T5" fmla="*/ 81 h 84"/>
                <a:gd name="T6" fmla="*/ 0 w 23"/>
                <a:gd name="T7" fmla="*/ 3 h 84"/>
                <a:gd name="T8" fmla="*/ 3 w 23"/>
                <a:gd name="T9" fmla="*/ 3 h 84"/>
                <a:gd name="T10" fmla="*/ 0 w 23"/>
                <a:gd name="T11" fmla="*/ 3 h 84"/>
                <a:gd name="T12" fmla="*/ 1 w 23"/>
                <a:gd name="T13" fmla="*/ 0 h 84"/>
                <a:gd name="T14" fmla="*/ 1 w 23"/>
                <a:gd name="T15" fmla="*/ 0 h 84"/>
                <a:gd name="T16" fmla="*/ 4 w 23"/>
                <a:gd name="T17" fmla="*/ 1 h 84"/>
                <a:gd name="T18" fmla="*/ 4 w 23"/>
                <a:gd name="T19" fmla="*/ 1 h 84"/>
                <a:gd name="T20" fmla="*/ 19 w 23"/>
                <a:gd name="T21" fmla="*/ 13 h 84"/>
                <a:gd name="T22" fmla="*/ 20 w 23"/>
                <a:gd name="T23" fmla="*/ 15 h 84"/>
                <a:gd name="T24" fmla="*/ 20 w 23"/>
                <a:gd name="T25" fmla="*/ 15 h 84"/>
                <a:gd name="T26" fmla="*/ 23 w 23"/>
                <a:gd name="T27" fmla="*/ 81 h 84"/>
                <a:gd name="T28" fmla="*/ 23 w 23"/>
                <a:gd name="T29" fmla="*/ 83 h 84"/>
                <a:gd name="T30" fmla="*/ 23 w 23"/>
                <a:gd name="T31" fmla="*/ 83 h 84"/>
                <a:gd name="T32" fmla="*/ 21 w 23"/>
                <a:gd name="T33" fmla="*/ 84 h 84"/>
                <a:gd name="T34" fmla="*/ 21 w 23"/>
                <a:gd name="T35" fmla="*/ 84 h 84"/>
                <a:gd name="T36" fmla="*/ 6 w 23"/>
                <a:gd name="T37" fmla="*/ 84 h 84"/>
                <a:gd name="T38" fmla="*/ 9 w 23"/>
                <a:gd name="T39" fmla="*/ 79 h 84"/>
                <a:gd name="T40" fmla="*/ 18 w 23"/>
                <a:gd name="T41" fmla="*/ 79 h 84"/>
                <a:gd name="T42" fmla="*/ 15 w 23"/>
                <a:gd name="T43" fmla="*/ 16 h 84"/>
                <a:gd name="T44" fmla="*/ 6 w 23"/>
                <a:gd name="T45" fmla="*/ 8 h 84"/>
                <a:gd name="T46" fmla="*/ 9 w 23"/>
                <a:gd name="T47" fmla="*/ 7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" h="84">
                  <a:moveTo>
                    <a:pt x="6" y="84"/>
                  </a:moveTo>
                  <a:cubicBezTo>
                    <a:pt x="5" y="84"/>
                    <a:pt x="4" y="83"/>
                    <a:pt x="4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0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20" y="14"/>
                    <a:pt x="20" y="14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3" y="82"/>
                    <a:pt x="23" y="83"/>
                    <a:pt x="23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84"/>
                    <a:pt x="21" y="84"/>
                    <a:pt x="21" y="84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6" y="84"/>
                    <a:pt x="6" y="84"/>
                    <a:pt x="6" y="84"/>
                  </a:cubicBezTo>
                  <a:close/>
                  <a:moveTo>
                    <a:pt x="9" y="79"/>
                  </a:moveTo>
                  <a:cubicBezTo>
                    <a:pt x="18" y="79"/>
                    <a:pt x="18" y="79"/>
                    <a:pt x="18" y="79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9" y="79"/>
                    <a:pt x="9" y="79"/>
                    <a:pt x="9" y="7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3" name="Freeform 280"/>
            <p:cNvSpPr>
              <a:spLocks/>
            </p:cNvSpPr>
            <p:nvPr/>
          </p:nvSpPr>
          <p:spPr bwMode="auto">
            <a:xfrm>
              <a:off x="6746" y="1643"/>
              <a:ext cx="199" cy="33"/>
            </a:xfrm>
            <a:custGeom>
              <a:avLst/>
              <a:gdLst>
                <a:gd name="T0" fmla="*/ 0 w 199"/>
                <a:gd name="T1" fmla="*/ 5 h 33"/>
                <a:gd name="T2" fmla="*/ 36 w 199"/>
                <a:gd name="T3" fmla="*/ 33 h 33"/>
                <a:gd name="T4" fmla="*/ 199 w 199"/>
                <a:gd name="T5" fmla="*/ 33 h 33"/>
                <a:gd name="T6" fmla="*/ 199 w 199"/>
                <a:gd name="T7" fmla="*/ 0 h 33"/>
                <a:gd name="T8" fmla="*/ 0 w 199"/>
                <a:gd name="T9" fmla="*/ 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33">
                  <a:moveTo>
                    <a:pt x="0" y="5"/>
                  </a:moveTo>
                  <a:lnTo>
                    <a:pt x="36" y="33"/>
                  </a:lnTo>
                  <a:lnTo>
                    <a:pt x="199" y="33"/>
                  </a:lnTo>
                  <a:lnTo>
                    <a:pt x="199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4" name="Freeform 281"/>
            <p:cNvSpPr>
              <a:spLocks noEditPoints="1"/>
            </p:cNvSpPr>
            <p:nvPr/>
          </p:nvSpPr>
          <p:spPr bwMode="auto">
            <a:xfrm>
              <a:off x="6739" y="1638"/>
              <a:ext cx="213" cy="45"/>
            </a:xfrm>
            <a:custGeom>
              <a:avLst/>
              <a:gdLst>
                <a:gd name="T0" fmla="*/ 16 w 90"/>
                <a:gd name="T1" fmla="*/ 18 h 19"/>
                <a:gd name="T2" fmla="*/ 1 w 90"/>
                <a:gd name="T3" fmla="*/ 6 h 19"/>
                <a:gd name="T4" fmla="*/ 0 w 90"/>
                <a:gd name="T5" fmla="*/ 3 h 19"/>
                <a:gd name="T6" fmla="*/ 0 w 90"/>
                <a:gd name="T7" fmla="*/ 3 h 19"/>
                <a:gd name="T8" fmla="*/ 3 w 90"/>
                <a:gd name="T9" fmla="*/ 1 h 19"/>
                <a:gd name="T10" fmla="*/ 3 w 90"/>
                <a:gd name="T11" fmla="*/ 1 h 19"/>
                <a:gd name="T12" fmla="*/ 87 w 90"/>
                <a:gd name="T13" fmla="*/ 0 h 19"/>
                <a:gd name="T14" fmla="*/ 89 w 90"/>
                <a:gd name="T15" fmla="*/ 0 h 19"/>
                <a:gd name="T16" fmla="*/ 89 w 90"/>
                <a:gd name="T17" fmla="*/ 0 h 19"/>
                <a:gd name="T18" fmla="*/ 90 w 90"/>
                <a:gd name="T19" fmla="*/ 2 h 19"/>
                <a:gd name="T20" fmla="*/ 90 w 90"/>
                <a:gd name="T21" fmla="*/ 2 h 19"/>
                <a:gd name="T22" fmla="*/ 90 w 90"/>
                <a:gd name="T23" fmla="*/ 16 h 19"/>
                <a:gd name="T24" fmla="*/ 87 w 90"/>
                <a:gd name="T25" fmla="*/ 19 h 19"/>
                <a:gd name="T26" fmla="*/ 87 w 90"/>
                <a:gd name="T27" fmla="*/ 19 h 19"/>
                <a:gd name="T28" fmla="*/ 18 w 90"/>
                <a:gd name="T29" fmla="*/ 19 h 19"/>
                <a:gd name="T30" fmla="*/ 16 w 90"/>
                <a:gd name="T31" fmla="*/ 18 h 19"/>
                <a:gd name="T32" fmla="*/ 19 w 90"/>
                <a:gd name="T33" fmla="*/ 13 h 19"/>
                <a:gd name="T34" fmla="*/ 85 w 90"/>
                <a:gd name="T35" fmla="*/ 13 h 19"/>
                <a:gd name="T36" fmla="*/ 85 w 90"/>
                <a:gd name="T37" fmla="*/ 5 h 19"/>
                <a:gd name="T38" fmla="*/ 10 w 90"/>
                <a:gd name="T39" fmla="*/ 6 h 19"/>
                <a:gd name="T40" fmla="*/ 19 w 90"/>
                <a:gd name="T41" fmla="*/ 1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9">
                  <a:moveTo>
                    <a:pt x="16" y="18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90" y="1"/>
                    <a:pt x="90" y="2"/>
                    <a:pt x="90" y="2"/>
                  </a:cubicBezTo>
                  <a:cubicBezTo>
                    <a:pt x="90" y="2"/>
                    <a:pt x="90" y="2"/>
                    <a:pt x="90" y="2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7"/>
                    <a:pt x="89" y="19"/>
                    <a:pt x="87" y="19"/>
                  </a:cubicBezTo>
                  <a:cubicBezTo>
                    <a:pt x="87" y="19"/>
                    <a:pt x="87" y="19"/>
                    <a:pt x="87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6" y="18"/>
                    <a:pt x="16" y="18"/>
                    <a:pt x="16" y="18"/>
                  </a:cubicBezTo>
                  <a:close/>
                  <a:moveTo>
                    <a:pt x="19" y="13"/>
                  </a:moveTo>
                  <a:cubicBezTo>
                    <a:pt x="85" y="13"/>
                    <a:pt x="85" y="13"/>
                    <a:pt x="85" y="13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9" y="13"/>
                    <a:pt x="19" y="13"/>
                    <a:pt x="19" y="1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5" name="Freeform 282"/>
            <p:cNvSpPr>
              <a:spLocks/>
            </p:cNvSpPr>
            <p:nvPr/>
          </p:nvSpPr>
          <p:spPr bwMode="auto">
            <a:xfrm>
              <a:off x="6471" y="1918"/>
              <a:ext cx="202" cy="190"/>
            </a:xfrm>
            <a:custGeom>
              <a:avLst/>
              <a:gdLst>
                <a:gd name="T0" fmla="*/ 0 w 202"/>
                <a:gd name="T1" fmla="*/ 2 h 190"/>
                <a:gd name="T2" fmla="*/ 10 w 202"/>
                <a:gd name="T3" fmla="*/ 190 h 190"/>
                <a:gd name="T4" fmla="*/ 199 w 202"/>
                <a:gd name="T5" fmla="*/ 190 h 190"/>
                <a:gd name="T6" fmla="*/ 202 w 202"/>
                <a:gd name="T7" fmla="*/ 0 h 190"/>
                <a:gd name="T8" fmla="*/ 0 w 202"/>
                <a:gd name="T9" fmla="*/ 2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90">
                  <a:moveTo>
                    <a:pt x="0" y="2"/>
                  </a:moveTo>
                  <a:lnTo>
                    <a:pt x="10" y="190"/>
                  </a:lnTo>
                  <a:lnTo>
                    <a:pt x="199" y="190"/>
                  </a:lnTo>
                  <a:lnTo>
                    <a:pt x="20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C7ED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6" name="Freeform 283"/>
            <p:cNvSpPr>
              <a:spLocks noEditPoints="1"/>
            </p:cNvSpPr>
            <p:nvPr/>
          </p:nvSpPr>
          <p:spPr bwMode="auto">
            <a:xfrm>
              <a:off x="6464" y="1911"/>
              <a:ext cx="216" cy="204"/>
            </a:xfrm>
            <a:custGeom>
              <a:avLst/>
              <a:gdLst>
                <a:gd name="T0" fmla="*/ 7 w 91"/>
                <a:gd name="T1" fmla="*/ 85 h 86"/>
                <a:gd name="T2" fmla="*/ 4 w 91"/>
                <a:gd name="T3" fmla="*/ 83 h 86"/>
                <a:gd name="T4" fmla="*/ 4 w 91"/>
                <a:gd name="T5" fmla="*/ 83 h 86"/>
                <a:gd name="T6" fmla="*/ 0 w 91"/>
                <a:gd name="T7" fmla="*/ 4 h 86"/>
                <a:gd name="T8" fmla="*/ 1 w 91"/>
                <a:gd name="T9" fmla="*/ 2 h 86"/>
                <a:gd name="T10" fmla="*/ 1 w 91"/>
                <a:gd name="T11" fmla="*/ 2 h 86"/>
                <a:gd name="T12" fmla="*/ 3 w 91"/>
                <a:gd name="T13" fmla="*/ 2 h 86"/>
                <a:gd name="T14" fmla="*/ 3 w 91"/>
                <a:gd name="T15" fmla="*/ 2 h 86"/>
                <a:gd name="T16" fmla="*/ 88 w 91"/>
                <a:gd name="T17" fmla="*/ 0 h 86"/>
                <a:gd name="T18" fmla="*/ 90 w 91"/>
                <a:gd name="T19" fmla="*/ 1 h 86"/>
                <a:gd name="T20" fmla="*/ 90 w 91"/>
                <a:gd name="T21" fmla="*/ 1 h 86"/>
                <a:gd name="T22" fmla="*/ 91 w 91"/>
                <a:gd name="T23" fmla="*/ 3 h 86"/>
                <a:gd name="T24" fmla="*/ 91 w 91"/>
                <a:gd name="T25" fmla="*/ 3 h 86"/>
                <a:gd name="T26" fmla="*/ 89 w 91"/>
                <a:gd name="T27" fmla="*/ 83 h 86"/>
                <a:gd name="T28" fmla="*/ 87 w 91"/>
                <a:gd name="T29" fmla="*/ 86 h 86"/>
                <a:gd name="T30" fmla="*/ 87 w 91"/>
                <a:gd name="T31" fmla="*/ 86 h 86"/>
                <a:gd name="T32" fmla="*/ 7 w 91"/>
                <a:gd name="T33" fmla="*/ 85 h 86"/>
                <a:gd name="T34" fmla="*/ 9 w 91"/>
                <a:gd name="T35" fmla="*/ 80 h 86"/>
                <a:gd name="T36" fmla="*/ 84 w 91"/>
                <a:gd name="T37" fmla="*/ 80 h 86"/>
                <a:gd name="T38" fmla="*/ 85 w 91"/>
                <a:gd name="T39" fmla="*/ 5 h 86"/>
                <a:gd name="T40" fmla="*/ 6 w 91"/>
                <a:gd name="T41" fmla="*/ 7 h 86"/>
                <a:gd name="T42" fmla="*/ 9 w 91"/>
                <a:gd name="T43" fmla="*/ 8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1" h="86">
                  <a:moveTo>
                    <a:pt x="7" y="85"/>
                  </a:moveTo>
                  <a:cubicBezTo>
                    <a:pt x="5" y="85"/>
                    <a:pt x="4" y="84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9" y="0"/>
                    <a:pt x="89" y="0"/>
                    <a:pt x="90" y="1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90" y="1"/>
                    <a:pt x="91" y="2"/>
                    <a:pt x="91" y="3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89" y="83"/>
                    <a:pt x="89" y="83"/>
                    <a:pt x="89" y="83"/>
                  </a:cubicBezTo>
                  <a:cubicBezTo>
                    <a:pt x="89" y="85"/>
                    <a:pt x="88" y="86"/>
                    <a:pt x="87" y="86"/>
                  </a:cubicBezTo>
                  <a:cubicBezTo>
                    <a:pt x="87" y="86"/>
                    <a:pt x="87" y="86"/>
                    <a:pt x="87" y="86"/>
                  </a:cubicBezTo>
                  <a:cubicBezTo>
                    <a:pt x="7" y="85"/>
                    <a:pt x="7" y="85"/>
                    <a:pt x="7" y="85"/>
                  </a:cubicBezTo>
                  <a:close/>
                  <a:moveTo>
                    <a:pt x="9" y="80"/>
                  </a:moveTo>
                  <a:cubicBezTo>
                    <a:pt x="84" y="80"/>
                    <a:pt x="84" y="80"/>
                    <a:pt x="84" y="80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9" y="80"/>
                    <a:pt x="9" y="80"/>
                    <a:pt x="9" y="8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7" name="Freeform 284"/>
            <p:cNvSpPr>
              <a:spLocks/>
            </p:cNvSpPr>
            <p:nvPr/>
          </p:nvSpPr>
          <p:spPr bwMode="auto">
            <a:xfrm>
              <a:off x="6471" y="1920"/>
              <a:ext cx="43" cy="188"/>
            </a:xfrm>
            <a:custGeom>
              <a:avLst/>
              <a:gdLst>
                <a:gd name="T0" fmla="*/ 0 w 43"/>
                <a:gd name="T1" fmla="*/ 0 h 188"/>
                <a:gd name="T2" fmla="*/ 36 w 43"/>
                <a:gd name="T3" fmla="*/ 29 h 188"/>
                <a:gd name="T4" fmla="*/ 43 w 43"/>
                <a:gd name="T5" fmla="*/ 188 h 188"/>
                <a:gd name="T6" fmla="*/ 10 w 43"/>
                <a:gd name="T7" fmla="*/ 188 h 188"/>
                <a:gd name="T8" fmla="*/ 0 w 43"/>
                <a:gd name="T9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88">
                  <a:moveTo>
                    <a:pt x="0" y="0"/>
                  </a:moveTo>
                  <a:lnTo>
                    <a:pt x="36" y="29"/>
                  </a:lnTo>
                  <a:lnTo>
                    <a:pt x="43" y="188"/>
                  </a:lnTo>
                  <a:lnTo>
                    <a:pt x="10" y="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" name="Freeform 285"/>
            <p:cNvSpPr>
              <a:spLocks noEditPoints="1"/>
            </p:cNvSpPr>
            <p:nvPr/>
          </p:nvSpPr>
          <p:spPr bwMode="auto">
            <a:xfrm>
              <a:off x="6464" y="1913"/>
              <a:ext cx="57" cy="199"/>
            </a:xfrm>
            <a:custGeom>
              <a:avLst/>
              <a:gdLst>
                <a:gd name="T0" fmla="*/ 21 w 24"/>
                <a:gd name="T1" fmla="*/ 84 h 84"/>
                <a:gd name="T2" fmla="*/ 7 w 24"/>
                <a:gd name="T3" fmla="*/ 84 h 84"/>
                <a:gd name="T4" fmla="*/ 4 w 24"/>
                <a:gd name="T5" fmla="*/ 82 h 84"/>
                <a:gd name="T6" fmla="*/ 4 w 24"/>
                <a:gd name="T7" fmla="*/ 82 h 84"/>
                <a:gd name="T8" fmla="*/ 0 w 24"/>
                <a:gd name="T9" fmla="*/ 3 h 84"/>
                <a:gd name="T10" fmla="*/ 3 w 24"/>
                <a:gd name="T11" fmla="*/ 3 h 84"/>
                <a:gd name="T12" fmla="*/ 0 w 24"/>
                <a:gd name="T13" fmla="*/ 3 h 84"/>
                <a:gd name="T14" fmla="*/ 2 w 24"/>
                <a:gd name="T15" fmla="*/ 1 h 84"/>
                <a:gd name="T16" fmla="*/ 2 w 24"/>
                <a:gd name="T17" fmla="*/ 1 h 84"/>
                <a:gd name="T18" fmla="*/ 5 w 24"/>
                <a:gd name="T19" fmla="*/ 1 h 84"/>
                <a:gd name="T20" fmla="*/ 5 w 24"/>
                <a:gd name="T21" fmla="*/ 1 h 84"/>
                <a:gd name="T22" fmla="*/ 20 w 24"/>
                <a:gd name="T23" fmla="*/ 13 h 84"/>
                <a:gd name="T24" fmla="*/ 21 w 24"/>
                <a:gd name="T25" fmla="*/ 15 h 84"/>
                <a:gd name="T26" fmla="*/ 21 w 24"/>
                <a:gd name="T27" fmla="*/ 15 h 84"/>
                <a:gd name="T28" fmla="*/ 24 w 24"/>
                <a:gd name="T29" fmla="*/ 82 h 84"/>
                <a:gd name="T30" fmla="*/ 23 w 24"/>
                <a:gd name="T31" fmla="*/ 84 h 84"/>
                <a:gd name="T32" fmla="*/ 23 w 24"/>
                <a:gd name="T33" fmla="*/ 84 h 84"/>
                <a:gd name="T34" fmla="*/ 21 w 24"/>
                <a:gd name="T35" fmla="*/ 84 h 84"/>
                <a:gd name="T36" fmla="*/ 21 w 24"/>
                <a:gd name="T37" fmla="*/ 84 h 84"/>
                <a:gd name="T38" fmla="*/ 21 w 24"/>
                <a:gd name="T39" fmla="*/ 84 h 84"/>
                <a:gd name="T40" fmla="*/ 9 w 24"/>
                <a:gd name="T41" fmla="*/ 79 h 84"/>
                <a:gd name="T42" fmla="*/ 18 w 24"/>
                <a:gd name="T43" fmla="*/ 79 h 84"/>
                <a:gd name="T44" fmla="*/ 16 w 24"/>
                <a:gd name="T45" fmla="*/ 17 h 84"/>
                <a:gd name="T46" fmla="*/ 6 w 24"/>
                <a:gd name="T47" fmla="*/ 9 h 84"/>
                <a:gd name="T48" fmla="*/ 9 w 24"/>
                <a:gd name="T49" fmla="*/ 7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" h="84">
                  <a:moveTo>
                    <a:pt x="21" y="84"/>
                  </a:moveTo>
                  <a:cubicBezTo>
                    <a:pt x="7" y="84"/>
                    <a:pt x="7" y="84"/>
                    <a:pt x="7" y="84"/>
                  </a:cubicBezTo>
                  <a:cubicBezTo>
                    <a:pt x="5" y="84"/>
                    <a:pt x="4" y="83"/>
                    <a:pt x="4" y="82"/>
                  </a:cubicBezTo>
                  <a:cubicBezTo>
                    <a:pt x="4" y="82"/>
                    <a:pt x="4" y="82"/>
                    <a:pt x="4" y="8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4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24" y="82"/>
                    <a:pt x="24" y="83"/>
                    <a:pt x="23" y="84"/>
                  </a:cubicBezTo>
                  <a:cubicBezTo>
                    <a:pt x="23" y="84"/>
                    <a:pt x="23" y="84"/>
                    <a:pt x="23" y="84"/>
                  </a:cubicBezTo>
                  <a:cubicBezTo>
                    <a:pt x="23" y="84"/>
                    <a:pt x="22" y="84"/>
                    <a:pt x="21" y="84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21" y="84"/>
                    <a:pt x="21" y="84"/>
                    <a:pt x="21" y="84"/>
                  </a:cubicBezTo>
                  <a:close/>
                  <a:moveTo>
                    <a:pt x="9" y="79"/>
                  </a:moveTo>
                  <a:cubicBezTo>
                    <a:pt x="18" y="79"/>
                    <a:pt x="18" y="79"/>
                    <a:pt x="18" y="79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9" y="79"/>
                    <a:pt x="9" y="79"/>
                    <a:pt x="9" y="7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9" name="Freeform 286"/>
            <p:cNvSpPr>
              <a:spLocks/>
            </p:cNvSpPr>
            <p:nvPr/>
          </p:nvSpPr>
          <p:spPr bwMode="auto">
            <a:xfrm>
              <a:off x="6471" y="1918"/>
              <a:ext cx="202" cy="31"/>
            </a:xfrm>
            <a:custGeom>
              <a:avLst/>
              <a:gdLst>
                <a:gd name="T0" fmla="*/ 0 w 202"/>
                <a:gd name="T1" fmla="*/ 2 h 31"/>
                <a:gd name="T2" fmla="*/ 36 w 202"/>
                <a:gd name="T3" fmla="*/ 31 h 31"/>
                <a:gd name="T4" fmla="*/ 202 w 202"/>
                <a:gd name="T5" fmla="*/ 31 h 31"/>
                <a:gd name="T6" fmla="*/ 202 w 202"/>
                <a:gd name="T7" fmla="*/ 0 h 31"/>
                <a:gd name="T8" fmla="*/ 0 w 202"/>
                <a:gd name="T9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31">
                  <a:moveTo>
                    <a:pt x="0" y="2"/>
                  </a:moveTo>
                  <a:lnTo>
                    <a:pt x="36" y="31"/>
                  </a:lnTo>
                  <a:lnTo>
                    <a:pt x="202" y="31"/>
                  </a:lnTo>
                  <a:lnTo>
                    <a:pt x="20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0" name="Freeform 287"/>
            <p:cNvSpPr>
              <a:spLocks noEditPoints="1"/>
            </p:cNvSpPr>
            <p:nvPr/>
          </p:nvSpPr>
          <p:spPr bwMode="auto">
            <a:xfrm>
              <a:off x="6464" y="1911"/>
              <a:ext cx="216" cy="45"/>
            </a:xfrm>
            <a:custGeom>
              <a:avLst/>
              <a:gdLst>
                <a:gd name="T0" fmla="*/ 17 w 91"/>
                <a:gd name="T1" fmla="*/ 18 h 19"/>
                <a:gd name="T2" fmla="*/ 1 w 91"/>
                <a:gd name="T3" fmla="*/ 6 h 19"/>
                <a:gd name="T4" fmla="*/ 1 w 91"/>
                <a:gd name="T5" fmla="*/ 3 h 19"/>
                <a:gd name="T6" fmla="*/ 1 w 91"/>
                <a:gd name="T7" fmla="*/ 3 h 19"/>
                <a:gd name="T8" fmla="*/ 3 w 91"/>
                <a:gd name="T9" fmla="*/ 1 h 19"/>
                <a:gd name="T10" fmla="*/ 3 w 91"/>
                <a:gd name="T11" fmla="*/ 1 h 19"/>
                <a:gd name="T12" fmla="*/ 88 w 91"/>
                <a:gd name="T13" fmla="*/ 0 h 19"/>
                <a:gd name="T14" fmla="*/ 90 w 91"/>
                <a:gd name="T15" fmla="*/ 1 h 19"/>
                <a:gd name="T16" fmla="*/ 90 w 91"/>
                <a:gd name="T17" fmla="*/ 1 h 19"/>
                <a:gd name="T18" fmla="*/ 91 w 91"/>
                <a:gd name="T19" fmla="*/ 3 h 19"/>
                <a:gd name="T20" fmla="*/ 91 w 91"/>
                <a:gd name="T21" fmla="*/ 3 h 19"/>
                <a:gd name="T22" fmla="*/ 90 w 91"/>
                <a:gd name="T23" fmla="*/ 16 h 19"/>
                <a:gd name="T24" fmla="*/ 88 w 91"/>
                <a:gd name="T25" fmla="*/ 19 h 19"/>
                <a:gd name="T26" fmla="*/ 88 w 91"/>
                <a:gd name="T27" fmla="*/ 19 h 19"/>
                <a:gd name="T28" fmla="*/ 18 w 91"/>
                <a:gd name="T29" fmla="*/ 19 h 19"/>
                <a:gd name="T30" fmla="*/ 17 w 91"/>
                <a:gd name="T31" fmla="*/ 18 h 19"/>
                <a:gd name="T32" fmla="*/ 19 w 91"/>
                <a:gd name="T33" fmla="*/ 14 h 19"/>
                <a:gd name="T34" fmla="*/ 85 w 91"/>
                <a:gd name="T35" fmla="*/ 14 h 19"/>
                <a:gd name="T36" fmla="*/ 85 w 91"/>
                <a:gd name="T37" fmla="*/ 5 h 19"/>
                <a:gd name="T38" fmla="*/ 10 w 91"/>
                <a:gd name="T39" fmla="*/ 6 h 19"/>
                <a:gd name="T40" fmla="*/ 19 w 91"/>
                <a:gd name="T41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1" h="19">
                  <a:moveTo>
                    <a:pt x="17" y="18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5"/>
                    <a:pt x="0" y="4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9" y="0"/>
                    <a:pt x="89" y="0"/>
                    <a:pt x="90" y="1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90" y="1"/>
                    <a:pt x="91" y="2"/>
                    <a:pt x="91" y="3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8"/>
                    <a:pt x="89" y="19"/>
                    <a:pt x="88" y="19"/>
                  </a:cubicBezTo>
                  <a:cubicBezTo>
                    <a:pt x="88" y="19"/>
                    <a:pt x="88" y="19"/>
                    <a:pt x="8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7" y="18"/>
                    <a:pt x="17" y="18"/>
                    <a:pt x="17" y="18"/>
                  </a:cubicBezTo>
                  <a:close/>
                  <a:moveTo>
                    <a:pt x="19" y="14"/>
                  </a:moveTo>
                  <a:cubicBezTo>
                    <a:pt x="85" y="14"/>
                    <a:pt x="85" y="14"/>
                    <a:pt x="85" y="14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9" y="14"/>
                    <a:pt x="19" y="14"/>
                    <a:pt x="19" y="1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1" name="Freeform 288"/>
            <p:cNvSpPr>
              <a:spLocks/>
            </p:cNvSpPr>
            <p:nvPr/>
          </p:nvSpPr>
          <p:spPr bwMode="auto">
            <a:xfrm>
              <a:off x="6746" y="1918"/>
              <a:ext cx="201" cy="192"/>
            </a:xfrm>
            <a:custGeom>
              <a:avLst/>
              <a:gdLst>
                <a:gd name="T0" fmla="*/ 0 w 201"/>
                <a:gd name="T1" fmla="*/ 5 h 192"/>
                <a:gd name="T2" fmla="*/ 9 w 201"/>
                <a:gd name="T3" fmla="*/ 190 h 192"/>
                <a:gd name="T4" fmla="*/ 199 w 201"/>
                <a:gd name="T5" fmla="*/ 192 h 192"/>
                <a:gd name="T6" fmla="*/ 201 w 201"/>
                <a:gd name="T7" fmla="*/ 0 h 192"/>
                <a:gd name="T8" fmla="*/ 0 w 201"/>
                <a:gd name="T9" fmla="*/ 5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92">
                  <a:moveTo>
                    <a:pt x="0" y="5"/>
                  </a:moveTo>
                  <a:lnTo>
                    <a:pt x="9" y="190"/>
                  </a:lnTo>
                  <a:lnTo>
                    <a:pt x="199" y="192"/>
                  </a:lnTo>
                  <a:lnTo>
                    <a:pt x="201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C7ED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2" name="Freeform 289"/>
            <p:cNvSpPr>
              <a:spLocks noEditPoints="1"/>
            </p:cNvSpPr>
            <p:nvPr/>
          </p:nvSpPr>
          <p:spPr bwMode="auto">
            <a:xfrm>
              <a:off x="6741" y="1911"/>
              <a:ext cx="213" cy="204"/>
            </a:xfrm>
            <a:custGeom>
              <a:avLst/>
              <a:gdLst>
                <a:gd name="T0" fmla="*/ 6 w 90"/>
                <a:gd name="T1" fmla="*/ 86 h 86"/>
                <a:gd name="T2" fmla="*/ 4 w 90"/>
                <a:gd name="T3" fmla="*/ 83 h 86"/>
                <a:gd name="T4" fmla="*/ 4 w 90"/>
                <a:gd name="T5" fmla="*/ 83 h 86"/>
                <a:gd name="T6" fmla="*/ 0 w 90"/>
                <a:gd name="T7" fmla="*/ 5 h 86"/>
                <a:gd name="T8" fmla="*/ 0 w 90"/>
                <a:gd name="T9" fmla="*/ 3 h 86"/>
                <a:gd name="T10" fmla="*/ 0 w 90"/>
                <a:gd name="T11" fmla="*/ 3 h 86"/>
                <a:gd name="T12" fmla="*/ 2 w 90"/>
                <a:gd name="T13" fmla="*/ 2 h 86"/>
                <a:gd name="T14" fmla="*/ 2 w 90"/>
                <a:gd name="T15" fmla="*/ 2 h 86"/>
                <a:gd name="T16" fmla="*/ 87 w 90"/>
                <a:gd name="T17" fmla="*/ 0 h 86"/>
                <a:gd name="T18" fmla="*/ 89 w 90"/>
                <a:gd name="T19" fmla="*/ 1 h 86"/>
                <a:gd name="T20" fmla="*/ 89 w 90"/>
                <a:gd name="T21" fmla="*/ 1 h 86"/>
                <a:gd name="T22" fmla="*/ 90 w 90"/>
                <a:gd name="T23" fmla="*/ 3 h 86"/>
                <a:gd name="T24" fmla="*/ 90 w 90"/>
                <a:gd name="T25" fmla="*/ 3 h 86"/>
                <a:gd name="T26" fmla="*/ 89 w 90"/>
                <a:gd name="T27" fmla="*/ 84 h 86"/>
                <a:gd name="T28" fmla="*/ 86 w 90"/>
                <a:gd name="T29" fmla="*/ 86 h 86"/>
                <a:gd name="T30" fmla="*/ 86 w 90"/>
                <a:gd name="T31" fmla="*/ 86 h 86"/>
                <a:gd name="T32" fmla="*/ 6 w 90"/>
                <a:gd name="T33" fmla="*/ 86 h 86"/>
                <a:gd name="T34" fmla="*/ 9 w 90"/>
                <a:gd name="T35" fmla="*/ 81 h 86"/>
                <a:gd name="T36" fmla="*/ 84 w 90"/>
                <a:gd name="T37" fmla="*/ 81 h 86"/>
                <a:gd name="T38" fmla="*/ 85 w 90"/>
                <a:gd name="T39" fmla="*/ 6 h 86"/>
                <a:gd name="T40" fmla="*/ 5 w 90"/>
                <a:gd name="T41" fmla="*/ 7 h 86"/>
                <a:gd name="T42" fmla="*/ 9 w 90"/>
                <a:gd name="T43" fmla="*/ 8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0" h="86">
                  <a:moveTo>
                    <a:pt x="6" y="86"/>
                  </a:moveTo>
                  <a:cubicBezTo>
                    <a:pt x="5" y="86"/>
                    <a:pt x="4" y="85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8" y="0"/>
                    <a:pt x="89" y="1"/>
                    <a:pt x="89" y="1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90" y="2"/>
                    <a:pt x="90" y="2"/>
                    <a:pt x="90" y="3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5"/>
                    <a:pt x="88" y="86"/>
                    <a:pt x="86" y="86"/>
                  </a:cubicBezTo>
                  <a:cubicBezTo>
                    <a:pt x="86" y="86"/>
                    <a:pt x="86" y="86"/>
                    <a:pt x="86" y="86"/>
                  </a:cubicBezTo>
                  <a:cubicBezTo>
                    <a:pt x="6" y="86"/>
                    <a:pt x="6" y="86"/>
                    <a:pt x="6" y="86"/>
                  </a:cubicBezTo>
                  <a:close/>
                  <a:moveTo>
                    <a:pt x="9" y="81"/>
                  </a:moveTo>
                  <a:cubicBezTo>
                    <a:pt x="84" y="81"/>
                    <a:pt x="84" y="81"/>
                    <a:pt x="84" y="81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9" y="81"/>
                    <a:pt x="9" y="81"/>
                    <a:pt x="9" y="8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3" name="Freeform 290"/>
            <p:cNvSpPr>
              <a:spLocks/>
            </p:cNvSpPr>
            <p:nvPr/>
          </p:nvSpPr>
          <p:spPr bwMode="auto">
            <a:xfrm>
              <a:off x="6748" y="1920"/>
              <a:ext cx="43" cy="188"/>
            </a:xfrm>
            <a:custGeom>
              <a:avLst/>
              <a:gdLst>
                <a:gd name="T0" fmla="*/ 0 w 43"/>
                <a:gd name="T1" fmla="*/ 0 h 188"/>
                <a:gd name="T2" fmla="*/ 36 w 43"/>
                <a:gd name="T3" fmla="*/ 31 h 188"/>
                <a:gd name="T4" fmla="*/ 43 w 43"/>
                <a:gd name="T5" fmla="*/ 188 h 188"/>
                <a:gd name="T6" fmla="*/ 7 w 43"/>
                <a:gd name="T7" fmla="*/ 188 h 188"/>
                <a:gd name="T8" fmla="*/ 0 w 43"/>
                <a:gd name="T9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88">
                  <a:moveTo>
                    <a:pt x="0" y="0"/>
                  </a:moveTo>
                  <a:lnTo>
                    <a:pt x="36" y="31"/>
                  </a:lnTo>
                  <a:lnTo>
                    <a:pt x="43" y="188"/>
                  </a:lnTo>
                  <a:lnTo>
                    <a:pt x="7" y="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4" name="Freeform 291"/>
            <p:cNvSpPr>
              <a:spLocks noEditPoints="1"/>
            </p:cNvSpPr>
            <p:nvPr/>
          </p:nvSpPr>
          <p:spPr bwMode="auto">
            <a:xfrm>
              <a:off x="6741" y="1916"/>
              <a:ext cx="55" cy="199"/>
            </a:xfrm>
            <a:custGeom>
              <a:avLst/>
              <a:gdLst>
                <a:gd name="T0" fmla="*/ 6 w 23"/>
                <a:gd name="T1" fmla="*/ 84 h 84"/>
                <a:gd name="T2" fmla="*/ 4 w 23"/>
                <a:gd name="T3" fmla="*/ 81 h 84"/>
                <a:gd name="T4" fmla="*/ 4 w 23"/>
                <a:gd name="T5" fmla="*/ 81 h 84"/>
                <a:gd name="T6" fmla="*/ 0 w 23"/>
                <a:gd name="T7" fmla="*/ 2 h 84"/>
                <a:gd name="T8" fmla="*/ 3 w 23"/>
                <a:gd name="T9" fmla="*/ 2 h 84"/>
                <a:gd name="T10" fmla="*/ 0 w 23"/>
                <a:gd name="T11" fmla="*/ 2 h 84"/>
                <a:gd name="T12" fmla="*/ 1 w 23"/>
                <a:gd name="T13" fmla="*/ 0 h 84"/>
                <a:gd name="T14" fmla="*/ 1 w 23"/>
                <a:gd name="T15" fmla="*/ 0 h 84"/>
                <a:gd name="T16" fmla="*/ 4 w 23"/>
                <a:gd name="T17" fmla="*/ 0 h 84"/>
                <a:gd name="T18" fmla="*/ 4 w 23"/>
                <a:gd name="T19" fmla="*/ 0 h 84"/>
                <a:gd name="T20" fmla="*/ 19 w 23"/>
                <a:gd name="T21" fmla="*/ 13 h 84"/>
                <a:gd name="T22" fmla="*/ 20 w 23"/>
                <a:gd name="T23" fmla="*/ 15 h 84"/>
                <a:gd name="T24" fmla="*/ 20 w 23"/>
                <a:gd name="T25" fmla="*/ 15 h 84"/>
                <a:gd name="T26" fmla="*/ 23 w 23"/>
                <a:gd name="T27" fmla="*/ 81 h 84"/>
                <a:gd name="T28" fmla="*/ 22 w 23"/>
                <a:gd name="T29" fmla="*/ 83 h 84"/>
                <a:gd name="T30" fmla="*/ 22 w 23"/>
                <a:gd name="T31" fmla="*/ 83 h 84"/>
                <a:gd name="T32" fmla="*/ 21 w 23"/>
                <a:gd name="T33" fmla="*/ 84 h 84"/>
                <a:gd name="T34" fmla="*/ 21 w 23"/>
                <a:gd name="T35" fmla="*/ 84 h 84"/>
                <a:gd name="T36" fmla="*/ 6 w 23"/>
                <a:gd name="T37" fmla="*/ 84 h 84"/>
                <a:gd name="T38" fmla="*/ 9 w 23"/>
                <a:gd name="T39" fmla="*/ 78 h 84"/>
                <a:gd name="T40" fmla="*/ 18 w 23"/>
                <a:gd name="T41" fmla="*/ 79 h 84"/>
                <a:gd name="T42" fmla="*/ 15 w 23"/>
                <a:gd name="T43" fmla="*/ 16 h 84"/>
                <a:gd name="T44" fmla="*/ 5 w 23"/>
                <a:gd name="T45" fmla="*/ 8 h 84"/>
                <a:gd name="T46" fmla="*/ 9 w 23"/>
                <a:gd name="T47" fmla="*/ 7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" h="84">
                  <a:moveTo>
                    <a:pt x="6" y="84"/>
                  </a:moveTo>
                  <a:cubicBezTo>
                    <a:pt x="5" y="84"/>
                    <a:pt x="4" y="83"/>
                    <a:pt x="4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20" y="13"/>
                    <a:pt x="20" y="14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3" y="82"/>
                    <a:pt x="23" y="82"/>
                    <a:pt x="22" y="83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84"/>
                    <a:pt x="21" y="84"/>
                    <a:pt x="21" y="84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6" y="84"/>
                    <a:pt x="6" y="84"/>
                    <a:pt x="6" y="84"/>
                  </a:cubicBezTo>
                  <a:close/>
                  <a:moveTo>
                    <a:pt x="9" y="78"/>
                  </a:moveTo>
                  <a:cubicBezTo>
                    <a:pt x="18" y="79"/>
                    <a:pt x="18" y="79"/>
                    <a:pt x="18" y="79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9" y="78"/>
                    <a:pt x="9" y="78"/>
                    <a:pt x="9" y="78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5" name="Freeform 292"/>
            <p:cNvSpPr>
              <a:spLocks/>
            </p:cNvSpPr>
            <p:nvPr/>
          </p:nvSpPr>
          <p:spPr bwMode="auto">
            <a:xfrm>
              <a:off x="6748" y="1918"/>
              <a:ext cx="199" cy="33"/>
            </a:xfrm>
            <a:custGeom>
              <a:avLst/>
              <a:gdLst>
                <a:gd name="T0" fmla="*/ 0 w 199"/>
                <a:gd name="T1" fmla="*/ 2 h 33"/>
                <a:gd name="T2" fmla="*/ 36 w 199"/>
                <a:gd name="T3" fmla="*/ 33 h 33"/>
                <a:gd name="T4" fmla="*/ 199 w 199"/>
                <a:gd name="T5" fmla="*/ 33 h 33"/>
                <a:gd name="T6" fmla="*/ 199 w 199"/>
                <a:gd name="T7" fmla="*/ 0 h 33"/>
                <a:gd name="T8" fmla="*/ 0 w 199"/>
                <a:gd name="T9" fmla="*/ 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33">
                  <a:moveTo>
                    <a:pt x="0" y="2"/>
                  </a:moveTo>
                  <a:lnTo>
                    <a:pt x="36" y="33"/>
                  </a:lnTo>
                  <a:lnTo>
                    <a:pt x="199" y="33"/>
                  </a:lnTo>
                  <a:lnTo>
                    <a:pt x="199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6" name="Freeform 293"/>
            <p:cNvSpPr>
              <a:spLocks noEditPoints="1"/>
            </p:cNvSpPr>
            <p:nvPr/>
          </p:nvSpPr>
          <p:spPr bwMode="auto">
            <a:xfrm>
              <a:off x="6741" y="1911"/>
              <a:ext cx="213" cy="45"/>
            </a:xfrm>
            <a:custGeom>
              <a:avLst/>
              <a:gdLst>
                <a:gd name="T0" fmla="*/ 16 w 90"/>
                <a:gd name="T1" fmla="*/ 19 h 19"/>
                <a:gd name="T2" fmla="*/ 1 w 90"/>
                <a:gd name="T3" fmla="*/ 6 h 19"/>
                <a:gd name="T4" fmla="*/ 0 w 90"/>
                <a:gd name="T5" fmla="*/ 4 h 19"/>
                <a:gd name="T6" fmla="*/ 0 w 90"/>
                <a:gd name="T7" fmla="*/ 4 h 19"/>
                <a:gd name="T8" fmla="*/ 2 w 90"/>
                <a:gd name="T9" fmla="*/ 2 h 19"/>
                <a:gd name="T10" fmla="*/ 2 w 90"/>
                <a:gd name="T11" fmla="*/ 2 h 19"/>
                <a:gd name="T12" fmla="*/ 87 w 90"/>
                <a:gd name="T13" fmla="*/ 0 h 19"/>
                <a:gd name="T14" fmla="*/ 89 w 90"/>
                <a:gd name="T15" fmla="*/ 1 h 19"/>
                <a:gd name="T16" fmla="*/ 89 w 90"/>
                <a:gd name="T17" fmla="*/ 1 h 19"/>
                <a:gd name="T18" fmla="*/ 90 w 90"/>
                <a:gd name="T19" fmla="*/ 3 h 19"/>
                <a:gd name="T20" fmla="*/ 90 w 90"/>
                <a:gd name="T21" fmla="*/ 3 h 19"/>
                <a:gd name="T22" fmla="*/ 90 w 90"/>
                <a:gd name="T23" fmla="*/ 17 h 19"/>
                <a:gd name="T24" fmla="*/ 87 w 90"/>
                <a:gd name="T25" fmla="*/ 19 h 19"/>
                <a:gd name="T26" fmla="*/ 87 w 90"/>
                <a:gd name="T27" fmla="*/ 19 h 19"/>
                <a:gd name="T28" fmla="*/ 18 w 90"/>
                <a:gd name="T29" fmla="*/ 19 h 19"/>
                <a:gd name="T30" fmla="*/ 16 w 90"/>
                <a:gd name="T31" fmla="*/ 19 h 19"/>
                <a:gd name="T32" fmla="*/ 19 w 90"/>
                <a:gd name="T33" fmla="*/ 14 h 19"/>
                <a:gd name="T34" fmla="*/ 84 w 90"/>
                <a:gd name="T35" fmla="*/ 14 h 19"/>
                <a:gd name="T36" fmla="*/ 85 w 90"/>
                <a:gd name="T37" fmla="*/ 6 h 19"/>
                <a:gd name="T38" fmla="*/ 10 w 90"/>
                <a:gd name="T39" fmla="*/ 7 h 19"/>
                <a:gd name="T40" fmla="*/ 19 w 90"/>
                <a:gd name="T41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9">
                  <a:moveTo>
                    <a:pt x="16" y="19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8" y="0"/>
                    <a:pt x="89" y="1"/>
                    <a:pt x="89" y="1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90" y="2"/>
                    <a:pt x="90" y="2"/>
                    <a:pt x="90" y="3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90" y="17"/>
                    <a:pt x="90" y="17"/>
                    <a:pt x="90" y="17"/>
                  </a:cubicBezTo>
                  <a:cubicBezTo>
                    <a:pt x="90" y="18"/>
                    <a:pt x="88" y="19"/>
                    <a:pt x="87" y="19"/>
                  </a:cubicBezTo>
                  <a:cubicBezTo>
                    <a:pt x="87" y="19"/>
                    <a:pt x="87" y="19"/>
                    <a:pt x="87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9" y="14"/>
                  </a:moveTo>
                  <a:cubicBezTo>
                    <a:pt x="84" y="14"/>
                    <a:pt x="84" y="14"/>
                    <a:pt x="84" y="14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9" y="14"/>
                    <a:pt x="19" y="14"/>
                    <a:pt x="19" y="1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7" name="Freeform 294"/>
            <p:cNvSpPr>
              <a:spLocks/>
            </p:cNvSpPr>
            <p:nvPr/>
          </p:nvSpPr>
          <p:spPr bwMode="auto">
            <a:xfrm>
              <a:off x="4661" y="633"/>
              <a:ext cx="865" cy="213"/>
            </a:xfrm>
            <a:custGeom>
              <a:avLst/>
              <a:gdLst>
                <a:gd name="T0" fmla="*/ 0 w 865"/>
                <a:gd name="T1" fmla="*/ 211 h 213"/>
                <a:gd name="T2" fmla="*/ 853 w 865"/>
                <a:gd name="T3" fmla="*/ 213 h 213"/>
                <a:gd name="T4" fmla="*/ 865 w 865"/>
                <a:gd name="T5" fmla="*/ 0 h 213"/>
                <a:gd name="T6" fmla="*/ 266 w 865"/>
                <a:gd name="T7" fmla="*/ 0 h 213"/>
                <a:gd name="T8" fmla="*/ 0 w 865"/>
                <a:gd name="T9" fmla="*/ 211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5" h="213">
                  <a:moveTo>
                    <a:pt x="0" y="211"/>
                  </a:moveTo>
                  <a:lnTo>
                    <a:pt x="853" y="213"/>
                  </a:lnTo>
                  <a:lnTo>
                    <a:pt x="865" y="0"/>
                  </a:lnTo>
                  <a:lnTo>
                    <a:pt x="266" y="0"/>
                  </a:lnTo>
                  <a:lnTo>
                    <a:pt x="0" y="211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8" name="Freeform 295"/>
            <p:cNvSpPr>
              <a:spLocks noEditPoints="1"/>
            </p:cNvSpPr>
            <p:nvPr/>
          </p:nvSpPr>
          <p:spPr bwMode="auto">
            <a:xfrm>
              <a:off x="4654" y="626"/>
              <a:ext cx="879" cy="227"/>
            </a:xfrm>
            <a:custGeom>
              <a:avLst/>
              <a:gdLst>
                <a:gd name="T0" fmla="*/ 363 w 371"/>
                <a:gd name="T1" fmla="*/ 96 h 96"/>
                <a:gd name="T2" fmla="*/ 3 w 371"/>
                <a:gd name="T3" fmla="*/ 95 h 96"/>
                <a:gd name="T4" fmla="*/ 0 w 371"/>
                <a:gd name="T5" fmla="*/ 93 h 96"/>
                <a:gd name="T6" fmla="*/ 0 w 371"/>
                <a:gd name="T7" fmla="*/ 93 h 96"/>
                <a:gd name="T8" fmla="*/ 1 w 371"/>
                <a:gd name="T9" fmla="*/ 90 h 96"/>
                <a:gd name="T10" fmla="*/ 1 w 371"/>
                <a:gd name="T11" fmla="*/ 90 h 96"/>
                <a:gd name="T12" fmla="*/ 113 w 371"/>
                <a:gd name="T13" fmla="*/ 1 h 96"/>
                <a:gd name="T14" fmla="*/ 115 w 371"/>
                <a:gd name="T15" fmla="*/ 0 h 96"/>
                <a:gd name="T16" fmla="*/ 368 w 371"/>
                <a:gd name="T17" fmla="*/ 0 h 96"/>
                <a:gd name="T18" fmla="*/ 370 w 371"/>
                <a:gd name="T19" fmla="*/ 1 h 96"/>
                <a:gd name="T20" fmla="*/ 370 w 371"/>
                <a:gd name="T21" fmla="*/ 1 h 96"/>
                <a:gd name="T22" fmla="*/ 371 w 371"/>
                <a:gd name="T23" fmla="*/ 3 h 96"/>
                <a:gd name="T24" fmla="*/ 371 w 371"/>
                <a:gd name="T25" fmla="*/ 3 h 96"/>
                <a:gd name="T26" fmla="*/ 366 w 371"/>
                <a:gd name="T27" fmla="*/ 94 h 96"/>
                <a:gd name="T28" fmla="*/ 363 w 371"/>
                <a:gd name="T29" fmla="*/ 96 h 96"/>
                <a:gd name="T30" fmla="*/ 363 w 371"/>
                <a:gd name="T31" fmla="*/ 96 h 96"/>
                <a:gd name="T32" fmla="*/ 363 w 371"/>
                <a:gd name="T33" fmla="*/ 96 h 96"/>
                <a:gd name="T34" fmla="*/ 361 w 371"/>
                <a:gd name="T35" fmla="*/ 91 h 96"/>
                <a:gd name="T36" fmla="*/ 365 w 371"/>
                <a:gd name="T37" fmla="*/ 5 h 96"/>
                <a:gd name="T38" fmla="*/ 116 w 371"/>
                <a:gd name="T39" fmla="*/ 5 h 96"/>
                <a:gd name="T40" fmla="*/ 10 w 371"/>
                <a:gd name="T41" fmla="*/ 90 h 96"/>
                <a:gd name="T42" fmla="*/ 361 w 371"/>
                <a:gd name="T43" fmla="*/ 9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71" h="96">
                  <a:moveTo>
                    <a:pt x="363" y="96"/>
                  </a:moveTo>
                  <a:cubicBezTo>
                    <a:pt x="3" y="95"/>
                    <a:pt x="3" y="95"/>
                    <a:pt x="3" y="95"/>
                  </a:cubicBezTo>
                  <a:cubicBezTo>
                    <a:pt x="1" y="95"/>
                    <a:pt x="0" y="94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2"/>
                    <a:pt x="0" y="91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368" y="0"/>
                    <a:pt x="368" y="0"/>
                    <a:pt x="368" y="0"/>
                  </a:cubicBezTo>
                  <a:cubicBezTo>
                    <a:pt x="369" y="0"/>
                    <a:pt x="370" y="0"/>
                    <a:pt x="370" y="1"/>
                  </a:cubicBezTo>
                  <a:cubicBezTo>
                    <a:pt x="370" y="1"/>
                    <a:pt x="370" y="1"/>
                    <a:pt x="370" y="1"/>
                  </a:cubicBezTo>
                  <a:cubicBezTo>
                    <a:pt x="371" y="1"/>
                    <a:pt x="371" y="2"/>
                    <a:pt x="371" y="3"/>
                  </a:cubicBezTo>
                  <a:cubicBezTo>
                    <a:pt x="371" y="3"/>
                    <a:pt x="371" y="3"/>
                    <a:pt x="371" y="3"/>
                  </a:cubicBezTo>
                  <a:cubicBezTo>
                    <a:pt x="366" y="94"/>
                    <a:pt x="366" y="94"/>
                    <a:pt x="366" y="94"/>
                  </a:cubicBezTo>
                  <a:cubicBezTo>
                    <a:pt x="366" y="95"/>
                    <a:pt x="365" y="96"/>
                    <a:pt x="363" y="96"/>
                  </a:cubicBezTo>
                  <a:cubicBezTo>
                    <a:pt x="363" y="96"/>
                    <a:pt x="363" y="96"/>
                    <a:pt x="363" y="96"/>
                  </a:cubicBezTo>
                  <a:cubicBezTo>
                    <a:pt x="363" y="96"/>
                    <a:pt x="363" y="96"/>
                    <a:pt x="363" y="96"/>
                  </a:cubicBezTo>
                  <a:close/>
                  <a:moveTo>
                    <a:pt x="361" y="91"/>
                  </a:moveTo>
                  <a:cubicBezTo>
                    <a:pt x="365" y="5"/>
                    <a:pt x="365" y="5"/>
                    <a:pt x="365" y="5"/>
                  </a:cubicBezTo>
                  <a:cubicBezTo>
                    <a:pt x="116" y="5"/>
                    <a:pt x="116" y="5"/>
                    <a:pt x="116" y="5"/>
                  </a:cubicBezTo>
                  <a:cubicBezTo>
                    <a:pt x="10" y="90"/>
                    <a:pt x="10" y="90"/>
                    <a:pt x="10" y="90"/>
                  </a:cubicBezTo>
                  <a:cubicBezTo>
                    <a:pt x="361" y="91"/>
                    <a:pt x="361" y="91"/>
                    <a:pt x="361" y="9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9" name="Freeform 296"/>
            <p:cNvSpPr>
              <a:spLocks/>
            </p:cNvSpPr>
            <p:nvPr/>
          </p:nvSpPr>
          <p:spPr bwMode="auto">
            <a:xfrm>
              <a:off x="4628" y="844"/>
              <a:ext cx="910" cy="1427"/>
            </a:xfrm>
            <a:custGeom>
              <a:avLst/>
              <a:gdLst>
                <a:gd name="T0" fmla="*/ 0 w 910"/>
                <a:gd name="T1" fmla="*/ 1427 h 1427"/>
                <a:gd name="T2" fmla="*/ 28 w 910"/>
                <a:gd name="T3" fmla="*/ 0 h 1427"/>
                <a:gd name="T4" fmla="*/ 874 w 910"/>
                <a:gd name="T5" fmla="*/ 0 h 1427"/>
                <a:gd name="T6" fmla="*/ 910 w 910"/>
                <a:gd name="T7" fmla="*/ 1427 h 1427"/>
                <a:gd name="T8" fmla="*/ 0 w 910"/>
                <a:gd name="T9" fmla="*/ 1427 h 1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0" h="1427">
                  <a:moveTo>
                    <a:pt x="0" y="1427"/>
                  </a:moveTo>
                  <a:lnTo>
                    <a:pt x="28" y="0"/>
                  </a:lnTo>
                  <a:lnTo>
                    <a:pt x="874" y="0"/>
                  </a:lnTo>
                  <a:lnTo>
                    <a:pt x="910" y="1427"/>
                  </a:lnTo>
                  <a:lnTo>
                    <a:pt x="0" y="14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0" name="Freeform 297"/>
            <p:cNvSpPr>
              <a:spLocks noEditPoints="1"/>
            </p:cNvSpPr>
            <p:nvPr/>
          </p:nvSpPr>
          <p:spPr bwMode="auto">
            <a:xfrm>
              <a:off x="4621" y="839"/>
              <a:ext cx="924" cy="1437"/>
            </a:xfrm>
            <a:custGeom>
              <a:avLst/>
              <a:gdLst>
                <a:gd name="T0" fmla="*/ 3 w 390"/>
                <a:gd name="T1" fmla="*/ 606 h 606"/>
                <a:gd name="T2" fmla="*/ 3 w 390"/>
                <a:gd name="T3" fmla="*/ 604 h 606"/>
                <a:gd name="T4" fmla="*/ 6 w 390"/>
                <a:gd name="T5" fmla="*/ 604 h 606"/>
                <a:gd name="T6" fmla="*/ 3 w 390"/>
                <a:gd name="T7" fmla="*/ 604 h 606"/>
                <a:gd name="T8" fmla="*/ 3 w 390"/>
                <a:gd name="T9" fmla="*/ 606 h 606"/>
                <a:gd name="T10" fmla="*/ 1 w 390"/>
                <a:gd name="T11" fmla="*/ 606 h 606"/>
                <a:gd name="T12" fmla="*/ 1 w 390"/>
                <a:gd name="T13" fmla="*/ 606 h 606"/>
                <a:gd name="T14" fmla="*/ 0 w 390"/>
                <a:gd name="T15" fmla="*/ 604 h 606"/>
                <a:gd name="T16" fmla="*/ 0 w 390"/>
                <a:gd name="T17" fmla="*/ 604 h 606"/>
                <a:gd name="T18" fmla="*/ 12 w 390"/>
                <a:gd name="T19" fmla="*/ 2 h 606"/>
                <a:gd name="T20" fmla="*/ 15 w 390"/>
                <a:gd name="T21" fmla="*/ 0 h 606"/>
                <a:gd name="T22" fmla="*/ 15 w 390"/>
                <a:gd name="T23" fmla="*/ 0 h 606"/>
                <a:gd name="T24" fmla="*/ 372 w 390"/>
                <a:gd name="T25" fmla="*/ 0 h 606"/>
                <a:gd name="T26" fmla="*/ 375 w 390"/>
                <a:gd name="T27" fmla="*/ 2 h 606"/>
                <a:gd name="T28" fmla="*/ 375 w 390"/>
                <a:gd name="T29" fmla="*/ 2 h 606"/>
                <a:gd name="T30" fmla="*/ 390 w 390"/>
                <a:gd name="T31" fmla="*/ 604 h 606"/>
                <a:gd name="T32" fmla="*/ 389 w 390"/>
                <a:gd name="T33" fmla="*/ 606 h 606"/>
                <a:gd name="T34" fmla="*/ 389 w 390"/>
                <a:gd name="T35" fmla="*/ 606 h 606"/>
                <a:gd name="T36" fmla="*/ 387 w 390"/>
                <a:gd name="T37" fmla="*/ 606 h 606"/>
                <a:gd name="T38" fmla="*/ 387 w 390"/>
                <a:gd name="T39" fmla="*/ 606 h 606"/>
                <a:gd name="T40" fmla="*/ 3 w 390"/>
                <a:gd name="T41" fmla="*/ 606 h 606"/>
                <a:gd name="T42" fmla="*/ 385 w 390"/>
                <a:gd name="T43" fmla="*/ 601 h 606"/>
                <a:gd name="T44" fmla="*/ 370 w 390"/>
                <a:gd name="T45" fmla="*/ 5 h 606"/>
                <a:gd name="T46" fmla="*/ 18 w 390"/>
                <a:gd name="T47" fmla="*/ 5 h 606"/>
                <a:gd name="T48" fmla="*/ 6 w 390"/>
                <a:gd name="T49" fmla="*/ 601 h 606"/>
                <a:gd name="T50" fmla="*/ 385 w 390"/>
                <a:gd name="T51" fmla="*/ 601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90" h="606">
                  <a:moveTo>
                    <a:pt x="3" y="606"/>
                  </a:moveTo>
                  <a:cubicBezTo>
                    <a:pt x="3" y="604"/>
                    <a:pt x="3" y="604"/>
                    <a:pt x="3" y="604"/>
                  </a:cubicBezTo>
                  <a:cubicBezTo>
                    <a:pt x="6" y="604"/>
                    <a:pt x="6" y="604"/>
                    <a:pt x="6" y="604"/>
                  </a:cubicBezTo>
                  <a:cubicBezTo>
                    <a:pt x="3" y="604"/>
                    <a:pt x="3" y="604"/>
                    <a:pt x="3" y="604"/>
                  </a:cubicBezTo>
                  <a:cubicBezTo>
                    <a:pt x="3" y="606"/>
                    <a:pt x="3" y="606"/>
                    <a:pt x="3" y="606"/>
                  </a:cubicBezTo>
                  <a:cubicBezTo>
                    <a:pt x="2" y="606"/>
                    <a:pt x="2" y="606"/>
                    <a:pt x="1" y="606"/>
                  </a:cubicBezTo>
                  <a:cubicBezTo>
                    <a:pt x="1" y="606"/>
                    <a:pt x="1" y="606"/>
                    <a:pt x="1" y="606"/>
                  </a:cubicBezTo>
                  <a:cubicBezTo>
                    <a:pt x="1" y="605"/>
                    <a:pt x="0" y="604"/>
                    <a:pt x="0" y="604"/>
                  </a:cubicBezTo>
                  <a:cubicBezTo>
                    <a:pt x="0" y="604"/>
                    <a:pt x="0" y="604"/>
                    <a:pt x="0" y="604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"/>
                    <a:pt x="13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372" y="0"/>
                    <a:pt x="372" y="0"/>
                    <a:pt x="372" y="0"/>
                  </a:cubicBezTo>
                  <a:cubicBezTo>
                    <a:pt x="374" y="0"/>
                    <a:pt x="375" y="1"/>
                    <a:pt x="375" y="2"/>
                  </a:cubicBezTo>
                  <a:cubicBezTo>
                    <a:pt x="375" y="2"/>
                    <a:pt x="375" y="2"/>
                    <a:pt x="375" y="2"/>
                  </a:cubicBezTo>
                  <a:cubicBezTo>
                    <a:pt x="390" y="604"/>
                    <a:pt x="390" y="604"/>
                    <a:pt x="390" y="604"/>
                  </a:cubicBezTo>
                  <a:cubicBezTo>
                    <a:pt x="390" y="604"/>
                    <a:pt x="390" y="605"/>
                    <a:pt x="389" y="606"/>
                  </a:cubicBezTo>
                  <a:cubicBezTo>
                    <a:pt x="389" y="606"/>
                    <a:pt x="389" y="606"/>
                    <a:pt x="389" y="606"/>
                  </a:cubicBezTo>
                  <a:cubicBezTo>
                    <a:pt x="389" y="606"/>
                    <a:pt x="388" y="606"/>
                    <a:pt x="387" y="606"/>
                  </a:cubicBezTo>
                  <a:cubicBezTo>
                    <a:pt x="387" y="606"/>
                    <a:pt x="387" y="606"/>
                    <a:pt x="387" y="606"/>
                  </a:cubicBezTo>
                  <a:cubicBezTo>
                    <a:pt x="3" y="606"/>
                    <a:pt x="3" y="606"/>
                    <a:pt x="3" y="606"/>
                  </a:cubicBezTo>
                  <a:close/>
                  <a:moveTo>
                    <a:pt x="385" y="601"/>
                  </a:moveTo>
                  <a:cubicBezTo>
                    <a:pt x="370" y="5"/>
                    <a:pt x="370" y="5"/>
                    <a:pt x="370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6" y="601"/>
                    <a:pt x="6" y="601"/>
                    <a:pt x="6" y="601"/>
                  </a:cubicBezTo>
                  <a:cubicBezTo>
                    <a:pt x="385" y="601"/>
                    <a:pt x="385" y="601"/>
                    <a:pt x="385" y="60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1" name="Freeform 298"/>
            <p:cNvSpPr>
              <a:spLocks/>
            </p:cNvSpPr>
            <p:nvPr/>
          </p:nvSpPr>
          <p:spPr bwMode="auto">
            <a:xfrm>
              <a:off x="5284" y="1588"/>
              <a:ext cx="1118" cy="683"/>
            </a:xfrm>
            <a:custGeom>
              <a:avLst/>
              <a:gdLst>
                <a:gd name="T0" fmla="*/ 1118 w 1118"/>
                <a:gd name="T1" fmla="*/ 683 h 683"/>
                <a:gd name="T2" fmla="*/ 1066 w 1118"/>
                <a:gd name="T3" fmla="*/ 0 h 683"/>
                <a:gd name="T4" fmla="*/ 52 w 1118"/>
                <a:gd name="T5" fmla="*/ 0 h 683"/>
                <a:gd name="T6" fmla="*/ 0 w 1118"/>
                <a:gd name="T7" fmla="*/ 683 h 683"/>
                <a:gd name="T8" fmla="*/ 1118 w 1118"/>
                <a:gd name="T9" fmla="*/ 683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8" h="683">
                  <a:moveTo>
                    <a:pt x="1118" y="683"/>
                  </a:moveTo>
                  <a:lnTo>
                    <a:pt x="1066" y="0"/>
                  </a:lnTo>
                  <a:lnTo>
                    <a:pt x="52" y="0"/>
                  </a:lnTo>
                  <a:lnTo>
                    <a:pt x="0" y="683"/>
                  </a:lnTo>
                  <a:lnTo>
                    <a:pt x="1118" y="68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2" name="Freeform 299"/>
            <p:cNvSpPr>
              <a:spLocks noEditPoints="1"/>
            </p:cNvSpPr>
            <p:nvPr/>
          </p:nvSpPr>
          <p:spPr bwMode="auto">
            <a:xfrm>
              <a:off x="5277" y="1581"/>
              <a:ext cx="1133" cy="695"/>
            </a:xfrm>
            <a:custGeom>
              <a:avLst/>
              <a:gdLst>
                <a:gd name="T0" fmla="*/ 1 w 478"/>
                <a:gd name="T1" fmla="*/ 293 h 293"/>
                <a:gd name="T2" fmla="*/ 0 w 478"/>
                <a:gd name="T3" fmla="*/ 291 h 293"/>
                <a:gd name="T4" fmla="*/ 0 w 478"/>
                <a:gd name="T5" fmla="*/ 291 h 293"/>
                <a:gd name="T6" fmla="*/ 22 w 478"/>
                <a:gd name="T7" fmla="*/ 3 h 293"/>
                <a:gd name="T8" fmla="*/ 25 w 478"/>
                <a:gd name="T9" fmla="*/ 0 h 293"/>
                <a:gd name="T10" fmla="*/ 25 w 478"/>
                <a:gd name="T11" fmla="*/ 0 h 293"/>
                <a:gd name="T12" fmla="*/ 453 w 478"/>
                <a:gd name="T13" fmla="*/ 0 h 293"/>
                <a:gd name="T14" fmla="*/ 455 w 478"/>
                <a:gd name="T15" fmla="*/ 3 h 293"/>
                <a:gd name="T16" fmla="*/ 455 w 478"/>
                <a:gd name="T17" fmla="*/ 3 h 293"/>
                <a:gd name="T18" fmla="*/ 478 w 478"/>
                <a:gd name="T19" fmla="*/ 290 h 293"/>
                <a:gd name="T20" fmla="*/ 475 w 478"/>
                <a:gd name="T21" fmla="*/ 291 h 293"/>
                <a:gd name="T22" fmla="*/ 475 w 478"/>
                <a:gd name="T23" fmla="*/ 288 h 293"/>
                <a:gd name="T24" fmla="*/ 475 w 478"/>
                <a:gd name="T25" fmla="*/ 291 h 293"/>
                <a:gd name="T26" fmla="*/ 478 w 478"/>
                <a:gd name="T27" fmla="*/ 290 h 293"/>
                <a:gd name="T28" fmla="*/ 477 w 478"/>
                <a:gd name="T29" fmla="*/ 292 h 293"/>
                <a:gd name="T30" fmla="*/ 477 w 478"/>
                <a:gd name="T31" fmla="*/ 292 h 293"/>
                <a:gd name="T32" fmla="*/ 475 w 478"/>
                <a:gd name="T33" fmla="*/ 293 h 293"/>
                <a:gd name="T34" fmla="*/ 475 w 478"/>
                <a:gd name="T35" fmla="*/ 293 h 293"/>
                <a:gd name="T36" fmla="*/ 3 w 478"/>
                <a:gd name="T37" fmla="*/ 293 h 293"/>
                <a:gd name="T38" fmla="*/ 1 w 478"/>
                <a:gd name="T39" fmla="*/ 293 h 293"/>
                <a:gd name="T40" fmla="*/ 6 w 478"/>
                <a:gd name="T41" fmla="*/ 288 h 293"/>
                <a:gd name="T42" fmla="*/ 473 w 478"/>
                <a:gd name="T43" fmla="*/ 288 h 293"/>
                <a:gd name="T44" fmla="*/ 450 w 478"/>
                <a:gd name="T45" fmla="*/ 5 h 293"/>
                <a:gd name="T46" fmla="*/ 28 w 478"/>
                <a:gd name="T47" fmla="*/ 5 h 293"/>
                <a:gd name="T48" fmla="*/ 6 w 478"/>
                <a:gd name="T49" fmla="*/ 28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8" h="293">
                  <a:moveTo>
                    <a:pt x="1" y="293"/>
                  </a:moveTo>
                  <a:cubicBezTo>
                    <a:pt x="0" y="292"/>
                    <a:pt x="0" y="291"/>
                    <a:pt x="0" y="291"/>
                  </a:cubicBezTo>
                  <a:cubicBezTo>
                    <a:pt x="0" y="291"/>
                    <a:pt x="0" y="291"/>
                    <a:pt x="0" y="291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3" y="1"/>
                    <a:pt x="24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453" y="0"/>
                    <a:pt x="453" y="0"/>
                    <a:pt x="453" y="0"/>
                  </a:cubicBezTo>
                  <a:cubicBezTo>
                    <a:pt x="454" y="0"/>
                    <a:pt x="455" y="1"/>
                    <a:pt x="455" y="3"/>
                  </a:cubicBezTo>
                  <a:cubicBezTo>
                    <a:pt x="455" y="3"/>
                    <a:pt x="455" y="3"/>
                    <a:pt x="455" y="3"/>
                  </a:cubicBezTo>
                  <a:cubicBezTo>
                    <a:pt x="478" y="290"/>
                    <a:pt x="478" y="290"/>
                    <a:pt x="478" y="290"/>
                  </a:cubicBezTo>
                  <a:cubicBezTo>
                    <a:pt x="475" y="291"/>
                    <a:pt x="475" y="291"/>
                    <a:pt x="475" y="291"/>
                  </a:cubicBezTo>
                  <a:cubicBezTo>
                    <a:pt x="475" y="288"/>
                    <a:pt x="475" y="288"/>
                    <a:pt x="475" y="288"/>
                  </a:cubicBezTo>
                  <a:cubicBezTo>
                    <a:pt x="475" y="291"/>
                    <a:pt x="475" y="291"/>
                    <a:pt x="475" y="291"/>
                  </a:cubicBezTo>
                  <a:cubicBezTo>
                    <a:pt x="478" y="290"/>
                    <a:pt x="478" y="290"/>
                    <a:pt x="478" y="290"/>
                  </a:cubicBezTo>
                  <a:cubicBezTo>
                    <a:pt x="478" y="291"/>
                    <a:pt x="478" y="292"/>
                    <a:pt x="477" y="292"/>
                  </a:cubicBezTo>
                  <a:cubicBezTo>
                    <a:pt x="477" y="292"/>
                    <a:pt x="477" y="292"/>
                    <a:pt x="477" y="292"/>
                  </a:cubicBezTo>
                  <a:cubicBezTo>
                    <a:pt x="477" y="293"/>
                    <a:pt x="476" y="293"/>
                    <a:pt x="475" y="293"/>
                  </a:cubicBezTo>
                  <a:cubicBezTo>
                    <a:pt x="475" y="293"/>
                    <a:pt x="475" y="293"/>
                    <a:pt x="475" y="293"/>
                  </a:cubicBezTo>
                  <a:cubicBezTo>
                    <a:pt x="3" y="293"/>
                    <a:pt x="3" y="293"/>
                    <a:pt x="3" y="293"/>
                  </a:cubicBezTo>
                  <a:cubicBezTo>
                    <a:pt x="2" y="293"/>
                    <a:pt x="1" y="293"/>
                    <a:pt x="1" y="293"/>
                  </a:cubicBezTo>
                  <a:close/>
                  <a:moveTo>
                    <a:pt x="6" y="288"/>
                  </a:moveTo>
                  <a:cubicBezTo>
                    <a:pt x="473" y="288"/>
                    <a:pt x="473" y="288"/>
                    <a:pt x="473" y="288"/>
                  </a:cubicBezTo>
                  <a:cubicBezTo>
                    <a:pt x="450" y="5"/>
                    <a:pt x="450" y="5"/>
                    <a:pt x="450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6" y="288"/>
                    <a:pt x="6" y="288"/>
                    <a:pt x="6" y="288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3" name="Freeform 300"/>
            <p:cNvSpPr>
              <a:spLocks/>
            </p:cNvSpPr>
            <p:nvPr/>
          </p:nvSpPr>
          <p:spPr bwMode="auto">
            <a:xfrm>
              <a:off x="5336" y="1458"/>
              <a:ext cx="1014" cy="130"/>
            </a:xfrm>
            <a:custGeom>
              <a:avLst/>
              <a:gdLst>
                <a:gd name="T0" fmla="*/ 1014 w 1014"/>
                <a:gd name="T1" fmla="*/ 130 h 130"/>
                <a:gd name="T2" fmla="*/ 0 w 1014"/>
                <a:gd name="T3" fmla="*/ 130 h 130"/>
                <a:gd name="T4" fmla="*/ 109 w 1014"/>
                <a:gd name="T5" fmla="*/ 0 h 130"/>
                <a:gd name="T6" fmla="*/ 931 w 1014"/>
                <a:gd name="T7" fmla="*/ 0 h 130"/>
                <a:gd name="T8" fmla="*/ 1014 w 1014"/>
                <a:gd name="T9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4" h="130">
                  <a:moveTo>
                    <a:pt x="1014" y="130"/>
                  </a:moveTo>
                  <a:lnTo>
                    <a:pt x="0" y="130"/>
                  </a:lnTo>
                  <a:lnTo>
                    <a:pt x="109" y="0"/>
                  </a:lnTo>
                  <a:lnTo>
                    <a:pt x="931" y="0"/>
                  </a:lnTo>
                  <a:lnTo>
                    <a:pt x="1014" y="1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4" name="Freeform 301"/>
            <p:cNvSpPr>
              <a:spLocks noEditPoints="1"/>
            </p:cNvSpPr>
            <p:nvPr/>
          </p:nvSpPr>
          <p:spPr bwMode="auto">
            <a:xfrm>
              <a:off x="5329" y="1451"/>
              <a:ext cx="1026" cy="142"/>
            </a:xfrm>
            <a:custGeom>
              <a:avLst/>
              <a:gdLst>
                <a:gd name="T0" fmla="*/ 3 w 433"/>
                <a:gd name="T1" fmla="*/ 60 h 60"/>
                <a:gd name="T2" fmla="*/ 1 w 433"/>
                <a:gd name="T3" fmla="*/ 59 h 60"/>
                <a:gd name="T4" fmla="*/ 1 w 433"/>
                <a:gd name="T5" fmla="*/ 59 h 60"/>
                <a:gd name="T6" fmla="*/ 1 w 433"/>
                <a:gd name="T7" fmla="*/ 56 h 60"/>
                <a:gd name="T8" fmla="*/ 1 w 433"/>
                <a:gd name="T9" fmla="*/ 56 h 60"/>
                <a:gd name="T10" fmla="*/ 46 w 433"/>
                <a:gd name="T11" fmla="*/ 1 h 60"/>
                <a:gd name="T12" fmla="*/ 49 w 433"/>
                <a:gd name="T13" fmla="*/ 0 h 60"/>
                <a:gd name="T14" fmla="*/ 49 w 433"/>
                <a:gd name="T15" fmla="*/ 0 h 60"/>
                <a:gd name="T16" fmla="*/ 396 w 433"/>
                <a:gd name="T17" fmla="*/ 0 h 60"/>
                <a:gd name="T18" fmla="*/ 398 w 433"/>
                <a:gd name="T19" fmla="*/ 1 h 60"/>
                <a:gd name="T20" fmla="*/ 398 w 433"/>
                <a:gd name="T21" fmla="*/ 1 h 60"/>
                <a:gd name="T22" fmla="*/ 433 w 433"/>
                <a:gd name="T23" fmla="*/ 56 h 60"/>
                <a:gd name="T24" fmla="*/ 431 w 433"/>
                <a:gd name="T25" fmla="*/ 58 h 60"/>
                <a:gd name="T26" fmla="*/ 431 w 433"/>
                <a:gd name="T27" fmla="*/ 55 h 60"/>
                <a:gd name="T28" fmla="*/ 431 w 433"/>
                <a:gd name="T29" fmla="*/ 58 h 60"/>
                <a:gd name="T30" fmla="*/ 433 w 433"/>
                <a:gd name="T31" fmla="*/ 56 h 60"/>
                <a:gd name="T32" fmla="*/ 433 w 433"/>
                <a:gd name="T33" fmla="*/ 59 h 60"/>
                <a:gd name="T34" fmla="*/ 433 w 433"/>
                <a:gd name="T35" fmla="*/ 59 h 60"/>
                <a:gd name="T36" fmla="*/ 431 w 433"/>
                <a:gd name="T37" fmla="*/ 60 h 60"/>
                <a:gd name="T38" fmla="*/ 431 w 433"/>
                <a:gd name="T39" fmla="*/ 60 h 60"/>
                <a:gd name="T40" fmla="*/ 3 w 433"/>
                <a:gd name="T41" fmla="*/ 60 h 60"/>
                <a:gd name="T42" fmla="*/ 9 w 433"/>
                <a:gd name="T43" fmla="*/ 55 h 60"/>
                <a:gd name="T44" fmla="*/ 426 w 433"/>
                <a:gd name="T45" fmla="*/ 55 h 60"/>
                <a:gd name="T46" fmla="*/ 394 w 433"/>
                <a:gd name="T47" fmla="*/ 5 h 60"/>
                <a:gd name="T48" fmla="*/ 50 w 433"/>
                <a:gd name="T49" fmla="*/ 5 h 60"/>
                <a:gd name="T50" fmla="*/ 9 w 433"/>
                <a:gd name="T51" fmla="*/ 55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33" h="60">
                  <a:moveTo>
                    <a:pt x="3" y="60"/>
                  </a:moveTo>
                  <a:cubicBezTo>
                    <a:pt x="2" y="60"/>
                    <a:pt x="1" y="60"/>
                    <a:pt x="1" y="59"/>
                  </a:cubicBezTo>
                  <a:cubicBezTo>
                    <a:pt x="1" y="59"/>
                    <a:pt x="1" y="59"/>
                    <a:pt x="1" y="59"/>
                  </a:cubicBezTo>
                  <a:cubicBezTo>
                    <a:pt x="0" y="58"/>
                    <a:pt x="0" y="57"/>
                    <a:pt x="1" y="56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7" y="0"/>
                    <a:pt x="48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396" y="0"/>
                    <a:pt x="396" y="0"/>
                    <a:pt x="396" y="0"/>
                  </a:cubicBezTo>
                  <a:cubicBezTo>
                    <a:pt x="397" y="0"/>
                    <a:pt x="398" y="0"/>
                    <a:pt x="398" y="1"/>
                  </a:cubicBezTo>
                  <a:cubicBezTo>
                    <a:pt x="398" y="1"/>
                    <a:pt x="398" y="1"/>
                    <a:pt x="398" y="1"/>
                  </a:cubicBezTo>
                  <a:cubicBezTo>
                    <a:pt x="433" y="56"/>
                    <a:pt x="433" y="56"/>
                    <a:pt x="433" y="56"/>
                  </a:cubicBezTo>
                  <a:cubicBezTo>
                    <a:pt x="431" y="58"/>
                    <a:pt x="431" y="58"/>
                    <a:pt x="431" y="58"/>
                  </a:cubicBezTo>
                  <a:cubicBezTo>
                    <a:pt x="431" y="55"/>
                    <a:pt x="431" y="55"/>
                    <a:pt x="431" y="55"/>
                  </a:cubicBezTo>
                  <a:cubicBezTo>
                    <a:pt x="431" y="58"/>
                    <a:pt x="431" y="58"/>
                    <a:pt x="431" y="58"/>
                  </a:cubicBezTo>
                  <a:cubicBezTo>
                    <a:pt x="433" y="56"/>
                    <a:pt x="433" y="56"/>
                    <a:pt x="433" y="56"/>
                  </a:cubicBezTo>
                  <a:cubicBezTo>
                    <a:pt x="433" y="57"/>
                    <a:pt x="433" y="58"/>
                    <a:pt x="433" y="59"/>
                  </a:cubicBezTo>
                  <a:cubicBezTo>
                    <a:pt x="433" y="59"/>
                    <a:pt x="433" y="59"/>
                    <a:pt x="433" y="59"/>
                  </a:cubicBezTo>
                  <a:cubicBezTo>
                    <a:pt x="433" y="60"/>
                    <a:pt x="432" y="60"/>
                    <a:pt x="431" y="60"/>
                  </a:cubicBezTo>
                  <a:cubicBezTo>
                    <a:pt x="431" y="60"/>
                    <a:pt x="431" y="60"/>
                    <a:pt x="431" y="60"/>
                  </a:cubicBezTo>
                  <a:cubicBezTo>
                    <a:pt x="3" y="60"/>
                    <a:pt x="3" y="60"/>
                    <a:pt x="3" y="60"/>
                  </a:cubicBezTo>
                  <a:close/>
                  <a:moveTo>
                    <a:pt x="9" y="55"/>
                  </a:moveTo>
                  <a:cubicBezTo>
                    <a:pt x="426" y="55"/>
                    <a:pt x="426" y="55"/>
                    <a:pt x="426" y="55"/>
                  </a:cubicBezTo>
                  <a:cubicBezTo>
                    <a:pt x="394" y="5"/>
                    <a:pt x="394" y="5"/>
                    <a:pt x="394" y="5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9" y="55"/>
                    <a:pt x="9" y="55"/>
                    <a:pt x="9" y="5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5" name="Freeform 302"/>
            <p:cNvSpPr>
              <a:spLocks/>
            </p:cNvSpPr>
            <p:nvPr/>
          </p:nvSpPr>
          <p:spPr bwMode="auto">
            <a:xfrm>
              <a:off x="5462" y="412"/>
              <a:ext cx="791" cy="1108"/>
            </a:xfrm>
            <a:custGeom>
              <a:avLst/>
              <a:gdLst>
                <a:gd name="T0" fmla="*/ 791 w 791"/>
                <a:gd name="T1" fmla="*/ 1108 h 1108"/>
                <a:gd name="T2" fmla="*/ 744 w 791"/>
                <a:gd name="T3" fmla="*/ 19 h 1108"/>
                <a:gd name="T4" fmla="*/ 71 w 791"/>
                <a:gd name="T5" fmla="*/ 0 h 1108"/>
                <a:gd name="T6" fmla="*/ 0 w 791"/>
                <a:gd name="T7" fmla="*/ 1108 h 1108"/>
                <a:gd name="T8" fmla="*/ 791 w 791"/>
                <a:gd name="T9" fmla="*/ 1108 h 1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1" h="1108">
                  <a:moveTo>
                    <a:pt x="791" y="1108"/>
                  </a:moveTo>
                  <a:lnTo>
                    <a:pt x="744" y="19"/>
                  </a:lnTo>
                  <a:lnTo>
                    <a:pt x="71" y="0"/>
                  </a:lnTo>
                  <a:lnTo>
                    <a:pt x="0" y="1108"/>
                  </a:lnTo>
                  <a:lnTo>
                    <a:pt x="791" y="11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6" name="Freeform 303"/>
            <p:cNvSpPr>
              <a:spLocks noEditPoints="1"/>
            </p:cNvSpPr>
            <p:nvPr/>
          </p:nvSpPr>
          <p:spPr bwMode="auto">
            <a:xfrm>
              <a:off x="5455" y="405"/>
              <a:ext cx="803" cy="1119"/>
            </a:xfrm>
            <a:custGeom>
              <a:avLst/>
              <a:gdLst>
                <a:gd name="T0" fmla="*/ 3 w 339"/>
                <a:gd name="T1" fmla="*/ 472 h 472"/>
                <a:gd name="T2" fmla="*/ 1 w 339"/>
                <a:gd name="T3" fmla="*/ 471 h 472"/>
                <a:gd name="T4" fmla="*/ 1 w 339"/>
                <a:gd name="T5" fmla="*/ 471 h 472"/>
                <a:gd name="T6" fmla="*/ 0 w 339"/>
                <a:gd name="T7" fmla="*/ 469 h 472"/>
                <a:gd name="T8" fmla="*/ 0 w 339"/>
                <a:gd name="T9" fmla="*/ 469 h 472"/>
                <a:gd name="T10" fmla="*/ 31 w 339"/>
                <a:gd name="T11" fmla="*/ 3 h 472"/>
                <a:gd name="T12" fmla="*/ 33 w 339"/>
                <a:gd name="T13" fmla="*/ 0 h 472"/>
                <a:gd name="T14" fmla="*/ 33 w 339"/>
                <a:gd name="T15" fmla="*/ 0 h 472"/>
                <a:gd name="T16" fmla="*/ 318 w 339"/>
                <a:gd name="T17" fmla="*/ 8 h 472"/>
                <a:gd name="T18" fmla="*/ 320 w 339"/>
                <a:gd name="T19" fmla="*/ 11 h 472"/>
                <a:gd name="T20" fmla="*/ 320 w 339"/>
                <a:gd name="T21" fmla="*/ 11 h 472"/>
                <a:gd name="T22" fmla="*/ 339 w 339"/>
                <a:gd name="T23" fmla="*/ 469 h 472"/>
                <a:gd name="T24" fmla="*/ 337 w 339"/>
                <a:gd name="T25" fmla="*/ 470 h 472"/>
                <a:gd name="T26" fmla="*/ 337 w 339"/>
                <a:gd name="T27" fmla="*/ 467 h 472"/>
                <a:gd name="T28" fmla="*/ 337 w 339"/>
                <a:gd name="T29" fmla="*/ 470 h 472"/>
                <a:gd name="T30" fmla="*/ 339 w 339"/>
                <a:gd name="T31" fmla="*/ 469 h 472"/>
                <a:gd name="T32" fmla="*/ 338 w 339"/>
                <a:gd name="T33" fmla="*/ 471 h 472"/>
                <a:gd name="T34" fmla="*/ 338 w 339"/>
                <a:gd name="T35" fmla="*/ 471 h 472"/>
                <a:gd name="T36" fmla="*/ 337 w 339"/>
                <a:gd name="T37" fmla="*/ 472 h 472"/>
                <a:gd name="T38" fmla="*/ 337 w 339"/>
                <a:gd name="T39" fmla="*/ 472 h 472"/>
                <a:gd name="T40" fmla="*/ 3 w 339"/>
                <a:gd name="T41" fmla="*/ 472 h 472"/>
                <a:gd name="T42" fmla="*/ 6 w 339"/>
                <a:gd name="T43" fmla="*/ 467 h 472"/>
                <a:gd name="T44" fmla="*/ 334 w 339"/>
                <a:gd name="T45" fmla="*/ 467 h 472"/>
                <a:gd name="T46" fmla="*/ 315 w 339"/>
                <a:gd name="T47" fmla="*/ 13 h 472"/>
                <a:gd name="T48" fmla="*/ 36 w 339"/>
                <a:gd name="T49" fmla="*/ 5 h 472"/>
                <a:gd name="T50" fmla="*/ 6 w 339"/>
                <a:gd name="T51" fmla="*/ 467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39" h="472">
                  <a:moveTo>
                    <a:pt x="3" y="472"/>
                  </a:moveTo>
                  <a:cubicBezTo>
                    <a:pt x="2" y="472"/>
                    <a:pt x="2" y="472"/>
                    <a:pt x="1" y="471"/>
                  </a:cubicBezTo>
                  <a:cubicBezTo>
                    <a:pt x="1" y="471"/>
                    <a:pt x="1" y="471"/>
                    <a:pt x="1" y="471"/>
                  </a:cubicBezTo>
                  <a:cubicBezTo>
                    <a:pt x="1" y="471"/>
                    <a:pt x="0" y="470"/>
                    <a:pt x="0" y="469"/>
                  </a:cubicBezTo>
                  <a:cubicBezTo>
                    <a:pt x="0" y="469"/>
                    <a:pt x="0" y="469"/>
                    <a:pt x="0" y="469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1"/>
                    <a:pt x="32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18" y="8"/>
                    <a:pt x="318" y="8"/>
                    <a:pt x="318" y="8"/>
                  </a:cubicBezTo>
                  <a:cubicBezTo>
                    <a:pt x="319" y="8"/>
                    <a:pt x="320" y="9"/>
                    <a:pt x="320" y="11"/>
                  </a:cubicBezTo>
                  <a:cubicBezTo>
                    <a:pt x="320" y="11"/>
                    <a:pt x="320" y="11"/>
                    <a:pt x="320" y="11"/>
                  </a:cubicBezTo>
                  <a:cubicBezTo>
                    <a:pt x="339" y="469"/>
                    <a:pt x="339" y="469"/>
                    <a:pt x="339" y="469"/>
                  </a:cubicBezTo>
                  <a:cubicBezTo>
                    <a:pt x="337" y="470"/>
                    <a:pt x="337" y="470"/>
                    <a:pt x="337" y="470"/>
                  </a:cubicBezTo>
                  <a:cubicBezTo>
                    <a:pt x="337" y="467"/>
                    <a:pt x="337" y="467"/>
                    <a:pt x="337" y="467"/>
                  </a:cubicBezTo>
                  <a:cubicBezTo>
                    <a:pt x="337" y="470"/>
                    <a:pt x="337" y="470"/>
                    <a:pt x="337" y="470"/>
                  </a:cubicBezTo>
                  <a:cubicBezTo>
                    <a:pt x="339" y="469"/>
                    <a:pt x="339" y="469"/>
                    <a:pt x="339" y="469"/>
                  </a:cubicBezTo>
                  <a:cubicBezTo>
                    <a:pt x="339" y="470"/>
                    <a:pt x="339" y="471"/>
                    <a:pt x="338" y="471"/>
                  </a:cubicBezTo>
                  <a:cubicBezTo>
                    <a:pt x="338" y="471"/>
                    <a:pt x="338" y="471"/>
                    <a:pt x="338" y="471"/>
                  </a:cubicBezTo>
                  <a:cubicBezTo>
                    <a:pt x="338" y="472"/>
                    <a:pt x="337" y="472"/>
                    <a:pt x="337" y="472"/>
                  </a:cubicBezTo>
                  <a:cubicBezTo>
                    <a:pt x="337" y="472"/>
                    <a:pt x="337" y="472"/>
                    <a:pt x="337" y="472"/>
                  </a:cubicBezTo>
                  <a:cubicBezTo>
                    <a:pt x="3" y="472"/>
                    <a:pt x="3" y="472"/>
                    <a:pt x="3" y="472"/>
                  </a:cubicBezTo>
                  <a:close/>
                  <a:moveTo>
                    <a:pt x="6" y="467"/>
                  </a:moveTo>
                  <a:cubicBezTo>
                    <a:pt x="334" y="467"/>
                    <a:pt x="334" y="467"/>
                    <a:pt x="334" y="467"/>
                  </a:cubicBezTo>
                  <a:cubicBezTo>
                    <a:pt x="315" y="13"/>
                    <a:pt x="315" y="13"/>
                    <a:pt x="315" y="13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6" y="467"/>
                    <a:pt x="6" y="467"/>
                    <a:pt x="6" y="46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7" name="Freeform 304"/>
            <p:cNvSpPr>
              <a:spLocks/>
            </p:cNvSpPr>
            <p:nvPr/>
          </p:nvSpPr>
          <p:spPr bwMode="auto">
            <a:xfrm>
              <a:off x="5533" y="256"/>
              <a:ext cx="673" cy="175"/>
            </a:xfrm>
            <a:custGeom>
              <a:avLst/>
              <a:gdLst>
                <a:gd name="T0" fmla="*/ 673 w 673"/>
                <a:gd name="T1" fmla="*/ 175 h 175"/>
                <a:gd name="T2" fmla="*/ 0 w 673"/>
                <a:gd name="T3" fmla="*/ 161 h 175"/>
                <a:gd name="T4" fmla="*/ 130 w 673"/>
                <a:gd name="T5" fmla="*/ 0 h 175"/>
                <a:gd name="T6" fmla="*/ 554 w 673"/>
                <a:gd name="T7" fmla="*/ 9 h 175"/>
                <a:gd name="T8" fmla="*/ 673 w 673"/>
                <a:gd name="T9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3" h="175">
                  <a:moveTo>
                    <a:pt x="673" y="175"/>
                  </a:moveTo>
                  <a:lnTo>
                    <a:pt x="0" y="161"/>
                  </a:lnTo>
                  <a:lnTo>
                    <a:pt x="130" y="0"/>
                  </a:lnTo>
                  <a:lnTo>
                    <a:pt x="554" y="9"/>
                  </a:lnTo>
                  <a:lnTo>
                    <a:pt x="673" y="175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8" name="Freeform 305"/>
            <p:cNvSpPr>
              <a:spLocks noEditPoints="1"/>
            </p:cNvSpPr>
            <p:nvPr/>
          </p:nvSpPr>
          <p:spPr bwMode="auto">
            <a:xfrm>
              <a:off x="5526" y="249"/>
              <a:ext cx="687" cy="187"/>
            </a:xfrm>
            <a:custGeom>
              <a:avLst/>
              <a:gdLst>
                <a:gd name="T0" fmla="*/ 287 w 290"/>
                <a:gd name="T1" fmla="*/ 79 h 79"/>
                <a:gd name="T2" fmla="*/ 3 w 290"/>
                <a:gd name="T3" fmla="*/ 73 h 79"/>
                <a:gd name="T4" fmla="*/ 1 w 290"/>
                <a:gd name="T5" fmla="*/ 72 h 79"/>
                <a:gd name="T6" fmla="*/ 1 w 290"/>
                <a:gd name="T7" fmla="*/ 72 h 79"/>
                <a:gd name="T8" fmla="*/ 1 w 290"/>
                <a:gd name="T9" fmla="*/ 69 h 79"/>
                <a:gd name="T10" fmla="*/ 1 w 290"/>
                <a:gd name="T11" fmla="*/ 69 h 79"/>
                <a:gd name="T12" fmla="*/ 56 w 290"/>
                <a:gd name="T13" fmla="*/ 1 h 79"/>
                <a:gd name="T14" fmla="*/ 58 w 290"/>
                <a:gd name="T15" fmla="*/ 0 h 79"/>
                <a:gd name="T16" fmla="*/ 58 w 290"/>
                <a:gd name="T17" fmla="*/ 0 h 79"/>
                <a:gd name="T18" fmla="*/ 237 w 290"/>
                <a:gd name="T19" fmla="*/ 5 h 79"/>
                <a:gd name="T20" fmla="*/ 239 w 290"/>
                <a:gd name="T21" fmla="*/ 6 h 79"/>
                <a:gd name="T22" fmla="*/ 239 w 290"/>
                <a:gd name="T23" fmla="*/ 6 h 79"/>
                <a:gd name="T24" fmla="*/ 290 w 290"/>
                <a:gd name="T25" fmla="*/ 75 h 79"/>
                <a:gd name="T26" fmla="*/ 287 w 290"/>
                <a:gd name="T27" fmla="*/ 77 h 79"/>
                <a:gd name="T28" fmla="*/ 288 w 290"/>
                <a:gd name="T29" fmla="*/ 74 h 79"/>
                <a:gd name="T30" fmla="*/ 287 w 290"/>
                <a:gd name="T31" fmla="*/ 77 h 79"/>
                <a:gd name="T32" fmla="*/ 290 w 290"/>
                <a:gd name="T33" fmla="*/ 75 h 79"/>
                <a:gd name="T34" fmla="*/ 290 w 290"/>
                <a:gd name="T35" fmla="*/ 78 h 79"/>
                <a:gd name="T36" fmla="*/ 290 w 290"/>
                <a:gd name="T37" fmla="*/ 78 h 79"/>
                <a:gd name="T38" fmla="*/ 287 w 290"/>
                <a:gd name="T39" fmla="*/ 79 h 79"/>
                <a:gd name="T40" fmla="*/ 287 w 290"/>
                <a:gd name="T41" fmla="*/ 79 h 79"/>
                <a:gd name="T42" fmla="*/ 287 w 290"/>
                <a:gd name="T43" fmla="*/ 79 h 79"/>
                <a:gd name="T44" fmla="*/ 9 w 290"/>
                <a:gd name="T45" fmla="*/ 68 h 79"/>
                <a:gd name="T46" fmla="*/ 282 w 290"/>
                <a:gd name="T47" fmla="*/ 74 h 79"/>
                <a:gd name="T48" fmla="*/ 236 w 290"/>
                <a:gd name="T49" fmla="*/ 10 h 79"/>
                <a:gd name="T50" fmla="*/ 59 w 290"/>
                <a:gd name="T51" fmla="*/ 6 h 79"/>
                <a:gd name="T52" fmla="*/ 9 w 290"/>
                <a:gd name="T53" fmla="*/ 6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0" h="79">
                  <a:moveTo>
                    <a:pt x="287" y="79"/>
                  </a:moveTo>
                  <a:cubicBezTo>
                    <a:pt x="3" y="73"/>
                    <a:pt x="3" y="73"/>
                    <a:pt x="3" y="73"/>
                  </a:cubicBezTo>
                  <a:cubicBezTo>
                    <a:pt x="2" y="73"/>
                    <a:pt x="1" y="73"/>
                    <a:pt x="1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0" y="71"/>
                    <a:pt x="0" y="70"/>
                    <a:pt x="1" y="69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7" y="1"/>
                    <a:pt x="57" y="0"/>
                    <a:pt x="58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237" y="5"/>
                    <a:pt x="237" y="5"/>
                    <a:pt x="237" y="5"/>
                  </a:cubicBezTo>
                  <a:cubicBezTo>
                    <a:pt x="238" y="5"/>
                    <a:pt x="239" y="5"/>
                    <a:pt x="239" y="6"/>
                  </a:cubicBezTo>
                  <a:cubicBezTo>
                    <a:pt x="239" y="6"/>
                    <a:pt x="239" y="6"/>
                    <a:pt x="239" y="6"/>
                  </a:cubicBezTo>
                  <a:cubicBezTo>
                    <a:pt x="290" y="75"/>
                    <a:pt x="290" y="75"/>
                    <a:pt x="290" y="75"/>
                  </a:cubicBezTo>
                  <a:cubicBezTo>
                    <a:pt x="287" y="77"/>
                    <a:pt x="287" y="77"/>
                    <a:pt x="287" y="77"/>
                  </a:cubicBezTo>
                  <a:cubicBezTo>
                    <a:pt x="288" y="74"/>
                    <a:pt x="288" y="74"/>
                    <a:pt x="288" y="74"/>
                  </a:cubicBezTo>
                  <a:cubicBezTo>
                    <a:pt x="287" y="77"/>
                    <a:pt x="287" y="77"/>
                    <a:pt x="287" y="77"/>
                  </a:cubicBezTo>
                  <a:cubicBezTo>
                    <a:pt x="290" y="75"/>
                    <a:pt x="290" y="75"/>
                    <a:pt x="290" y="75"/>
                  </a:cubicBezTo>
                  <a:cubicBezTo>
                    <a:pt x="290" y="76"/>
                    <a:pt x="290" y="77"/>
                    <a:pt x="290" y="78"/>
                  </a:cubicBezTo>
                  <a:cubicBezTo>
                    <a:pt x="290" y="78"/>
                    <a:pt x="290" y="78"/>
                    <a:pt x="290" y="78"/>
                  </a:cubicBezTo>
                  <a:cubicBezTo>
                    <a:pt x="289" y="79"/>
                    <a:pt x="288" y="79"/>
                    <a:pt x="287" y="79"/>
                  </a:cubicBezTo>
                  <a:cubicBezTo>
                    <a:pt x="287" y="79"/>
                    <a:pt x="287" y="79"/>
                    <a:pt x="287" y="79"/>
                  </a:cubicBezTo>
                  <a:cubicBezTo>
                    <a:pt x="287" y="79"/>
                    <a:pt x="287" y="79"/>
                    <a:pt x="287" y="79"/>
                  </a:cubicBezTo>
                  <a:close/>
                  <a:moveTo>
                    <a:pt x="9" y="68"/>
                  </a:moveTo>
                  <a:cubicBezTo>
                    <a:pt x="282" y="74"/>
                    <a:pt x="282" y="74"/>
                    <a:pt x="282" y="74"/>
                  </a:cubicBezTo>
                  <a:cubicBezTo>
                    <a:pt x="236" y="10"/>
                    <a:pt x="236" y="10"/>
                    <a:pt x="236" y="1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9" y="68"/>
                    <a:pt x="9" y="68"/>
                    <a:pt x="9" y="68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9" name="Freeform 306"/>
            <p:cNvSpPr>
              <a:spLocks/>
            </p:cNvSpPr>
            <p:nvPr/>
          </p:nvSpPr>
          <p:spPr bwMode="auto">
            <a:xfrm>
              <a:off x="5602" y="920"/>
              <a:ext cx="218" cy="204"/>
            </a:xfrm>
            <a:custGeom>
              <a:avLst/>
              <a:gdLst>
                <a:gd name="T0" fmla="*/ 0 w 218"/>
                <a:gd name="T1" fmla="*/ 5 h 204"/>
                <a:gd name="T2" fmla="*/ 7 w 218"/>
                <a:gd name="T3" fmla="*/ 204 h 204"/>
                <a:gd name="T4" fmla="*/ 215 w 218"/>
                <a:gd name="T5" fmla="*/ 204 h 204"/>
                <a:gd name="T6" fmla="*/ 218 w 218"/>
                <a:gd name="T7" fmla="*/ 0 h 204"/>
                <a:gd name="T8" fmla="*/ 0 w 218"/>
                <a:gd name="T9" fmla="*/ 5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" h="204">
                  <a:moveTo>
                    <a:pt x="0" y="5"/>
                  </a:moveTo>
                  <a:lnTo>
                    <a:pt x="7" y="204"/>
                  </a:lnTo>
                  <a:lnTo>
                    <a:pt x="215" y="204"/>
                  </a:lnTo>
                  <a:lnTo>
                    <a:pt x="218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C7ED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0" name="Freeform 307"/>
            <p:cNvSpPr>
              <a:spLocks noEditPoints="1"/>
            </p:cNvSpPr>
            <p:nvPr/>
          </p:nvSpPr>
          <p:spPr bwMode="auto">
            <a:xfrm>
              <a:off x="5595" y="913"/>
              <a:ext cx="232" cy="218"/>
            </a:xfrm>
            <a:custGeom>
              <a:avLst/>
              <a:gdLst>
                <a:gd name="T0" fmla="*/ 94 w 98"/>
                <a:gd name="T1" fmla="*/ 92 h 92"/>
                <a:gd name="T2" fmla="*/ 6 w 98"/>
                <a:gd name="T3" fmla="*/ 91 h 92"/>
                <a:gd name="T4" fmla="*/ 4 w 98"/>
                <a:gd name="T5" fmla="*/ 89 h 92"/>
                <a:gd name="T6" fmla="*/ 4 w 98"/>
                <a:gd name="T7" fmla="*/ 89 h 92"/>
                <a:gd name="T8" fmla="*/ 0 w 98"/>
                <a:gd name="T9" fmla="*/ 5 h 92"/>
                <a:gd name="T10" fmla="*/ 1 w 98"/>
                <a:gd name="T11" fmla="*/ 3 h 92"/>
                <a:gd name="T12" fmla="*/ 1 w 98"/>
                <a:gd name="T13" fmla="*/ 3 h 92"/>
                <a:gd name="T14" fmla="*/ 3 w 98"/>
                <a:gd name="T15" fmla="*/ 2 h 92"/>
                <a:gd name="T16" fmla="*/ 3 w 98"/>
                <a:gd name="T17" fmla="*/ 2 h 92"/>
                <a:gd name="T18" fmla="*/ 95 w 98"/>
                <a:gd name="T19" fmla="*/ 0 h 92"/>
                <a:gd name="T20" fmla="*/ 97 w 98"/>
                <a:gd name="T21" fmla="*/ 1 h 92"/>
                <a:gd name="T22" fmla="*/ 97 w 98"/>
                <a:gd name="T23" fmla="*/ 1 h 92"/>
                <a:gd name="T24" fmla="*/ 98 w 98"/>
                <a:gd name="T25" fmla="*/ 3 h 92"/>
                <a:gd name="T26" fmla="*/ 98 w 98"/>
                <a:gd name="T27" fmla="*/ 3 h 92"/>
                <a:gd name="T28" fmla="*/ 96 w 98"/>
                <a:gd name="T29" fmla="*/ 89 h 92"/>
                <a:gd name="T30" fmla="*/ 94 w 98"/>
                <a:gd name="T31" fmla="*/ 92 h 92"/>
                <a:gd name="T32" fmla="*/ 94 w 98"/>
                <a:gd name="T33" fmla="*/ 92 h 92"/>
                <a:gd name="T34" fmla="*/ 94 w 98"/>
                <a:gd name="T35" fmla="*/ 92 h 92"/>
                <a:gd name="T36" fmla="*/ 9 w 98"/>
                <a:gd name="T37" fmla="*/ 86 h 92"/>
                <a:gd name="T38" fmla="*/ 91 w 98"/>
                <a:gd name="T39" fmla="*/ 86 h 92"/>
                <a:gd name="T40" fmla="*/ 93 w 98"/>
                <a:gd name="T41" fmla="*/ 5 h 92"/>
                <a:gd name="T42" fmla="*/ 5 w 98"/>
                <a:gd name="T43" fmla="*/ 7 h 92"/>
                <a:gd name="T44" fmla="*/ 9 w 98"/>
                <a:gd name="T45" fmla="*/ 86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8" h="92">
                  <a:moveTo>
                    <a:pt x="94" y="92"/>
                  </a:moveTo>
                  <a:cubicBezTo>
                    <a:pt x="6" y="91"/>
                    <a:pt x="6" y="91"/>
                    <a:pt x="6" y="91"/>
                  </a:cubicBezTo>
                  <a:cubicBezTo>
                    <a:pt x="5" y="91"/>
                    <a:pt x="4" y="90"/>
                    <a:pt x="4" y="89"/>
                  </a:cubicBezTo>
                  <a:cubicBezTo>
                    <a:pt x="4" y="89"/>
                    <a:pt x="4" y="89"/>
                    <a:pt x="4" y="89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6" y="0"/>
                    <a:pt x="97" y="0"/>
                    <a:pt x="97" y="1"/>
                  </a:cubicBezTo>
                  <a:cubicBezTo>
                    <a:pt x="97" y="1"/>
                    <a:pt x="97" y="1"/>
                    <a:pt x="97" y="1"/>
                  </a:cubicBezTo>
                  <a:cubicBezTo>
                    <a:pt x="98" y="1"/>
                    <a:pt x="98" y="2"/>
                    <a:pt x="98" y="3"/>
                  </a:cubicBezTo>
                  <a:cubicBezTo>
                    <a:pt x="98" y="3"/>
                    <a:pt x="98" y="3"/>
                    <a:pt x="98" y="3"/>
                  </a:cubicBezTo>
                  <a:cubicBezTo>
                    <a:pt x="96" y="89"/>
                    <a:pt x="96" y="89"/>
                    <a:pt x="96" y="89"/>
                  </a:cubicBezTo>
                  <a:cubicBezTo>
                    <a:pt x="96" y="90"/>
                    <a:pt x="95" y="92"/>
                    <a:pt x="94" y="92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94" y="92"/>
                    <a:pt x="94" y="92"/>
                    <a:pt x="94" y="92"/>
                  </a:cubicBezTo>
                  <a:close/>
                  <a:moveTo>
                    <a:pt x="9" y="86"/>
                  </a:moveTo>
                  <a:cubicBezTo>
                    <a:pt x="91" y="86"/>
                    <a:pt x="91" y="86"/>
                    <a:pt x="91" y="86"/>
                  </a:cubicBezTo>
                  <a:cubicBezTo>
                    <a:pt x="93" y="5"/>
                    <a:pt x="93" y="5"/>
                    <a:pt x="93" y="5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9" y="86"/>
                    <a:pt x="9" y="86"/>
                    <a:pt x="9" y="86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1" name="Freeform 308"/>
            <p:cNvSpPr>
              <a:spLocks/>
            </p:cNvSpPr>
            <p:nvPr/>
          </p:nvSpPr>
          <p:spPr bwMode="auto">
            <a:xfrm>
              <a:off x="5602" y="922"/>
              <a:ext cx="45" cy="199"/>
            </a:xfrm>
            <a:custGeom>
              <a:avLst/>
              <a:gdLst>
                <a:gd name="T0" fmla="*/ 0 w 45"/>
                <a:gd name="T1" fmla="*/ 0 h 199"/>
                <a:gd name="T2" fmla="*/ 38 w 45"/>
                <a:gd name="T3" fmla="*/ 33 h 199"/>
                <a:gd name="T4" fmla="*/ 45 w 45"/>
                <a:gd name="T5" fmla="*/ 199 h 199"/>
                <a:gd name="T6" fmla="*/ 7 w 45"/>
                <a:gd name="T7" fmla="*/ 199 h 199"/>
                <a:gd name="T8" fmla="*/ 0 w 45"/>
                <a:gd name="T9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199">
                  <a:moveTo>
                    <a:pt x="0" y="0"/>
                  </a:moveTo>
                  <a:lnTo>
                    <a:pt x="38" y="33"/>
                  </a:lnTo>
                  <a:lnTo>
                    <a:pt x="45" y="199"/>
                  </a:lnTo>
                  <a:lnTo>
                    <a:pt x="7" y="1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2" name="Freeform 309"/>
            <p:cNvSpPr>
              <a:spLocks noEditPoints="1"/>
            </p:cNvSpPr>
            <p:nvPr/>
          </p:nvSpPr>
          <p:spPr bwMode="auto">
            <a:xfrm>
              <a:off x="5595" y="917"/>
              <a:ext cx="59" cy="211"/>
            </a:xfrm>
            <a:custGeom>
              <a:avLst/>
              <a:gdLst>
                <a:gd name="T0" fmla="*/ 6 w 25"/>
                <a:gd name="T1" fmla="*/ 89 h 89"/>
                <a:gd name="T2" fmla="*/ 4 w 25"/>
                <a:gd name="T3" fmla="*/ 86 h 89"/>
                <a:gd name="T4" fmla="*/ 4 w 25"/>
                <a:gd name="T5" fmla="*/ 86 h 89"/>
                <a:gd name="T6" fmla="*/ 0 w 25"/>
                <a:gd name="T7" fmla="*/ 2 h 89"/>
                <a:gd name="T8" fmla="*/ 3 w 25"/>
                <a:gd name="T9" fmla="*/ 2 h 89"/>
                <a:gd name="T10" fmla="*/ 0 w 25"/>
                <a:gd name="T11" fmla="*/ 2 h 89"/>
                <a:gd name="T12" fmla="*/ 2 w 25"/>
                <a:gd name="T13" fmla="*/ 0 h 89"/>
                <a:gd name="T14" fmla="*/ 2 w 25"/>
                <a:gd name="T15" fmla="*/ 0 h 89"/>
                <a:gd name="T16" fmla="*/ 5 w 25"/>
                <a:gd name="T17" fmla="*/ 0 h 89"/>
                <a:gd name="T18" fmla="*/ 5 w 25"/>
                <a:gd name="T19" fmla="*/ 0 h 89"/>
                <a:gd name="T20" fmla="*/ 21 w 25"/>
                <a:gd name="T21" fmla="*/ 14 h 89"/>
                <a:gd name="T22" fmla="*/ 22 w 25"/>
                <a:gd name="T23" fmla="*/ 15 h 89"/>
                <a:gd name="T24" fmla="*/ 22 w 25"/>
                <a:gd name="T25" fmla="*/ 15 h 89"/>
                <a:gd name="T26" fmla="*/ 25 w 25"/>
                <a:gd name="T27" fmla="*/ 86 h 89"/>
                <a:gd name="T28" fmla="*/ 24 w 25"/>
                <a:gd name="T29" fmla="*/ 88 h 89"/>
                <a:gd name="T30" fmla="*/ 24 w 25"/>
                <a:gd name="T31" fmla="*/ 88 h 89"/>
                <a:gd name="T32" fmla="*/ 22 w 25"/>
                <a:gd name="T33" fmla="*/ 89 h 89"/>
                <a:gd name="T34" fmla="*/ 22 w 25"/>
                <a:gd name="T35" fmla="*/ 89 h 89"/>
                <a:gd name="T36" fmla="*/ 6 w 25"/>
                <a:gd name="T37" fmla="*/ 89 h 89"/>
                <a:gd name="T38" fmla="*/ 9 w 25"/>
                <a:gd name="T39" fmla="*/ 84 h 89"/>
                <a:gd name="T40" fmla="*/ 19 w 25"/>
                <a:gd name="T41" fmla="*/ 84 h 89"/>
                <a:gd name="T42" fmla="*/ 17 w 25"/>
                <a:gd name="T43" fmla="*/ 17 h 89"/>
                <a:gd name="T44" fmla="*/ 6 w 25"/>
                <a:gd name="T45" fmla="*/ 8 h 89"/>
                <a:gd name="T46" fmla="*/ 9 w 25"/>
                <a:gd name="T47" fmla="*/ 8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5" h="89">
                  <a:moveTo>
                    <a:pt x="6" y="89"/>
                  </a:moveTo>
                  <a:cubicBezTo>
                    <a:pt x="5" y="89"/>
                    <a:pt x="4" y="88"/>
                    <a:pt x="4" y="86"/>
                  </a:cubicBezTo>
                  <a:cubicBezTo>
                    <a:pt x="4" y="86"/>
                    <a:pt x="4" y="86"/>
                    <a:pt x="4" y="8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5" y="86"/>
                    <a:pt x="25" y="86"/>
                    <a:pt x="25" y="86"/>
                  </a:cubicBezTo>
                  <a:cubicBezTo>
                    <a:pt x="25" y="87"/>
                    <a:pt x="24" y="88"/>
                    <a:pt x="24" y="88"/>
                  </a:cubicBezTo>
                  <a:cubicBezTo>
                    <a:pt x="24" y="88"/>
                    <a:pt x="24" y="88"/>
                    <a:pt x="24" y="88"/>
                  </a:cubicBezTo>
                  <a:cubicBezTo>
                    <a:pt x="23" y="89"/>
                    <a:pt x="23" y="89"/>
                    <a:pt x="22" y="89"/>
                  </a:cubicBezTo>
                  <a:cubicBezTo>
                    <a:pt x="22" y="89"/>
                    <a:pt x="22" y="89"/>
                    <a:pt x="22" y="89"/>
                  </a:cubicBezTo>
                  <a:cubicBezTo>
                    <a:pt x="6" y="89"/>
                    <a:pt x="6" y="89"/>
                    <a:pt x="6" y="89"/>
                  </a:cubicBezTo>
                  <a:close/>
                  <a:moveTo>
                    <a:pt x="9" y="84"/>
                  </a:moveTo>
                  <a:cubicBezTo>
                    <a:pt x="19" y="84"/>
                    <a:pt x="19" y="84"/>
                    <a:pt x="19" y="84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9" y="84"/>
                    <a:pt x="9" y="84"/>
                    <a:pt x="9" y="8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3" name="Freeform 310"/>
            <p:cNvSpPr>
              <a:spLocks/>
            </p:cNvSpPr>
            <p:nvPr/>
          </p:nvSpPr>
          <p:spPr bwMode="auto">
            <a:xfrm>
              <a:off x="5602" y="920"/>
              <a:ext cx="218" cy="35"/>
            </a:xfrm>
            <a:custGeom>
              <a:avLst/>
              <a:gdLst>
                <a:gd name="T0" fmla="*/ 0 w 218"/>
                <a:gd name="T1" fmla="*/ 2 h 35"/>
                <a:gd name="T2" fmla="*/ 38 w 218"/>
                <a:gd name="T3" fmla="*/ 35 h 35"/>
                <a:gd name="T4" fmla="*/ 218 w 218"/>
                <a:gd name="T5" fmla="*/ 33 h 35"/>
                <a:gd name="T6" fmla="*/ 218 w 218"/>
                <a:gd name="T7" fmla="*/ 0 h 35"/>
                <a:gd name="T8" fmla="*/ 0 w 218"/>
                <a:gd name="T9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" h="35">
                  <a:moveTo>
                    <a:pt x="0" y="2"/>
                  </a:moveTo>
                  <a:lnTo>
                    <a:pt x="38" y="35"/>
                  </a:lnTo>
                  <a:lnTo>
                    <a:pt x="218" y="33"/>
                  </a:lnTo>
                  <a:lnTo>
                    <a:pt x="218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4" name="Freeform 311"/>
            <p:cNvSpPr>
              <a:spLocks noEditPoints="1"/>
            </p:cNvSpPr>
            <p:nvPr/>
          </p:nvSpPr>
          <p:spPr bwMode="auto">
            <a:xfrm>
              <a:off x="5595" y="913"/>
              <a:ext cx="232" cy="47"/>
            </a:xfrm>
            <a:custGeom>
              <a:avLst/>
              <a:gdLst>
                <a:gd name="T0" fmla="*/ 18 w 98"/>
                <a:gd name="T1" fmla="*/ 20 h 20"/>
                <a:gd name="T2" fmla="*/ 1 w 98"/>
                <a:gd name="T3" fmla="*/ 6 h 20"/>
                <a:gd name="T4" fmla="*/ 0 w 98"/>
                <a:gd name="T5" fmla="*/ 3 h 20"/>
                <a:gd name="T6" fmla="*/ 0 w 98"/>
                <a:gd name="T7" fmla="*/ 3 h 20"/>
                <a:gd name="T8" fmla="*/ 3 w 98"/>
                <a:gd name="T9" fmla="*/ 2 h 20"/>
                <a:gd name="T10" fmla="*/ 3 w 98"/>
                <a:gd name="T11" fmla="*/ 2 h 20"/>
                <a:gd name="T12" fmla="*/ 95 w 98"/>
                <a:gd name="T13" fmla="*/ 0 h 20"/>
                <a:gd name="T14" fmla="*/ 97 w 98"/>
                <a:gd name="T15" fmla="*/ 1 h 20"/>
                <a:gd name="T16" fmla="*/ 97 w 98"/>
                <a:gd name="T17" fmla="*/ 1 h 20"/>
                <a:gd name="T18" fmla="*/ 98 w 98"/>
                <a:gd name="T19" fmla="*/ 3 h 20"/>
                <a:gd name="T20" fmla="*/ 98 w 98"/>
                <a:gd name="T21" fmla="*/ 3 h 20"/>
                <a:gd name="T22" fmla="*/ 98 w 98"/>
                <a:gd name="T23" fmla="*/ 17 h 20"/>
                <a:gd name="T24" fmla="*/ 95 w 98"/>
                <a:gd name="T25" fmla="*/ 20 h 20"/>
                <a:gd name="T26" fmla="*/ 95 w 98"/>
                <a:gd name="T27" fmla="*/ 20 h 20"/>
                <a:gd name="T28" fmla="*/ 19 w 98"/>
                <a:gd name="T29" fmla="*/ 20 h 20"/>
                <a:gd name="T30" fmla="*/ 18 w 98"/>
                <a:gd name="T31" fmla="*/ 20 h 20"/>
                <a:gd name="T32" fmla="*/ 20 w 98"/>
                <a:gd name="T33" fmla="*/ 15 h 20"/>
                <a:gd name="T34" fmla="*/ 92 w 98"/>
                <a:gd name="T35" fmla="*/ 15 h 20"/>
                <a:gd name="T36" fmla="*/ 93 w 98"/>
                <a:gd name="T37" fmla="*/ 5 h 20"/>
                <a:gd name="T38" fmla="*/ 10 w 98"/>
                <a:gd name="T39" fmla="*/ 7 h 20"/>
                <a:gd name="T40" fmla="*/ 20 w 98"/>
                <a:gd name="T41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8" h="20">
                  <a:moveTo>
                    <a:pt x="18" y="20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5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6" y="0"/>
                    <a:pt x="97" y="0"/>
                    <a:pt x="97" y="1"/>
                  </a:cubicBezTo>
                  <a:cubicBezTo>
                    <a:pt x="97" y="1"/>
                    <a:pt x="97" y="1"/>
                    <a:pt x="97" y="1"/>
                  </a:cubicBezTo>
                  <a:cubicBezTo>
                    <a:pt x="98" y="1"/>
                    <a:pt x="98" y="2"/>
                    <a:pt x="98" y="3"/>
                  </a:cubicBezTo>
                  <a:cubicBezTo>
                    <a:pt x="98" y="3"/>
                    <a:pt x="98" y="3"/>
                    <a:pt x="98" y="3"/>
                  </a:cubicBezTo>
                  <a:cubicBezTo>
                    <a:pt x="98" y="17"/>
                    <a:pt x="98" y="17"/>
                    <a:pt x="98" y="17"/>
                  </a:cubicBezTo>
                  <a:cubicBezTo>
                    <a:pt x="98" y="19"/>
                    <a:pt x="96" y="20"/>
                    <a:pt x="95" y="20"/>
                  </a:cubicBezTo>
                  <a:cubicBezTo>
                    <a:pt x="95" y="20"/>
                    <a:pt x="95" y="20"/>
                    <a:pt x="95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8" y="20"/>
                    <a:pt x="18" y="20"/>
                    <a:pt x="18" y="20"/>
                  </a:cubicBezTo>
                  <a:close/>
                  <a:moveTo>
                    <a:pt x="20" y="15"/>
                  </a:moveTo>
                  <a:cubicBezTo>
                    <a:pt x="92" y="15"/>
                    <a:pt x="92" y="15"/>
                    <a:pt x="92" y="15"/>
                  </a:cubicBezTo>
                  <a:cubicBezTo>
                    <a:pt x="93" y="5"/>
                    <a:pt x="93" y="5"/>
                    <a:pt x="93" y="5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20" y="15"/>
                    <a:pt x="20" y="15"/>
                    <a:pt x="20" y="1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5" name="Freeform 312"/>
            <p:cNvSpPr>
              <a:spLocks/>
            </p:cNvSpPr>
            <p:nvPr/>
          </p:nvSpPr>
          <p:spPr bwMode="auto">
            <a:xfrm>
              <a:off x="5903" y="920"/>
              <a:ext cx="218" cy="204"/>
            </a:xfrm>
            <a:custGeom>
              <a:avLst/>
              <a:gdLst>
                <a:gd name="T0" fmla="*/ 0 w 218"/>
                <a:gd name="T1" fmla="*/ 5 h 204"/>
                <a:gd name="T2" fmla="*/ 7 w 218"/>
                <a:gd name="T3" fmla="*/ 204 h 204"/>
                <a:gd name="T4" fmla="*/ 215 w 218"/>
                <a:gd name="T5" fmla="*/ 204 h 204"/>
                <a:gd name="T6" fmla="*/ 218 w 218"/>
                <a:gd name="T7" fmla="*/ 0 h 204"/>
                <a:gd name="T8" fmla="*/ 0 w 218"/>
                <a:gd name="T9" fmla="*/ 5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" h="204">
                  <a:moveTo>
                    <a:pt x="0" y="5"/>
                  </a:moveTo>
                  <a:lnTo>
                    <a:pt x="7" y="204"/>
                  </a:lnTo>
                  <a:lnTo>
                    <a:pt x="215" y="204"/>
                  </a:lnTo>
                  <a:lnTo>
                    <a:pt x="218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C7ED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6" name="Freeform 313"/>
            <p:cNvSpPr>
              <a:spLocks noEditPoints="1"/>
            </p:cNvSpPr>
            <p:nvPr/>
          </p:nvSpPr>
          <p:spPr bwMode="auto">
            <a:xfrm>
              <a:off x="5895" y="915"/>
              <a:ext cx="233" cy="216"/>
            </a:xfrm>
            <a:custGeom>
              <a:avLst/>
              <a:gdLst>
                <a:gd name="T0" fmla="*/ 94 w 98"/>
                <a:gd name="T1" fmla="*/ 91 h 91"/>
                <a:gd name="T2" fmla="*/ 6 w 98"/>
                <a:gd name="T3" fmla="*/ 91 h 91"/>
                <a:gd name="T4" fmla="*/ 4 w 98"/>
                <a:gd name="T5" fmla="*/ 88 h 91"/>
                <a:gd name="T6" fmla="*/ 4 w 98"/>
                <a:gd name="T7" fmla="*/ 88 h 91"/>
                <a:gd name="T8" fmla="*/ 0 w 98"/>
                <a:gd name="T9" fmla="*/ 4 h 91"/>
                <a:gd name="T10" fmla="*/ 1 w 98"/>
                <a:gd name="T11" fmla="*/ 2 h 91"/>
                <a:gd name="T12" fmla="*/ 1 w 98"/>
                <a:gd name="T13" fmla="*/ 2 h 91"/>
                <a:gd name="T14" fmla="*/ 3 w 98"/>
                <a:gd name="T15" fmla="*/ 1 h 91"/>
                <a:gd name="T16" fmla="*/ 3 w 98"/>
                <a:gd name="T17" fmla="*/ 1 h 91"/>
                <a:gd name="T18" fmla="*/ 95 w 98"/>
                <a:gd name="T19" fmla="*/ 0 h 91"/>
                <a:gd name="T20" fmla="*/ 97 w 98"/>
                <a:gd name="T21" fmla="*/ 0 h 91"/>
                <a:gd name="T22" fmla="*/ 97 w 98"/>
                <a:gd name="T23" fmla="*/ 0 h 91"/>
                <a:gd name="T24" fmla="*/ 98 w 98"/>
                <a:gd name="T25" fmla="*/ 2 h 91"/>
                <a:gd name="T26" fmla="*/ 98 w 98"/>
                <a:gd name="T27" fmla="*/ 2 h 91"/>
                <a:gd name="T28" fmla="*/ 96 w 98"/>
                <a:gd name="T29" fmla="*/ 88 h 91"/>
                <a:gd name="T30" fmla="*/ 94 w 98"/>
                <a:gd name="T31" fmla="*/ 91 h 91"/>
                <a:gd name="T32" fmla="*/ 94 w 98"/>
                <a:gd name="T33" fmla="*/ 91 h 91"/>
                <a:gd name="T34" fmla="*/ 94 w 98"/>
                <a:gd name="T35" fmla="*/ 91 h 91"/>
                <a:gd name="T36" fmla="*/ 9 w 98"/>
                <a:gd name="T37" fmla="*/ 85 h 91"/>
                <a:gd name="T38" fmla="*/ 91 w 98"/>
                <a:gd name="T39" fmla="*/ 86 h 91"/>
                <a:gd name="T40" fmla="*/ 92 w 98"/>
                <a:gd name="T41" fmla="*/ 5 h 91"/>
                <a:gd name="T42" fmla="*/ 5 w 98"/>
                <a:gd name="T43" fmla="*/ 7 h 91"/>
                <a:gd name="T44" fmla="*/ 9 w 98"/>
                <a:gd name="T45" fmla="*/ 8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8" h="91">
                  <a:moveTo>
                    <a:pt x="94" y="91"/>
                  </a:moveTo>
                  <a:cubicBezTo>
                    <a:pt x="6" y="91"/>
                    <a:pt x="6" y="91"/>
                    <a:pt x="6" y="91"/>
                  </a:cubicBezTo>
                  <a:cubicBezTo>
                    <a:pt x="5" y="91"/>
                    <a:pt x="4" y="90"/>
                    <a:pt x="4" y="88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6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8" y="1"/>
                    <a:pt x="98" y="2"/>
                    <a:pt x="98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6" y="88"/>
                    <a:pt x="96" y="88"/>
                    <a:pt x="96" y="88"/>
                  </a:cubicBezTo>
                  <a:cubicBezTo>
                    <a:pt x="96" y="90"/>
                    <a:pt x="95" y="91"/>
                    <a:pt x="94" y="91"/>
                  </a:cubicBezTo>
                  <a:cubicBezTo>
                    <a:pt x="94" y="91"/>
                    <a:pt x="94" y="91"/>
                    <a:pt x="94" y="91"/>
                  </a:cubicBezTo>
                  <a:cubicBezTo>
                    <a:pt x="94" y="91"/>
                    <a:pt x="94" y="91"/>
                    <a:pt x="94" y="91"/>
                  </a:cubicBezTo>
                  <a:close/>
                  <a:moveTo>
                    <a:pt x="9" y="85"/>
                  </a:moveTo>
                  <a:cubicBezTo>
                    <a:pt x="91" y="86"/>
                    <a:pt x="91" y="86"/>
                    <a:pt x="91" y="86"/>
                  </a:cubicBezTo>
                  <a:cubicBezTo>
                    <a:pt x="92" y="5"/>
                    <a:pt x="92" y="5"/>
                    <a:pt x="92" y="5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9" y="85"/>
                    <a:pt x="9" y="85"/>
                    <a:pt x="9" y="8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7" name="Freeform 314"/>
            <p:cNvSpPr>
              <a:spLocks/>
            </p:cNvSpPr>
            <p:nvPr/>
          </p:nvSpPr>
          <p:spPr bwMode="auto">
            <a:xfrm>
              <a:off x="5903" y="925"/>
              <a:ext cx="45" cy="199"/>
            </a:xfrm>
            <a:custGeom>
              <a:avLst/>
              <a:gdLst>
                <a:gd name="T0" fmla="*/ 0 w 45"/>
                <a:gd name="T1" fmla="*/ 0 h 199"/>
                <a:gd name="T2" fmla="*/ 37 w 45"/>
                <a:gd name="T3" fmla="*/ 30 h 199"/>
                <a:gd name="T4" fmla="*/ 45 w 45"/>
                <a:gd name="T5" fmla="*/ 199 h 199"/>
                <a:gd name="T6" fmla="*/ 7 w 45"/>
                <a:gd name="T7" fmla="*/ 199 h 199"/>
                <a:gd name="T8" fmla="*/ 0 w 45"/>
                <a:gd name="T9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199">
                  <a:moveTo>
                    <a:pt x="0" y="0"/>
                  </a:moveTo>
                  <a:lnTo>
                    <a:pt x="37" y="30"/>
                  </a:lnTo>
                  <a:lnTo>
                    <a:pt x="45" y="199"/>
                  </a:lnTo>
                  <a:lnTo>
                    <a:pt x="7" y="1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8" name="Freeform 315"/>
            <p:cNvSpPr>
              <a:spLocks noEditPoints="1"/>
            </p:cNvSpPr>
            <p:nvPr/>
          </p:nvSpPr>
          <p:spPr bwMode="auto">
            <a:xfrm>
              <a:off x="5895" y="917"/>
              <a:ext cx="60" cy="214"/>
            </a:xfrm>
            <a:custGeom>
              <a:avLst/>
              <a:gdLst>
                <a:gd name="T0" fmla="*/ 6 w 25"/>
                <a:gd name="T1" fmla="*/ 89 h 90"/>
                <a:gd name="T2" fmla="*/ 4 w 25"/>
                <a:gd name="T3" fmla="*/ 87 h 90"/>
                <a:gd name="T4" fmla="*/ 4 w 25"/>
                <a:gd name="T5" fmla="*/ 87 h 90"/>
                <a:gd name="T6" fmla="*/ 0 w 25"/>
                <a:gd name="T7" fmla="*/ 3 h 90"/>
                <a:gd name="T8" fmla="*/ 3 w 25"/>
                <a:gd name="T9" fmla="*/ 3 h 90"/>
                <a:gd name="T10" fmla="*/ 0 w 25"/>
                <a:gd name="T11" fmla="*/ 3 h 90"/>
                <a:gd name="T12" fmla="*/ 2 w 25"/>
                <a:gd name="T13" fmla="*/ 0 h 90"/>
                <a:gd name="T14" fmla="*/ 2 w 25"/>
                <a:gd name="T15" fmla="*/ 0 h 90"/>
                <a:gd name="T16" fmla="*/ 4 w 25"/>
                <a:gd name="T17" fmla="*/ 1 h 90"/>
                <a:gd name="T18" fmla="*/ 4 w 25"/>
                <a:gd name="T19" fmla="*/ 1 h 90"/>
                <a:gd name="T20" fmla="*/ 21 w 25"/>
                <a:gd name="T21" fmla="*/ 14 h 90"/>
                <a:gd name="T22" fmla="*/ 22 w 25"/>
                <a:gd name="T23" fmla="*/ 16 h 90"/>
                <a:gd name="T24" fmla="*/ 22 w 25"/>
                <a:gd name="T25" fmla="*/ 16 h 90"/>
                <a:gd name="T26" fmla="*/ 25 w 25"/>
                <a:gd name="T27" fmla="*/ 87 h 90"/>
                <a:gd name="T28" fmla="*/ 24 w 25"/>
                <a:gd name="T29" fmla="*/ 89 h 90"/>
                <a:gd name="T30" fmla="*/ 24 w 25"/>
                <a:gd name="T31" fmla="*/ 89 h 90"/>
                <a:gd name="T32" fmla="*/ 22 w 25"/>
                <a:gd name="T33" fmla="*/ 90 h 90"/>
                <a:gd name="T34" fmla="*/ 22 w 25"/>
                <a:gd name="T35" fmla="*/ 90 h 90"/>
                <a:gd name="T36" fmla="*/ 6 w 25"/>
                <a:gd name="T37" fmla="*/ 89 h 90"/>
                <a:gd name="T38" fmla="*/ 9 w 25"/>
                <a:gd name="T39" fmla="*/ 84 h 90"/>
                <a:gd name="T40" fmla="*/ 19 w 25"/>
                <a:gd name="T41" fmla="*/ 84 h 90"/>
                <a:gd name="T42" fmla="*/ 17 w 25"/>
                <a:gd name="T43" fmla="*/ 17 h 90"/>
                <a:gd name="T44" fmla="*/ 6 w 25"/>
                <a:gd name="T45" fmla="*/ 8 h 90"/>
                <a:gd name="T46" fmla="*/ 9 w 25"/>
                <a:gd name="T47" fmla="*/ 8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5" h="90">
                  <a:moveTo>
                    <a:pt x="6" y="89"/>
                  </a:moveTo>
                  <a:cubicBezTo>
                    <a:pt x="5" y="89"/>
                    <a:pt x="4" y="88"/>
                    <a:pt x="4" y="87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2" y="15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5" y="88"/>
                    <a:pt x="24" y="88"/>
                    <a:pt x="24" y="89"/>
                  </a:cubicBezTo>
                  <a:cubicBezTo>
                    <a:pt x="24" y="89"/>
                    <a:pt x="24" y="89"/>
                    <a:pt x="24" y="89"/>
                  </a:cubicBezTo>
                  <a:cubicBezTo>
                    <a:pt x="23" y="89"/>
                    <a:pt x="23" y="90"/>
                    <a:pt x="22" y="90"/>
                  </a:cubicBezTo>
                  <a:cubicBezTo>
                    <a:pt x="22" y="90"/>
                    <a:pt x="22" y="90"/>
                    <a:pt x="22" y="90"/>
                  </a:cubicBezTo>
                  <a:cubicBezTo>
                    <a:pt x="6" y="89"/>
                    <a:pt x="6" y="89"/>
                    <a:pt x="6" y="89"/>
                  </a:cubicBezTo>
                  <a:close/>
                  <a:moveTo>
                    <a:pt x="9" y="84"/>
                  </a:moveTo>
                  <a:cubicBezTo>
                    <a:pt x="19" y="84"/>
                    <a:pt x="19" y="84"/>
                    <a:pt x="19" y="84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9" y="84"/>
                    <a:pt x="9" y="84"/>
                    <a:pt x="9" y="8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9" name="Freeform 316"/>
            <p:cNvSpPr>
              <a:spLocks/>
            </p:cNvSpPr>
            <p:nvPr/>
          </p:nvSpPr>
          <p:spPr bwMode="auto">
            <a:xfrm>
              <a:off x="5903" y="920"/>
              <a:ext cx="218" cy="35"/>
            </a:xfrm>
            <a:custGeom>
              <a:avLst/>
              <a:gdLst>
                <a:gd name="T0" fmla="*/ 0 w 218"/>
                <a:gd name="T1" fmla="*/ 5 h 35"/>
                <a:gd name="T2" fmla="*/ 37 w 218"/>
                <a:gd name="T3" fmla="*/ 35 h 35"/>
                <a:gd name="T4" fmla="*/ 218 w 218"/>
                <a:gd name="T5" fmla="*/ 35 h 35"/>
                <a:gd name="T6" fmla="*/ 218 w 218"/>
                <a:gd name="T7" fmla="*/ 0 h 35"/>
                <a:gd name="T8" fmla="*/ 0 w 218"/>
                <a:gd name="T9" fmla="*/ 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" h="35">
                  <a:moveTo>
                    <a:pt x="0" y="5"/>
                  </a:moveTo>
                  <a:lnTo>
                    <a:pt x="37" y="35"/>
                  </a:lnTo>
                  <a:lnTo>
                    <a:pt x="218" y="35"/>
                  </a:lnTo>
                  <a:lnTo>
                    <a:pt x="218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0" name="Freeform 317"/>
            <p:cNvSpPr>
              <a:spLocks noEditPoints="1"/>
            </p:cNvSpPr>
            <p:nvPr/>
          </p:nvSpPr>
          <p:spPr bwMode="auto">
            <a:xfrm>
              <a:off x="5895" y="915"/>
              <a:ext cx="233" cy="48"/>
            </a:xfrm>
            <a:custGeom>
              <a:avLst/>
              <a:gdLst>
                <a:gd name="T0" fmla="*/ 17 w 98"/>
                <a:gd name="T1" fmla="*/ 19 h 20"/>
                <a:gd name="T2" fmla="*/ 1 w 98"/>
                <a:gd name="T3" fmla="*/ 6 h 20"/>
                <a:gd name="T4" fmla="*/ 0 w 98"/>
                <a:gd name="T5" fmla="*/ 3 h 20"/>
                <a:gd name="T6" fmla="*/ 0 w 98"/>
                <a:gd name="T7" fmla="*/ 3 h 20"/>
                <a:gd name="T8" fmla="*/ 3 w 98"/>
                <a:gd name="T9" fmla="*/ 1 h 20"/>
                <a:gd name="T10" fmla="*/ 3 w 98"/>
                <a:gd name="T11" fmla="*/ 1 h 20"/>
                <a:gd name="T12" fmla="*/ 95 w 98"/>
                <a:gd name="T13" fmla="*/ 0 h 20"/>
                <a:gd name="T14" fmla="*/ 97 w 98"/>
                <a:gd name="T15" fmla="*/ 0 h 20"/>
                <a:gd name="T16" fmla="*/ 97 w 98"/>
                <a:gd name="T17" fmla="*/ 0 h 20"/>
                <a:gd name="T18" fmla="*/ 98 w 98"/>
                <a:gd name="T19" fmla="*/ 2 h 20"/>
                <a:gd name="T20" fmla="*/ 98 w 98"/>
                <a:gd name="T21" fmla="*/ 2 h 20"/>
                <a:gd name="T22" fmla="*/ 97 w 98"/>
                <a:gd name="T23" fmla="*/ 17 h 20"/>
                <a:gd name="T24" fmla="*/ 95 w 98"/>
                <a:gd name="T25" fmla="*/ 19 h 20"/>
                <a:gd name="T26" fmla="*/ 95 w 98"/>
                <a:gd name="T27" fmla="*/ 19 h 20"/>
                <a:gd name="T28" fmla="*/ 19 w 98"/>
                <a:gd name="T29" fmla="*/ 20 h 20"/>
                <a:gd name="T30" fmla="*/ 17 w 98"/>
                <a:gd name="T31" fmla="*/ 19 h 20"/>
                <a:gd name="T32" fmla="*/ 20 w 98"/>
                <a:gd name="T33" fmla="*/ 14 h 20"/>
                <a:gd name="T34" fmla="*/ 92 w 98"/>
                <a:gd name="T35" fmla="*/ 14 h 20"/>
                <a:gd name="T36" fmla="*/ 92 w 98"/>
                <a:gd name="T37" fmla="*/ 5 h 20"/>
                <a:gd name="T38" fmla="*/ 10 w 98"/>
                <a:gd name="T39" fmla="*/ 6 h 20"/>
                <a:gd name="T40" fmla="*/ 20 w 98"/>
                <a:gd name="T41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8" h="20">
                  <a:moveTo>
                    <a:pt x="17" y="19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6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8" y="1"/>
                    <a:pt x="98" y="2"/>
                    <a:pt x="98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7" y="17"/>
                    <a:pt x="97" y="17"/>
                    <a:pt x="97" y="17"/>
                  </a:cubicBezTo>
                  <a:cubicBezTo>
                    <a:pt x="97" y="18"/>
                    <a:pt x="96" y="19"/>
                    <a:pt x="95" y="19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7" y="19"/>
                    <a:pt x="17" y="19"/>
                    <a:pt x="17" y="19"/>
                  </a:cubicBezTo>
                  <a:close/>
                  <a:moveTo>
                    <a:pt x="20" y="14"/>
                  </a:moveTo>
                  <a:cubicBezTo>
                    <a:pt x="92" y="14"/>
                    <a:pt x="92" y="14"/>
                    <a:pt x="92" y="14"/>
                  </a:cubicBezTo>
                  <a:cubicBezTo>
                    <a:pt x="92" y="5"/>
                    <a:pt x="92" y="5"/>
                    <a:pt x="92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20" y="14"/>
                    <a:pt x="20" y="14"/>
                    <a:pt x="20" y="1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1" name="Freeform 318"/>
            <p:cNvSpPr>
              <a:spLocks/>
            </p:cNvSpPr>
            <p:nvPr/>
          </p:nvSpPr>
          <p:spPr bwMode="auto">
            <a:xfrm>
              <a:off x="5595" y="1211"/>
              <a:ext cx="220" cy="204"/>
            </a:xfrm>
            <a:custGeom>
              <a:avLst/>
              <a:gdLst>
                <a:gd name="T0" fmla="*/ 0 w 220"/>
                <a:gd name="T1" fmla="*/ 5 h 204"/>
                <a:gd name="T2" fmla="*/ 9 w 220"/>
                <a:gd name="T3" fmla="*/ 204 h 204"/>
                <a:gd name="T4" fmla="*/ 215 w 220"/>
                <a:gd name="T5" fmla="*/ 204 h 204"/>
                <a:gd name="T6" fmla="*/ 220 w 220"/>
                <a:gd name="T7" fmla="*/ 0 h 204"/>
                <a:gd name="T8" fmla="*/ 0 w 220"/>
                <a:gd name="T9" fmla="*/ 5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0" h="204">
                  <a:moveTo>
                    <a:pt x="0" y="5"/>
                  </a:moveTo>
                  <a:lnTo>
                    <a:pt x="9" y="204"/>
                  </a:lnTo>
                  <a:lnTo>
                    <a:pt x="215" y="204"/>
                  </a:lnTo>
                  <a:lnTo>
                    <a:pt x="220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C7ED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2" name="Freeform 319"/>
            <p:cNvSpPr>
              <a:spLocks noEditPoints="1"/>
            </p:cNvSpPr>
            <p:nvPr/>
          </p:nvSpPr>
          <p:spPr bwMode="auto">
            <a:xfrm>
              <a:off x="5590" y="1204"/>
              <a:ext cx="232" cy="218"/>
            </a:xfrm>
            <a:custGeom>
              <a:avLst/>
              <a:gdLst>
                <a:gd name="T0" fmla="*/ 6 w 98"/>
                <a:gd name="T1" fmla="*/ 91 h 92"/>
                <a:gd name="T2" fmla="*/ 3 w 98"/>
                <a:gd name="T3" fmla="*/ 89 h 92"/>
                <a:gd name="T4" fmla="*/ 3 w 98"/>
                <a:gd name="T5" fmla="*/ 89 h 92"/>
                <a:gd name="T6" fmla="*/ 0 w 98"/>
                <a:gd name="T7" fmla="*/ 5 h 92"/>
                <a:gd name="T8" fmla="*/ 0 w 98"/>
                <a:gd name="T9" fmla="*/ 3 h 92"/>
                <a:gd name="T10" fmla="*/ 0 w 98"/>
                <a:gd name="T11" fmla="*/ 3 h 92"/>
                <a:gd name="T12" fmla="*/ 2 w 98"/>
                <a:gd name="T13" fmla="*/ 2 h 92"/>
                <a:gd name="T14" fmla="*/ 2 w 98"/>
                <a:gd name="T15" fmla="*/ 2 h 92"/>
                <a:gd name="T16" fmla="*/ 95 w 98"/>
                <a:gd name="T17" fmla="*/ 0 h 92"/>
                <a:gd name="T18" fmla="*/ 97 w 98"/>
                <a:gd name="T19" fmla="*/ 1 h 92"/>
                <a:gd name="T20" fmla="*/ 97 w 98"/>
                <a:gd name="T21" fmla="*/ 1 h 92"/>
                <a:gd name="T22" fmla="*/ 98 w 98"/>
                <a:gd name="T23" fmla="*/ 3 h 92"/>
                <a:gd name="T24" fmla="*/ 98 w 98"/>
                <a:gd name="T25" fmla="*/ 3 h 92"/>
                <a:gd name="T26" fmla="*/ 96 w 98"/>
                <a:gd name="T27" fmla="*/ 89 h 92"/>
                <a:gd name="T28" fmla="*/ 93 w 98"/>
                <a:gd name="T29" fmla="*/ 92 h 92"/>
                <a:gd name="T30" fmla="*/ 93 w 98"/>
                <a:gd name="T31" fmla="*/ 92 h 92"/>
                <a:gd name="T32" fmla="*/ 6 w 98"/>
                <a:gd name="T33" fmla="*/ 91 h 92"/>
                <a:gd name="T34" fmla="*/ 9 w 98"/>
                <a:gd name="T35" fmla="*/ 86 h 92"/>
                <a:gd name="T36" fmla="*/ 91 w 98"/>
                <a:gd name="T37" fmla="*/ 86 h 92"/>
                <a:gd name="T38" fmla="*/ 92 w 98"/>
                <a:gd name="T39" fmla="*/ 6 h 92"/>
                <a:gd name="T40" fmla="*/ 5 w 98"/>
                <a:gd name="T41" fmla="*/ 7 h 92"/>
                <a:gd name="T42" fmla="*/ 9 w 98"/>
                <a:gd name="T43" fmla="*/ 86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8" h="92">
                  <a:moveTo>
                    <a:pt x="6" y="91"/>
                  </a:moveTo>
                  <a:cubicBezTo>
                    <a:pt x="5" y="91"/>
                    <a:pt x="4" y="90"/>
                    <a:pt x="3" y="89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6" y="0"/>
                    <a:pt x="96" y="0"/>
                    <a:pt x="97" y="1"/>
                  </a:cubicBezTo>
                  <a:cubicBezTo>
                    <a:pt x="97" y="1"/>
                    <a:pt x="97" y="1"/>
                    <a:pt x="97" y="1"/>
                  </a:cubicBezTo>
                  <a:cubicBezTo>
                    <a:pt x="97" y="1"/>
                    <a:pt x="98" y="2"/>
                    <a:pt x="98" y="3"/>
                  </a:cubicBezTo>
                  <a:cubicBezTo>
                    <a:pt x="98" y="3"/>
                    <a:pt x="98" y="3"/>
                    <a:pt x="98" y="3"/>
                  </a:cubicBezTo>
                  <a:cubicBezTo>
                    <a:pt x="96" y="89"/>
                    <a:pt x="96" y="89"/>
                    <a:pt x="96" y="89"/>
                  </a:cubicBezTo>
                  <a:cubicBezTo>
                    <a:pt x="96" y="91"/>
                    <a:pt x="95" y="92"/>
                    <a:pt x="93" y="92"/>
                  </a:cubicBezTo>
                  <a:cubicBezTo>
                    <a:pt x="93" y="92"/>
                    <a:pt x="93" y="92"/>
                    <a:pt x="93" y="92"/>
                  </a:cubicBezTo>
                  <a:cubicBezTo>
                    <a:pt x="6" y="91"/>
                    <a:pt x="6" y="91"/>
                    <a:pt x="6" y="91"/>
                  </a:cubicBezTo>
                  <a:close/>
                  <a:moveTo>
                    <a:pt x="9" y="86"/>
                  </a:moveTo>
                  <a:cubicBezTo>
                    <a:pt x="91" y="86"/>
                    <a:pt x="91" y="86"/>
                    <a:pt x="91" y="8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9" y="86"/>
                    <a:pt x="9" y="86"/>
                    <a:pt x="9" y="86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3" name="Freeform 320"/>
            <p:cNvSpPr>
              <a:spLocks/>
            </p:cNvSpPr>
            <p:nvPr/>
          </p:nvSpPr>
          <p:spPr bwMode="auto">
            <a:xfrm>
              <a:off x="5595" y="1214"/>
              <a:ext cx="47" cy="201"/>
            </a:xfrm>
            <a:custGeom>
              <a:avLst/>
              <a:gdLst>
                <a:gd name="T0" fmla="*/ 0 w 47"/>
                <a:gd name="T1" fmla="*/ 0 h 201"/>
                <a:gd name="T2" fmla="*/ 40 w 47"/>
                <a:gd name="T3" fmla="*/ 33 h 201"/>
                <a:gd name="T4" fmla="*/ 47 w 47"/>
                <a:gd name="T5" fmla="*/ 201 h 201"/>
                <a:gd name="T6" fmla="*/ 9 w 47"/>
                <a:gd name="T7" fmla="*/ 201 h 201"/>
                <a:gd name="T8" fmla="*/ 0 w 47"/>
                <a:gd name="T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01">
                  <a:moveTo>
                    <a:pt x="0" y="0"/>
                  </a:moveTo>
                  <a:lnTo>
                    <a:pt x="40" y="33"/>
                  </a:lnTo>
                  <a:lnTo>
                    <a:pt x="47" y="201"/>
                  </a:lnTo>
                  <a:lnTo>
                    <a:pt x="9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4" name="Freeform 321"/>
            <p:cNvSpPr>
              <a:spLocks noEditPoints="1"/>
            </p:cNvSpPr>
            <p:nvPr/>
          </p:nvSpPr>
          <p:spPr bwMode="auto">
            <a:xfrm>
              <a:off x="5590" y="1209"/>
              <a:ext cx="57" cy="211"/>
            </a:xfrm>
            <a:custGeom>
              <a:avLst/>
              <a:gdLst>
                <a:gd name="T0" fmla="*/ 6 w 24"/>
                <a:gd name="T1" fmla="*/ 89 h 89"/>
                <a:gd name="T2" fmla="*/ 3 w 24"/>
                <a:gd name="T3" fmla="*/ 87 h 89"/>
                <a:gd name="T4" fmla="*/ 3 w 24"/>
                <a:gd name="T5" fmla="*/ 87 h 89"/>
                <a:gd name="T6" fmla="*/ 0 w 24"/>
                <a:gd name="T7" fmla="*/ 3 h 89"/>
                <a:gd name="T8" fmla="*/ 2 w 24"/>
                <a:gd name="T9" fmla="*/ 2 h 89"/>
                <a:gd name="T10" fmla="*/ 0 w 24"/>
                <a:gd name="T11" fmla="*/ 3 h 89"/>
                <a:gd name="T12" fmla="*/ 1 w 24"/>
                <a:gd name="T13" fmla="*/ 0 h 89"/>
                <a:gd name="T14" fmla="*/ 1 w 24"/>
                <a:gd name="T15" fmla="*/ 0 h 89"/>
                <a:gd name="T16" fmla="*/ 4 w 24"/>
                <a:gd name="T17" fmla="*/ 0 h 89"/>
                <a:gd name="T18" fmla="*/ 4 w 24"/>
                <a:gd name="T19" fmla="*/ 0 h 89"/>
                <a:gd name="T20" fmla="*/ 21 w 24"/>
                <a:gd name="T21" fmla="*/ 14 h 89"/>
                <a:gd name="T22" fmla="*/ 21 w 24"/>
                <a:gd name="T23" fmla="*/ 16 h 89"/>
                <a:gd name="T24" fmla="*/ 21 w 24"/>
                <a:gd name="T25" fmla="*/ 16 h 89"/>
                <a:gd name="T26" fmla="*/ 24 w 24"/>
                <a:gd name="T27" fmla="*/ 87 h 89"/>
                <a:gd name="T28" fmla="*/ 24 w 24"/>
                <a:gd name="T29" fmla="*/ 88 h 89"/>
                <a:gd name="T30" fmla="*/ 24 w 24"/>
                <a:gd name="T31" fmla="*/ 88 h 89"/>
                <a:gd name="T32" fmla="*/ 22 w 24"/>
                <a:gd name="T33" fmla="*/ 89 h 89"/>
                <a:gd name="T34" fmla="*/ 22 w 24"/>
                <a:gd name="T35" fmla="*/ 89 h 89"/>
                <a:gd name="T36" fmla="*/ 6 w 24"/>
                <a:gd name="T37" fmla="*/ 89 h 89"/>
                <a:gd name="T38" fmla="*/ 9 w 24"/>
                <a:gd name="T39" fmla="*/ 84 h 89"/>
                <a:gd name="T40" fmla="*/ 19 w 24"/>
                <a:gd name="T41" fmla="*/ 84 h 89"/>
                <a:gd name="T42" fmla="*/ 16 w 24"/>
                <a:gd name="T43" fmla="*/ 17 h 89"/>
                <a:gd name="T44" fmla="*/ 5 w 24"/>
                <a:gd name="T45" fmla="*/ 8 h 89"/>
                <a:gd name="T46" fmla="*/ 9 w 24"/>
                <a:gd name="T47" fmla="*/ 8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" h="89">
                  <a:moveTo>
                    <a:pt x="6" y="89"/>
                  </a:moveTo>
                  <a:cubicBezTo>
                    <a:pt x="5" y="89"/>
                    <a:pt x="3" y="88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5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4" y="87"/>
                    <a:pt x="24" y="87"/>
                    <a:pt x="24" y="87"/>
                  </a:cubicBezTo>
                  <a:cubicBezTo>
                    <a:pt x="24" y="87"/>
                    <a:pt x="24" y="88"/>
                    <a:pt x="24" y="88"/>
                  </a:cubicBezTo>
                  <a:cubicBezTo>
                    <a:pt x="24" y="88"/>
                    <a:pt x="24" y="88"/>
                    <a:pt x="24" y="88"/>
                  </a:cubicBezTo>
                  <a:cubicBezTo>
                    <a:pt x="23" y="89"/>
                    <a:pt x="22" y="89"/>
                    <a:pt x="22" y="89"/>
                  </a:cubicBezTo>
                  <a:cubicBezTo>
                    <a:pt x="22" y="89"/>
                    <a:pt x="22" y="89"/>
                    <a:pt x="22" y="89"/>
                  </a:cubicBezTo>
                  <a:cubicBezTo>
                    <a:pt x="6" y="89"/>
                    <a:pt x="6" y="89"/>
                    <a:pt x="6" y="89"/>
                  </a:cubicBezTo>
                  <a:close/>
                  <a:moveTo>
                    <a:pt x="9" y="84"/>
                  </a:moveTo>
                  <a:cubicBezTo>
                    <a:pt x="19" y="84"/>
                    <a:pt x="19" y="84"/>
                    <a:pt x="19" y="84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9" y="84"/>
                    <a:pt x="9" y="84"/>
                    <a:pt x="9" y="8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5" name="Freeform 322"/>
            <p:cNvSpPr>
              <a:spLocks/>
            </p:cNvSpPr>
            <p:nvPr/>
          </p:nvSpPr>
          <p:spPr bwMode="auto">
            <a:xfrm>
              <a:off x="5595" y="1211"/>
              <a:ext cx="220" cy="36"/>
            </a:xfrm>
            <a:custGeom>
              <a:avLst/>
              <a:gdLst>
                <a:gd name="T0" fmla="*/ 0 w 220"/>
                <a:gd name="T1" fmla="*/ 3 h 36"/>
                <a:gd name="T2" fmla="*/ 40 w 220"/>
                <a:gd name="T3" fmla="*/ 36 h 36"/>
                <a:gd name="T4" fmla="*/ 220 w 220"/>
                <a:gd name="T5" fmla="*/ 36 h 36"/>
                <a:gd name="T6" fmla="*/ 220 w 220"/>
                <a:gd name="T7" fmla="*/ 0 h 36"/>
                <a:gd name="T8" fmla="*/ 0 w 220"/>
                <a:gd name="T9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0" h="36">
                  <a:moveTo>
                    <a:pt x="0" y="3"/>
                  </a:moveTo>
                  <a:lnTo>
                    <a:pt x="40" y="36"/>
                  </a:lnTo>
                  <a:lnTo>
                    <a:pt x="220" y="36"/>
                  </a:lnTo>
                  <a:lnTo>
                    <a:pt x="22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6" name="Freeform 323"/>
            <p:cNvSpPr>
              <a:spLocks noEditPoints="1"/>
            </p:cNvSpPr>
            <p:nvPr/>
          </p:nvSpPr>
          <p:spPr bwMode="auto">
            <a:xfrm>
              <a:off x="5590" y="1204"/>
              <a:ext cx="232" cy="48"/>
            </a:xfrm>
            <a:custGeom>
              <a:avLst/>
              <a:gdLst>
                <a:gd name="T0" fmla="*/ 17 w 98"/>
                <a:gd name="T1" fmla="*/ 20 h 20"/>
                <a:gd name="T2" fmla="*/ 1 w 98"/>
                <a:gd name="T3" fmla="*/ 6 h 20"/>
                <a:gd name="T4" fmla="*/ 0 w 98"/>
                <a:gd name="T5" fmla="*/ 4 h 20"/>
                <a:gd name="T6" fmla="*/ 0 w 98"/>
                <a:gd name="T7" fmla="*/ 4 h 20"/>
                <a:gd name="T8" fmla="*/ 2 w 98"/>
                <a:gd name="T9" fmla="*/ 2 h 20"/>
                <a:gd name="T10" fmla="*/ 2 w 98"/>
                <a:gd name="T11" fmla="*/ 2 h 20"/>
                <a:gd name="T12" fmla="*/ 95 w 98"/>
                <a:gd name="T13" fmla="*/ 0 h 20"/>
                <a:gd name="T14" fmla="*/ 97 w 98"/>
                <a:gd name="T15" fmla="*/ 1 h 20"/>
                <a:gd name="T16" fmla="*/ 97 w 98"/>
                <a:gd name="T17" fmla="*/ 1 h 20"/>
                <a:gd name="T18" fmla="*/ 98 w 98"/>
                <a:gd name="T19" fmla="*/ 3 h 20"/>
                <a:gd name="T20" fmla="*/ 98 w 98"/>
                <a:gd name="T21" fmla="*/ 3 h 20"/>
                <a:gd name="T22" fmla="*/ 97 w 98"/>
                <a:gd name="T23" fmla="*/ 18 h 20"/>
                <a:gd name="T24" fmla="*/ 95 w 98"/>
                <a:gd name="T25" fmla="*/ 20 h 20"/>
                <a:gd name="T26" fmla="*/ 95 w 98"/>
                <a:gd name="T27" fmla="*/ 20 h 20"/>
                <a:gd name="T28" fmla="*/ 19 w 98"/>
                <a:gd name="T29" fmla="*/ 20 h 20"/>
                <a:gd name="T30" fmla="*/ 17 w 98"/>
                <a:gd name="T31" fmla="*/ 20 h 20"/>
                <a:gd name="T32" fmla="*/ 20 w 98"/>
                <a:gd name="T33" fmla="*/ 15 h 20"/>
                <a:gd name="T34" fmla="*/ 92 w 98"/>
                <a:gd name="T35" fmla="*/ 15 h 20"/>
                <a:gd name="T36" fmla="*/ 92 w 98"/>
                <a:gd name="T37" fmla="*/ 6 h 20"/>
                <a:gd name="T38" fmla="*/ 10 w 98"/>
                <a:gd name="T39" fmla="*/ 7 h 20"/>
                <a:gd name="T40" fmla="*/ 20 w 98"/>
                <a:gd name="T41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8" h="20">
                  <a:moveTo>
                    <a:pt x="17" y="20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6" y="0"/>
                    <a:pt x="96" y="0"/>
                    <a:pt x="97" y="1"/>
                  </a:cubicBezTo>
                  <a:cubicBezTo>
                    <a:pt x="97" y="1"/>
                    <a:pt x="97" y="1"/>
                    <a:pt x="97" y="1"/>
                  </a:cubicBezTo>
                  <a:cubicBezTo>
                    <a:pt x="97" y="2"/>
                    <a:pt x="98" y="2"/>
                    <a:pt x="98" y="3"/>
                  </a:cubicBezTo>
                  <a:cubicBezTo>
                    <a:pt x="98" y="3"/>
                    <a:pt x="98" y="3"/>
                    <a:pt x="98" y="3"/>
                  </a:cubicBezTo>
                  <a:cubicBezTo>
                    <a:pt x="97" y="18"/>
                    <a:pt x="97" y="18"/>
                    <a:pt x="97" y="18"/>
                  </a:cubicBezTo>
                  <a:cubicBezTo>
                    <a:pt x="97" y="19"/>
                    <a:pt x="96" y="20"/>
                    <a:pt x="95" y="20"/>
                  </a:cubicBezTo>
                  <a:cubicBezTo>
                    <a:pt x="95" y="20"/>
                    <a:pt x="95" y="20"/>
                    <a:pt x="95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7" y="20"/>
                    <a:pt x="17" y="20"/>
                    <a:pt x="17" y="20"/>
                  </a:cubicBezTo>
                  <a:close/>
                  <a:moveTo>
                    <a:pt x="20" y="15"/>
                  </a:moveTo>
                  <a:cubicBezTo>
                    <a:pt x="92" y="15"/>
                    <a:pt x="92" y="15"/>
                    <a:pt x="92" y="15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20" y="15"/>
                    <a:pt x="20" y="15"/>
                    <a:pt x="20" y="1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7" name="Freeform 324"/>
            <p:cNvSpPr>
              <a:spLocks/>
            </p:cNvSpPr>
            <p:nvPr/>
          </p:nvSpPr>
          <p:spPr bwMode="auto">
            <a:xfrm>
              <a:off x="5895" y="1211"/>
              <a:ext cx="221" cy="204"/>
            </a:xfrm>
            <a:custGeom>
              <a:avLst/>
              <a:gdLst>
                <a:gd name="T0" fmla="*/ 0 w 221"/>
                <a:gd name="T1" fmla="*/ 5 h 204"/>
                <a:gd name="T2" fmla="*/ 10 w 221"/>
                <a:gd name="T3" fmla="*/ 204 h 204"/>
                <a:gd name="T4" fmla="*/ 216 w 221"/>
                <a:gd name="T5" fmla="*/ 204 h 204"/>
                <a:gd name="T6" fmla="*/ 221 w 221"/>
                <a:gd name="T7" fmla="*/ 0 h 204"/>
                <a:gd name="T8" fmla="*/ 0 w 221"/>
                <a:gd name="T9" fmla="*/ 5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" h="204">
                  <a:moveTo>
                    <a:pt x="0" y="5"/>
                  </a:moveTo>
                  <a:lnTo>
                    <a:pt x="10" y="204"/>
                  </a:lnTo>
                  <a:lnTo>
                    <a:pt x="216" y="204"/>
                  </a:lnTo>
                  <a:lnTo>
                    <a:pt x="221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C7ED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8" name="Freeform 325"/>
            <p:cNvSpPr>
              <a:spLocks noEditPoints="1"/>
            </p:cNvSpPr>
            <p:nvPr/>
          </p:nvSpPr>
          <p:spPr bwMode="auto">
            <a:xfrm>
              <a:off x="5891" y="1207"/>
              <a:ext cx="230" cy="215"/>
            </a:xfrm>
            <a:custGeom>
              <a:avLst/>
              <a:gdLst>
                <a:gd name="T0" fmla="*/ 6 w 97"/>
                <a:gd name="T1" fmla="*/ 91 h 91"/>
                <a:gd name="T2" fmla="*/ 3 w 97"/>
                <a:gd name="T3" fmla="*/ 88 h 91"/>
                <a:gd name="T4" fmla="*/ 3 w 97"/>
                <a:gd name="T5" fmla="*/ 88 h 91"/>
                <a:gd name="T6" fmla="*/ 0 w 97"/>
                <a:gd name="T7" fmla="*/ 4 h 91"/>
                <a:gd name="T8" fmla="*/ 0 w 97"/>
                <a:gd name="T9" fmla="*/ 2 h 91"/>
                <a:gd name="T10" fmla="*/ 0 w 97"/>
                <a:gd name="T11" fmla="*/ 2 h 91"/>
                <a:gd name="T12" fmla="*/ 2 w 97"/>
                <a:gd name="T13" fmla="*/ 2 h 91"/>
                <a:gd name="T14" fmla="*/ 2 w 97"/>
                <a:gd name="T15" fmla="*/ 2 h 91"/>
                <a:gd name="T16" fmla="*/ 95 w 97"/>
                <a:gd name="T17" fmla="*/ 0 h 91"/>
                <a:gd name="T18" fmla="*/ 97 w 97"/>
                <a:gd name="T19" fmla="*/ 0 h 91"/>
                <a:gd name="T20" fmla="*/ 97 w 97"/>
                <a:gd name="T21" fmla="*/ 0 h 91"/>
                <a:gd name="T22" fmla="*/ 97 w 97"/>
                <a:gd name="T23" fmla="*/ 2 h 91"/>
                <a:gd name="T24" fmla="*/ 97 w 97"/>
                <a:gd name="T25" fmla="*/ 2 h 91"/>
                <a:gd name="T26" fmla="*/ 96 w 97"/>
                <a:gd name="T27" fmla="*/ 89 h 91"/>
                <a:gd name="T28" fmla="*/ 93 w 97"/>
                <a:gd name="T29" fmla="*/ 91 h 91"/>
                <a:gd name="T30" fmla="*/ 93 w 97"/>
                <a:gd name="T31" fmla="*/ 91 h 91"/>
                <a:gd name="T32" fmla="*/ 6 w 97"/>
                <a:gd name="T33" fmla="*/ 91 h 91"/>
                <a:gd name="T34" fmla="*/ 8 w 97"/>
                <a:gd name="T35" fmla="*/ 86 h 91"/>
                <a:gd name="T36" fmla="*/ 91 w 97"/>
                <a:gd name="T37" fmla="*/ 86 h 91"/>
                <a:gd name="T38" fmla="*/ 92 w 97"/>
                <a:gd name="T39" fmla="*/ 5 h 91"/>
                <a:gd name="T40" fmla="*/ 5 w 97"/>
                <a:gd name="T41" fmla="*/ 7 h 91"/>
                <a:gd name="T42" fmla="*/ 8 w 97"/>
                <a:gd name="T43" fmla="*/ 86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7" h="91">
                  <a:moveTo>
                    <a:pt x="6" y="91"/>
                  </a:moveTo>
                  <a:cubicBezTo>
                    <a:pt x="5" y="91"/>
                    <a:pt x="3" y="90"/>
                    <a:pt x="3" y="88"/>
                  </a:cubicBezTo>
                  <a:cubicBezTo>
                    <a:pt x="3" y="88"/>
                    <a:pt x="3" y="88"/>
                    <a:pt x="3" y="8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6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1"/>
                    <a:pt x="97" y="2"/>
                    <a:pt x="97" y="2"/>
                  </a:cubicBezTo>
                  <a:cubicBezTo>
                    <a:pt x="97" y="2"/>
                    <a:pt x="97" y="2"/>
                    <a:pt x="97" y="2"/>
                  </a:cubicBezTo>
                  <a:cubicBezTo>
                    <a:pt x="96" y="89"/>
                    <a:pt x="96" y="89"/>
                    <a:pt x="96" y="89"/>
                  </a:cubicBezTo>
                  <a:cubicBezTo>
                    <a:pt x="96" y="90"/>
                    <a:pt x="95" y="91"/>
                    <a:pt x="93" y="91"/>
                  </a:cubicBezTo>
                  <a:cubicBezTo>
                    <a:pt x="93" y="91"/>
                    <a:pt x="93" y="91"/>
                    <a:pt x="93" y="91"/>
                  </a:cubicBezTo>
                  <a:cubicBezTo>
                    <a:pt x="6" y="91"/>
                    <a:pt x="6" y="91"/>
                    <a:pt x="6" y="91"/>
                  </a:cubicBezTo>
                  <a:close/>
                  <a:moveTo>
                    <a:pt x="8" y="86"/>
                  </a:moveTo>
                  <a:cubicBezTo>
                    <a:pt x="91" y="86"/>
                    <a:pt x="91" y="86"/>
                    <a:pt x="91" y="86"/>
                  </a:cubicBezTo>
                  <a:cubicBezTo>
                    <a:pt x="92" y="5"/>
                    <a:pt x="92" y="5"/>
                    <a:pt x="92" y="5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8" y="86"/>
                    <a:pt x="8" y="86"/>
                    <a:pt x="8" y="86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9" name="Freeform 326"/>
            <p:cNvSpPr>
              <a:spLocks/>
            </p:cNvSpPr>
            <p:nvPr/>
          </p:nvSpPr>
          <p:spPr bwMode="auto">
            <a:xfrm>
              <a:off x="5895" y="1216"/>
              <a:ext cx="48" cy="199"/>
            </a:xfrm>
            <a:custGeom>
              <a:avLst/>
              <a:gdLst>
                <a:gd name="T0" fmla="*/ 0 w 48"/>
                <a:gd name="T1" fmla="*/ 0 h 199"/>
                <a:gd name="T2" fmla="*/ 41 w 48"/>
                <a:gd name="T3" fmla="*/ 31 h 199"/>
                <a:gd name="T4" fmla="*/ 48 w 48"/>
                <a:gd name="T5" fmla="*/ 199 h 199"/>
                <a:gd name="T6" fmla="*/ 10 w 48"/>
                <a:gd name="T7" fmla="*/ 199 h 199"/>
                <a:gd name="T8" fmla="*/ 0 w 48"/>
                <a:gd name="T9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99">
                  <a:moveTo>
                    <a:pt x="0" y="0"/>
                  </a:moveTo>
                  <a:lnTo>
                    <a:pt x="41" y="31"/>
                  </a:lnTo>
                  <a:lnTo>
                    <a:pt x="48" y="199"/>
                  </a:lnTo>
                  <a:lnTo>
                    <a:pt x="10" y="1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0" name="Freeform 327"/>
            <p:cNvSpPr>
              <a:spLocks noEditPoints="1"/>
            </p:cNvSpPr>
            <p:nvPr/>
          </p:nvSpPr>
          <p:spPr bwMode="auto">
            <a:xfrm>
              <a:off x="5891" y="1209"/>
              <a:ext cx="57" cy="213"/>
            </a:xfrm>
            <a:custGeom>
              <a:avLst/>
              <a:gdLst>
                <a:gd name="T0" fmla="*/ 6 w 24"/>
                <a:gd name="T1" fmla="*/ 90 h 90"/>
                <a:gd name="T2" fmla="*/ 3 w 24"/>
                <a:gd name="T3" fmla="*/ 87 h 90"/>
                <a:gd name="T4" fmla="*/ 3 w 24"/>
                <a:gd name="T5" fmla="*/ 87 h 90"/>
                <a:gd name="T6" fmla="*/ 0 w 24"/>
                <a:gd name="T7" fmla="*/ 3 h 90"/>
                <a:gd name="T8" fmla="*/ 2 w 24"/>
                <a:gd name="T9" fmla="*/ 3 h 90"/>
                <a:gd name="T10" fmla="*/ 0 w 24"/>
                <a:gd name="T11" fmla="*/ 3 h 90"/>
                <a:gd name="T12" fmla="*/ 1 w 24"/>
                <a:gd name="T13" fmla="*/ 1 h 90"/>
                <a:gd name="T14" fmla="*/ 1 w 24"/>
                <a:gd name="T15" fmla="*/ 1 h 90"/>
                <a:gd name="T16" fmla="*/ 4 w 24"/>
                <a:gd name="T17" fmla="*/ 1 h 90"/>
                <a:gd name="T18" fmla="*/ 4 w 24"/>
                <a:gd name="T19" fmla="*/ 1 h 90"/>
                <a:gd name="T20" fmla="*/ 20 w 24"/>
                <a:gd name="T21" fmla="*/ 14 h 90"/>
                <a:gd name="T22" fmla="*/ 21 w 24"/>
                <a:gd name="T23" fmla="*/ 16 h 90"/>
                <a:gd name="T24" fmla="*/ 21 w 24"/>
                <a:gd name="T25" fmla="*/ 16 h 90"/>
                <a:gd name="T26" fmla="*/ 24 w 24"/>
                <a:gd name="T27" fmla="*/ 87 h 90"/>
                <a:gd name="T28" fmla="*/ 23 w 24"/>
                <a:gd name="T29" fmla="*/ 89 h 90"/>
                <a:gd name="T30" fmla="*/ 23 w 24"/>
                <a:gd name="T31" fmla="*/ 89 h 90"/>
                <a:gd name="T32" fmla="*/ 21 w 24"/>
                <a:gd name="T33" fmla="*/ 90 h 90"/>
                <a:gd name="T34" fmla="*/ 21 w 24"/>
                <a:gd name="T35" fmla="*/ 90 h 90"/>
                <a:gd name="T36" fmla="*/ 6 w 24"/>
                <a:gd name="T37" fmla="*/ 90 h 90"/>
                <a:gd name="T38" fmla="*/ 8 w 24"/>
                <a:gd name="T39" fmla="*/ 84 h 90"/>
                <a:gd name="T40" fmla="*/ 19 w 24"/>
                <a:gd name="T41" fmla="*/ 84 h 90"/>
                <a:gd name="T42" fmla="*/ 16 w 24"/>
                <a:gd name="T43" fmla="*/ 17 h 90"/>
                <a:gd name="T44" fmla="*/ 5 w 24"/>
                <a:gd name="T45" fmla="*/ 9 h 90"/>
                <a:gd name="T46" fmla="*/ 8 w 24"/>
                <a:gd name="T47" fmla="*/ 8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" h="90">
                  <a:moveTo>
                    <a:pt x="6" y="90"/>
                  </a:moveTo>
                  <a:cubicBezTo>
                    <a:pt x="5" y="90"/>
                    <a:pt x="3" y="88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0"/>
                    <a:pt x="3" y="0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1" y="15"/>
                    <a:pt x="21" y="15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4" y="87"/>
                    <a:pt x="24" y="87"/>
                    <a:pt x="24" y="87"/>
                  </a:cubicBezTo>
                  <a:cubicBezTo>
                    <a:pt x="24" y="88"/>
                    <a:pt x="24" y="88"/>
                    <a:pt x="23" y="89"/>
                  </a:cubicBezTo>
                  <a:cubicBezTo>
                    <a:pt x="23" y="89"/>
                    <a:pt x="23" y="89"/>
                    <a:pt x="23" y="89"/>
                  </a:cubicBezTo>
                  <a:cubicBezTo>
                    <a:pt x="23" y="89"/>
                    <a:pt x="22" y="90"/>
                    <a:pt x="21" y="90"/>
                  </a:cubicBezTo>
                  <a:cubicBezTo>
                    <a:pt x="21" y="90"/>
                    <a:pt x="21" y="90"/>
                    <a:pt x="21" y="90"/>
                  </a:cubicBezTo>
                  <a:cubicBezTo>
                    <a:pt x="6" y="90"/>
                    <a:pt x="6" y="90"/>
                    <a:pt x="6" y="90"/>
                  </a:cubicBezTo>
                  <a:close/>
                  <a:moveTo>
                    <a:pt x="8" y="84"/>
                  </a:moveTo>
                  <a:cubicBezTo>
                    <a:pt x="19" y="84"/>
                    <a:pt x="19" y="84"/>
                    <a:pt x="19" y="84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8" y="84"/>
                    <a:pt x="8" y="84"/>
                    <a:pt x="8" y="8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1" name="Freeform 328"/>
            <p:cNvSpPr>
              <a:spLocks/>
            </p:cNvSpPr>
            <p:nvPr/>
          </p:nvSpPr>
          <p:spPr bwMode="auto">
            <a:xfrm>
              <a:off x="5895" y="1211"/>
              <a:ext cx="221" cy="36"/>
            </a:xfrm>
            <a:custGeom>
              <a:avLst/>
              <a:gdLst>
                <a:gd name="T0" fmla="*/ 0 w 221"/>
                <a:gd name="T1" fmla="*/ 5 h 36"/>
                <a:gd name="T2" fmla="*/ 41 w 221"/>
                <a:gd name="T3" fmla="*/ 36 h 36"/>
                <a:gd name="T4" fmla="*/ 218 w 221"/>
                <a:gd name="T5" fmla="*/ 36 h 36"/>
                <a:gd name="T6" fmla="*/ 221 w 221"/>
                <a:gd name="T7" fmla="*/ 0 h 36"/>
                <a:gd name="T8" fmla="*/ 0 w 221"/>
                <a:gd name="T9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" h="36">
                  <a:moveTo>
                    <a:pt x="0" y="5"/>
                  </a:moveTo>
                  <a:lnTo>
                    <a:pt x="41" y="36"/>
                  </a:lnTo>
                  <a:lnTo>
                    <a:pt x="218" y="36"/>
                  </a:lnTo>
                  <a:lnTo>
                    <a:pt x="221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2" name="Freeform 329"/>
            <p:cNvSpPr>
              <a:spLocks noEditPoints="1"/>
            </p:cNvSpPr>
            <p:nvPr/>
          </p:nvSpPr>
          <p:spPr bwMode="auto">
            <a:xfrm>
              <a:off x="5888" y="1207"/>
              <a:ext cx="233" cy="47"/>
            </a:xfrm>
            <a:custGeom>
              <a:avLst/>
              <a:gdLst>
                <a:gd name="T0" fmla="*/ 18 w 98"/>
                <a:gd name="T1" fmla="*/ 19 h 20"/>
                <a:gd name="T2" fmla="*/ 2 w 98"/>
                <a:gd name="T3" fmla="*/ 6 h 20"/>
                <a:gd name="T4" fmla="*/ 1 w 98"/>
                <a:gd name="T5" fmla="*/ 3 h 20"/>
                <a:gd name="T6" fmla="*/ 1 w 98"/>
                <a:gd name="T7" fmla="*/ 3 h 20"/>
                <a:gd name="T8" fmla="*/ 3 w 98"/>
                <a:gd name="T9" fmla="*/ 1 h 20"/>
                <a:gd name="T10" fmla="*/ 3 w 98"/>
                <a:gd name="T11" fmla="*/ 1 h 20"/>
                <a:gd name="T12" fmla="*/ 96 w 98"/>
                <a:gd name="T13" fmla="*/ 0 h 20"/>
                <a:gd name="T14" fmla="*/ 98 w 98"/>
                <a:gd name="T15" fmla="*/ 0 h 20"/>
                <a:gd name="T16" fmla="*/ 98 w 98"/>
                <a:gd name="T17" fmla="*/ 0 h 20"/>
                <a:gd name="T18" fmla="*/ 98 w 98"/>
                <a:gd name="T19" fmla="*/ 2 h 20"/>
                <a:gd name="T20" fmla="*/ 98 w 98"/>
                <a:gd name="T21" fmla="*/ 2 h 20"/>
                <a:gd name="T22" fmla="*/ 98 w 98"/>
                <a:gd name="T23" fmla="*/ 17 h 20"/>
                <a:gd name="T24" fmla="*/ 95 w 98"/>
                <a:gd name="T25" fmla="*/ 20 h 20"/>
                <a:gd name="T26" fmla="*/ 95 w 98"/>
                <a:gd name="T27" fmla="*/ 20 h 20"/>
                <a:gd name="T28" fmla="*/ 20 w 98"/>
                <a:gd name="T29" fmla="*/ 20 h 20"/>
                <a:gd name="T30" fmla="*/ 18 w 98"/>
                <a:gd name="T31" fmla="*/ 19 h 20"/>
                <a:gd name="T32" fmla="*/ 21 w 98"/>
                <a:gd name="T33" fmla="*/ 15 h 20"/>
                <a:gd name="T34" fmla="*/ 93 w 98"/>
                <a:gd name="T35" fmla="*/ 14 h 20"/>
                <a:gd name="T36" fmla="*/ 93 w 98"/>
                <a:gd name="T37" fmla="*/ 5 h 20"/>
                <a:gd name="T38" fmla="*/ 11 w 98"/>
                <a:gd name="T39" fmla="*/ 6 h 20"/>
                <a:gd name="T40" fmla="*/ 21 w 98"/>
                <a:gd name="T41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8" h="20">
                  <a:moveTo>
                    <a:pt x="18" y="19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1" y="5"/>
                    <a:pt x="0" y="4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7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8" y="1"/>
                    <a:pt x="98" y="2"/>
                    <a:pt x="98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8" y="17"/>
                    <a:pt x="98" y="17"/>
                    <a:pt x="98" y="17"/>
                  </a:cubicBezTo>
                  <a:cubicBezTo>
                    <a:pt x="98" y="18"/>
                    <a:pt x="97" y="20"/>
                    <a:pt x="95" y="20"/>
                  </a:cubicBezTo>
                  <a:cubicBezTo>
                    <a:pt x="95" y="20"/>
                    <a:pt x="95" y="20"/>
                    <a:pt x="95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8" y="19"/>
                    <a:pt x="18" y="19"/>
                    <a:pt x="18" y="19"/>
                  </a:cubicBezTo>
                  <a:close/>
                  <a:moveTo>
                    <a:pt x="21" y="15"/>
                  </a:moveTo>
                  <a:cubicBezTo>
                    <a:pt x="93" y="14"/>
                    <a:pt x="93" y="14"/>
                    <a:pt x="93" y="14"/>
                  </a:cubicBezTo>
                  <a:cubicBezTo>
                    <a:pt x="93" y="5"/>
                    <a:pt x="93" y="5"/>
                    <a:pt x="93" y="5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21" y="15"/>
                    <a:pt x="21" y="15"/>
                    <a:pt x="21" y="1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3" name="Freeform 330"/>
            <p:cNvSpPr>
              <a:spLocks/>
            </p:cNvSpPr>
            <p:nvPr/>
          </p:nvSpPr>
          <p:spPr bwMode="auto">
            <a:xfrm>
              <a:off x="4746" y="1370"/>
              <a:ext cx="202" cy="190"/>
            </a:xfrm>
            <a:custGeom>
              <a:avLst/>
              <a:gdLst>
                <a:gd name="T0" fmla="*/ 0 w 202"/>
                <a:gd name="T1" fmla="*/ 3 h 190"/>
                <a:gd name="T2" fmla="*/ 10 w 202"/>
                <a:gd name="T3" fmla="*/ 190 h 190"/>
                <a:gd name="T4" fmla="*/ 199 w 202"/>
                <a:gd name="T5" fmla="*/ 190 h 190"/>
                <a:gd name="T6" fmla="*/ 202 w 202"/>
                <a:gd name="T7" fmla="*/ 0 h 190"/>
                <a:gd name="T8" fmla="*/ 0 w 202"/>
                <a:gd name="T9" fmla="*/ 3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90">
                  <a:moveTo>
                    <a:pt x="0" y="3"/>
                  </a:moveTo>
                  <a:lnTo>
                    <a:pt x="10" y="190"/>
                  </a:lnTo>
                  <a:lnTo>
                    <a:pt x="199" y="190"/>
                  </a:lnTo>
                  <a:lnTo>
                    <a:pt x="202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C7ED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4" name="Freeform 331"/>
            <p:cNvSpPr>
              <a:spLocks noEditPoints="1"/>
            </p:cNvSpPr>
            <p:nvPr/>
          </p:nvSpPr>
          <p:spPr bwMode="auto">
            <a:xfrm>
              <a:off x="4739" y="1363"/>
              <a:ext cx="214" cy="204"/>
            </a:xfrm>
            <a:custGeom>
              <a:avLst/>
              <a:gdLst>
                <a:gd name="T0" fmla="*/ 7 w 90"/>
                <a:gd name="T1" fmla="*/ 86 h 86"/>
                <a:gd name="T2" fmla="*/ 4 w 90"/>
                <a:gd name="T3" fmla="*/ 83 h 86"/>
                <a:gd name="T4" fmla="*/ 4 w 90"/>
                <a:gd name="T5" fmla="*/ 83 h 86"/>
                <a:gd name="T6" fmla="*/ 0 w 90"/>
                <a:gd name="T7" fmla="*/ 4 h 86"/>
                <a:gd name="T8" fmla="*/ 1 w 90"/>
                <a:gd name="T9" fmla="*/ 2 h 86"/>
                <a:gd name="T10" fmla="*/ 1 w 90"/>
                <a:gd name="T11" fmla="*/ 2 h 86"/>
                <a:gd name="T12" fmla="*/ 3 w 90"/>
                <a:gd name="T13" fmla="*/ 2 h 86"/>
                <a:gd name="T14" fmla="*/ 3 w 90"/>
                <a:gd name="T15" fmla="*/ 2 h 86"/>
                <a:gd name="T16" fmla="*/ 88 w 90"/>
                <a:gd name="T17" fmla="*/ 0 h 86"/>
                <a:gd name="T18" fmla="*/ 90 w 90"/>
                <a:gd name="T19" fmla="*/ 1 h 86"/>
                <a:gd name="T20" fmla="*/ 90 w 90"/>
                <a:gd name="T21" fmla="*/ 1 h 86"/>
                <a:gd name="T22" fmla="*/ 90 w 90"/>
                <a:gd name="T23" fmla="*/ 3 h 86"/>
                <a:gd name="T24" fmla="*/ 90 w 90"/>
                <a:gd name="T25" fmla="*/ 3 h 86"/>
                <a:gd name="T26" fmla="*/ 89 w 90"/>
                <a:gd name="T27" fmla="*/ 83 h 86"/>
                <a:gd name="T28" fmla="*/ 87 w 90"/>
                <a:gd name="T29" fmla="*/ 86 h 86"/>
                <a:gd name="T30" fmla="*/ 87 w 90"/>
                <a:gd name="T31" fmla="*/ 86 h 86"/>
                <a:gd name="T32" fmla="*/ 7 w 90"/>
                <a:gd name="T33" fmla="*/ 86 h 86"/>
                <a:gd name="T34" fmla="*/ 9 w 90"/>
                <a:gd name="T35" fmla="*/ 80 h 86"/>
                <a:gd name="T36" fmla="*/ 84 w 90"/>
                <a:gd name="T37" fmla="*/ 81 h 86"/>
                <a:gd name="T38" fmla="*/ 85 w 90"/>
                <a:gd name="T39" fmla="*/ 5 h 86"/>
                <a:gd name="T40" fmla="*/ 6 w 90"/>
                <a:gd name="T41" fmla="*/ 7 h 86"/>
                <a:gd name="T42" fmla="*/ 9 w 90"/>
                <a:gd name="T43" fmla="*/ 8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0" h="86">
                  <a:moveTo>
                    <a:pt x="7" y="86"/>
                  </a:moveTo>
                  <a:cubicBezTo>
                    <a:pt x="5" y="85"/>
                    <a:pt x="4" y="84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0"/>
                    <a:pt x="89" y="0"/>
                    <a:pt x="90" y="1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90" y="1"/>
                    <a:pt x="90" y="2"/>
                    <a:pt x="90" y="3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89" y="83"/>
                    <a:pt x="89" y="83"/>
                    <a:pt x="89" y="83"/>
                  </a:cubicBezTo>
                  <a:cubicBezTo>
                    <a:pt x="89" y="85"/>
                    <a:pt x="88" y="86"/>
                    <a:pt x="87" y="86"/>
                  </a:cubicBezTo>
                  <a:cubicBezTo>
                    <a:pt x="87" y="86"/>
                    <a:pt x="87" y="86"/>
                    <a:pt x="87" y="86"/>
                  </a:cubicBezTo>
                  <a:cubicBezTo>
                    <a:pt x="7" y="86"/>
                    <a:pt x="7" y="86"/>
                    <a:pt x="7" y="86"/>
                  </a:cubicBezTo>
                  <a:close/>
                  <a:moveTo>
                    <a:pt x="9" y="80"/>
                  </a:moveTo>
                  <a:cubicBezTo>
                    <a:pt x="84" y="81"/>
                    <a:pt x="84" y="81"/>
                    <a:pt x="84" y="81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9" y="80"/>
                    <a:pt x="9" y="80"/>
                    <a:pt x="9" y="8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5" name="Freeform 332"/>
            <p:cNvSpPr>
              <a:spLocks/>
            </p:cNvSpPr>
            <p:nvPr/>
          </p:nvSpPr>
          <p:spPr bwMode="auto">
            <a:xfrm>
              <a:off x="4746" y="1373"/>
              <a:ext cx="43" cy="187"/>
            </a:xfrm>
            <a:custGeom>
              <a:avLst/>
              <a:gdLst>
                <a:gd name="T0" fmla="*/ 0 w 43"/>
                <a:gd name="T1" fmla="*/ 0 h 187"/>
                <a:gd name="T2" fmla="*/ 36 w 43"/>
                <a:gd name="T3" fmla="*/ 28 h 187"/>
                <a:gd name="T4" fmla="*/ 43 w 43"/>
                <a:gd name="T5" fmla="*/ 187 h 187"/>
                <a:gd name="T6" fmla="*/ 10 w 43"/>
                <a:gd name="T7" fmla="*/ 187 h 187"/>
                <a:gd name="T8" fmla="*/ 0 w 43"/>
                <a:gd name="T9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87">
                  <a:moveTo>
                    <a:pt x="0" y="0"/>
                  </a:moveTo>
                  <a:lnTo>
                    <a:pt x="36" y="28"/>
                  </a:lnTo>
                  <a:lnTo>
                    <a:pt x="43" y="187"/>
                  </a:lnTo>
                  <a:lnTo>
                    <a:pt x="10" y="1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6" name="Freeform 333"/>
            <p:cNvSpPr>
              <a:spLocks noEditPoints="1"/>
            </p:cNvSpPr>
            <p:nvPr/>
          </p:nvSpPr>
          <p:spPr bwMode="auto">
            <a:xfrm>
              <a:off x="4739" y="1366"/>
              <a:ext cx="57" cy="199"/>
            </a:xfrm>
            <a:custGeom>
              <a:avLst/>
              <a:gdLst>
                <a:gd name="T0" fmla="*/ 21 w 24"/>
                <a:gd name="T1" fmla="*/ 84 h 84"/>
                <a:gd name="T2" fmla="*/ 7 w 24"/>
                <a:gd name="T3" fmla="*/ 84 h 84"/>
                <a:gd name="T4" fmla="*/ 4 w 24"/>
                <a:gd name="T5" fmla="*/ 82 h 84"/>
                <a:gd name="T6" fmla="*/ 4 w 24"/>
                <a:gd name="T7" fmla="*/ 82 h 84"/>
                <a:gd name="T8" fmla="*/ 0 w 24"/>
                <a:gd name="T9" fmla="*/ 3 h 84"/>
                <a:gd name="T10" fmla="*/ 3 w 24"/>
                <a:gd name="T11" fmla="*/ 3 h 84"/>
                <a:gd name="T12" fmla="*/ 0 w 24"/>
                <a:gd name="T13" fmla="*/ 3 h 84"/>
                <a:gd name="T14" fmla="*/ 2 w 24"/>
                <a:gd name="T15" fmla="*/ 1 h 84"/>
                <a:gd name="T16" fmla="*/ 2 w 24"/>
                <a:gd name="T17" fmla="*/ 1 h 84"/>
                <a:gd name="T18" fmla="*/ 5 w 24"/>
                <a:gd name="T19" fmla="*/ 1 h 84"/>
                <a:gd name="T20" fmla="*/ 5 w 24"/>
                <a:gd name="T21" fmla="*/ 1 h 84"/>
                <a:gd name="T22" fmla="*/ 20 w 24"/>
                <a:gd name="T23" fmla="*/ 13 h 84"/>
                <a:gd name="T24" fmla="*/ 21 w 24"/>
                <a:gd name="T25" fmla="*/ 15 h 84"/>
                <a:gd name="T26" fmla="*/ 21 w 24"/>
                <a:gd name="T27" fmla="*/ 15 h 84"/>
                <a:gd name="T28" fmla="*/ 24 w 24"/>
                <a:gd name="T29" fmla="*/ 82 h 84"/>
                <a:gd name="T30" fmla="*/ 23 w 24"/>
                <a:gd name="T31" fmla="*/ 84 h 84"/>
                <a:gd name="T32" fmla="*/ 23 w 24"/>
                <a:gd name="T33" fmla="*/ 84 h 84"/>
                <a:gd name="T34" fmla="*/ 21 w 24"/>
                <a:gd name="T35" fmla="*/ 84 h 84"/>
                <a:gd name="T36" fmla="*/ 21 w 24"/>
                <a:gd name="T37" fmla="*/ 84 h 84"/>
                <a:gd name="T38" fmla="*/ 21 w 24"/>
                <a:gd name="T39" fmla="*/ 84 h 84"/>
                <a:gd name="T40" fmla="*/ 9 w 24"/>
                <a:gd name="T41" fmla="*/ 79 h 84"/>
                <a:gd name="T42" fmla="*/ 18 w 24"/>
                <a:gd name="T43" fmla="*/ 79 h 84"/>
                <a:gd name="T44" fmla="*/ 15 w 24"/>
                <a:gd name="T45" fmla="*/ 17 h 84"/>
                <a:gd name="T46" fmla="*/ 6 w 24"/>
                <a:gd name="T47" fmla="*/ 9 h 84"/>
                <a:gd name="T48" fmla="*/ 9 w 24"/>
                <a:gd name="T49" fmla="*/ 7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" h="84">
                  <a:moveTo>
                    <a:pt x="21" y="84"/>
                  </a:moveTo>
                  <a:cubicBezTo>
                    <a:pt x="7" y="84"/>
                    <a:pt x="7" y="84"/>
                    <a:pt x="7" y="84"/>
                  </a:cubicBezTo>
                  <a:cubicBezTo>
                    <a:pt x="5" y="84"/>
                    <a:pt x="4" y="83"/>
                    <a:pt x="4" y="82"/>
                  </a:cubicBezTo>
                  <a:cubicBezTo>
                    <a:pt x="4" y="82"/>
                    <a:pt x="4" y="82"/>
                    <a:pt x="4" y="8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4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24" y="82"/>
                    <a:pt x="23" y="83"/>
                    <a:pt x="23" y="84"/>
                  </a:cubicBezTo>
                  <a:cubicBezTo>
                    <a:pt x="23" y="84"/>
                    <a:pt x="23" y="84"/>
                    <a:pt x="23" y="84"/>
                  </a:cubicBezTo>
                  <a:cubicBezTo>
                    <a:pt x="22" y="84"/>
                    <a:pt x="22" y="84"/>
                    <a:pt x="21" y="84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21" y="84"/>
                    <a:pt x="21" y="84"/>
                    <a:pt x="21" y="84"/>
                  </a:cubicBezTo>
                  <a:close/>
                  <a:moveTo>
                    <a:pt x="9" y="79"/>
                  </a:moveTo>
                  <a:cubicBezTo>
                    <a:pt x="18" y="79"/>
                    <a:pt x="18" y="79"/>
                    <a:pt x="18" y="79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9" y="79"/>
                    <a:pt x="9" y="79"/>
                    <a:pt x="9" y="7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7" name="Freeform 334"/>
            <p:cNvSpPr>
              <a:spLocks/>
            </p:cNvSpPr>
            <p:nvPr/>
          </p:nvSpPr>
          <p:spPr bwMode="auto">
            <a:xfrm>
              <a:off x="4746" y="1370"/>
              <a:ext cx="202" cy="31"/>
            </a:xfrm>
            <a:custGeom>
              <a:avLst/>
              <a:gdLst>
                <a:gd name="T0" fmla="*/ 0 w 202"/>
                <a:gd name="T1" fmla="*/ 3 h 31"/>
                <a:gd name="T2" fmla="*/ 36 w 202"/>
                <a:gd name="T3" fmla="*/ 31 h 31"/>
                <a:gd name="T4" fmla="*/ 199 w 202"/>
                <a:gd name="T5" fmla="*/ 31 h 31"/>
                <a:gd name="T6" fmla="*/ 202 w 202"/>
                <a:gd name="T7" fmla="*/ 0 h 31"/>
                <a:gd name="T8" fmla="*/ 0 w 202"/>
                <a:gd name="T9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31">
                  <a:moveTo>
                    <a:pt x="0" y="3"/>
                  </a:moveTo>
                  <a:lnTo>
                    <a:pt x="36" y="31"/>
                  </a:lnTo>
                  <a:lnTo>
                    <a:pt x="199" y="31"/>
                  </a:lnTo>
                  <a:lnTo>
                    <a:pt x="202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8" name="Freeform 335"/>
            <p:cNvSpPr>
              <a:spLocks noEditPoints="1"/>
            </p:cNvSpPr>
            <p:nvPr/>
          </p:nvSpPr>
          <p:spPr bwMode="auto">
            <a:xfrm>
              <a:off x="4739" y="1363"/>
              <a:ext cx="214" cy="45"/>
            </a:xfrm>
            <a:custGeom>
              <a:avLst/>
              <a:gdLst>
                <a:gd name="T0" fmla="*/ 16 w 90"/>
                <a:gd name="T1" fmla="*/ 18 h 19"/>
                <a:gd name="T2" fmla="*/ 1 w 90"/>
                <a:gd name="T3" fmla="*/ 6 h 19"/>
                <a:gd name="T4" fmla="*/ 0 w 90"/>
                <a:gd name="T5" fmla="*/ 3 h 19"/>
                <a:gd name="T6" fmla="*/ 0 w 90"/>
                <a:gd name="T7" fmla="*/ 3 h 19"/>
                <a:gd name="T8" fmla="*/ 3 w 90"/>
                <a:gd name="T9" fmla="*/ 1 h 19"/>
                <a:gd name="T10" fmla="*/ 3 w 90"/>
                <a:gd name="T11" fmla="*/ 1 h 19"/>
                <a:gd name="T12" fmla="*/ 88 w 90"/>
                <a:gd name="T13" fmla="*/ 0 h 19"/>
                <a:gd name="T14" fmla="*/ 90 w 90"/>
                <a:gd name="T15" fmla="*/ 1 h 19"/>
                <a:gd name="T16" fmla="*/ 90 w 90"/>
                <a:gd name="T17" fmla="*/ 1 h 19"/>
                <a:gd name="T18" fmla="*/ 90 w 90"/>
                <a:gd name="T19" fmla="*/ 3 h 19"/>
                <a:gd name="T20" fmla="*/ 90 w 90"/>
                <a:gd name="T21" fmla="*/ 3 h 19"/>
                <a:gd name="T22" fmla="*/ 90 w 90"/>
                <a:gd name="T23" fmla="*/ 16 h 19"/>
                <a:gd name="T24" fmla="*/ 87 w 90"/>
                <a:gd name="T25" fmla="*/ 19 h 19"/>
                <a:gd name="T26" fmla="*/ 87 w 90"/>
                <a:gd name="T27" fmla="*/ 19 h 19"/>
                <a:gd name="T28" fmla="*/ 18 w 90"/>
                <a:gd name="T29" fmla="*/ 19 h 19"/>
                <a:gd name="T30" fmla="*/ 16 w 90"/>
                <a:gd name="T31" fmla="*/ 18 h 19"/>
                <a:gd name="T32" fmla="*/ 19 w 90"/>
                <a:gd name="T33" fmla="*/ 14 h 19"/>
                <a:gd name="T34" fmla="*/ 85 w 90"/>
                <a:gd name="T35" fmla="*/ 14 h 19"/>
                <a:gd name="T36" fmla="*/ 85 w 90"/>
                <a:gd name="T37" fmla="*/ 5 h 19"/>
                <a:gd name="T38" fmla="*/ 10 w 90"/>
                <a:gd name="T39" fmla="*/ 6 h 19"/>
                <a:gd name="T40" fmla="*/ 19 w 90"/>
                <a:gd name="T41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9">
                  <a:moveTo>
                    <a:pt x="16" y="18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0"/>
                    <a:pt x="89" y="0"/>
                    <a:pt x="90" y="1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90" y="1"/>
                    <a:pt x="90" y="2"/>
                    <a:pt x="90" y="3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8"/>
                    <a:pt x="89" y="19"/>
                    <a:pt x="87" y="19"/>
                  </a:cubicBezTo>
                  <a:cubicBezTo>
                    <a:pt x="87" y="19"/>
                    <a:pt x="87" y="19"/>
                    <a:pt x="87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6" y="18"/>
                    <a:pt x="16" y="18"/>
                    <a:pt x="16" y="18"/>
                  </a:cubicBezTo>
                  <a:close/>
                  <a:moveTo>
                    <a:pt x="19" y="14"/>
                  </a:moveTo>
                  <a:cubicBezTo>
                    <a:pt x="85" y="14"/>
                    <a:pt x="85" y="14"/>
                    <a:pt x="85" y="14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9" y="14"/>
                    <a:pt x="19" y="14"/>
                    <a:pt x="19" y="1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9" name="Freeform 336"/>
            <p:cNvSpPr>
              <a:spLocks/>
            </p:cNvSpPr>
            <p:nvPr/>
          </p:nvSpPr>
          <p:spPr bwMode="auto">
            <a:xfrm>
              <a:off x="5021" y="1370"/>
              <a:ext cx="202" cy="192"/>
            </a:xfrm>
            <a:custGeom>
              <a:avLst/>
              <a:gdLst>
                <a:gd name="T0" fmla="*/ 0 w 202"/>
                <a:gd name="T1" fmla="*/ 5 h 192"/>
                <a:gd name="T2" fmla="*/ 10 w 202"/>
                <a:gd name="T3" fmla="*/ 190 h 192"/>
                <a:gd name="T4" fmla="*/ 199 w 202"/>
                <a:gd name="T5" fmla="*/ 192 h 192"/>
                <a:gd name="T6" fmla="*/ 202 w 202"/>
                <a:gd name="T7" fmla="*/ 0 h 192"/>
                <a:gd name="T8" fmla="*/ 0 w 202"/>
                <a:gd name="T9" fmla="*/ 5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92">
                  <a:moveTo>
                    <a:pt x="0" y="5"/>
                  </a:moveTo>
                  <a:lnTo>
                    <a:pt x="10" y="190"/>
                  </a:lnTo>
                  <a:lnTo>
                    <a:pt x="199" y="192"/>
                  </a:lnTo>
                  <a:lnTo>
                    <a:pt x="202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C7ED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0" name="Freeform 337"/>
            <p:cNvSpPr>
              <a:spLocks noEditPoints="1"/>
            </p:cNvSpPr>
            <p:nvPr/>
          </p:nvSpPr>
          <p:spPr bwMode="auto">
            <a:xfrm>
              <a:off x="5017" y="1363"/>
              <a:ext cx="213" cy="204"/>
            </a:xfrm>
            <a:custGeom>
              <a:avLst/>
              <a:gdLst>
                <a:gd name="T0" fmla="*/ 86 w 90"/>
                <a:gd name="T1" fmla="*/ 86 h 86"/>
                <a:gd name="T2" fmla="*/ 6 w 90"/>
                <a:gd name="T3" fmla="*/ 86 h 86"/>
                <a:gd name="T4" fmla="*/ 4 w 90"/>
                <a:gd name="T5" fmla="*/ 83 h 86"/>
                <a:gd name="T6" fmla="*/ 4 w 90"/>
                <a:gd name="T7" fmla="*/ 83 h 86"/>
                <a:gd name="T8" fmla="*/ 0 w 90"/>
                <a:gd name="T9" fmla="*/ 5 h 86"/>
                <a:gd name="T10" fmla="*/ 0 w 90"/>
                <a:gd name="T11" fmla="*/ 3 h 86"/>
                <a:gd name="T12" fmla="*/ 0 w 90"/>
                <a:gd name="T13" fmla="*/ 3 h 86"/>
                <a:gd name="T14" fmla="*/ 2 w 90"/>
                <a:gd name="T15" fmla="*/ 2 h 86"/>
                <a:gd name="T16" fmla="*/ 2 w 90"/>
                <a:gd name="T17" fmla="*/ 2 h 86"/>
                <a:gd name="T18" fmla="*/ 87 w 90"/>
                <a:gd name="T19" fmla="*/ 0 h 86"/>
                <a:gd name="T20" fmla="*/ 89 w 90"/>
                <a:gd name="T21" fmla="*/ 1 h 86"/>
                <a:gd name="T22" fmla="*/ 89 w 90"/>
                <a:gd name="T23" fmla="*/ 1 h 86"/>
                <a:gd name="T24" fmla="*/ 90 w 90"/>
                <a:gd name="T25" fmla="*/ 3 h 86"/>
                <a:gd name="T26" fmla="*/ 90 w 90"/>
                <a:gd name="T27" fmla="*/ 3 h 86"/>
                <a:gd name="T28" fmla="*/ 89 w 90"/>
                <a:gd name="T29" fmla="*/ 84 h 86"/>
                <a:gd name="T30" fmla="*/ 86 w 90"/>
                <a:gd name="T31" fmla="*/ 86 h 86"/>
                <a:gd name="T32" fmla="*/ 86 w 90"/>
                <a:gd name="T33" fmla="*/ 86 h 86"/>
                <a:gd name="T34" fmla="*/ 86 w 90"/>
                <a:gd name="T35" fmla="*/ 86 h 86"/>
                <a:gd name="T36" fmla="*/ 9 w 90"/>
                <a:gd name="T37" fmla="*/ 81 h 86"/>
                <a:gd name="T38" fmla="*/ 84 w 90"/>
                <a:gd name="T39" fmla="*/ 81 h 86"/>
                <a:gd name="T40" fmla="*/ 85 w 90"/>
                <a:gd name="T41" fmla="*/ 6 h 86"/>
                <a:gd name="T42" fmla="*/ 5 w 90"/>
                <a:gd name="T43" fmla="*/ 7 h 86"/>
                <a:gd name="T44" fmla="*/ 9 w 90"/>
                <a:gd name="T45" fmla="*/ 8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0" h="86">
                  <a:moveTo>
                    <a:pt x="86" y="86"/>
                  </a:moveTo>
                  <a:cubicBezTo>
                    <a:pt x="6" y="86"/>
                    <a:pt x="6" y="86"/>
                    <a:pt x="6" y="86"/>
                  </a:cubicBezTo>
                  <a:cubicBezTo>
                    <a:pt x="5" y="86"/>
                    <a:pt x="4" y="85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8" y="0"/>
                    <a:pt x="89" y="1"/>
                    <a:pt x="89" y="1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90" y="2"/>
                    <a:pt x="90" y="2"/>
                    <a:pt x="90" y="3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5"/>
                    <a:pt x="88" y="86"/>
                    <a:pt x="86" y="86"/>
                  </a:cubicBezTo>
                  <a:cubicBezTo>
                    <a:pt x="86" y="86"/>
                    <a:pt x="86" y="86"/>
                    <a:pt x="86" y="86"/>
                  </a:cubicBezTo>
                  <a:cubicBezTo>
                    <a:pt x="86" y="86"/>
                    <a:pt x="86" y="86"/>
                    <a:pt x="86" y="86"/>
                  </a:cubicBezTo>
                  <a:close/>
                  <a:moveTo>
                    <a:pt x="9" y="81"/>
                  </a:moveTo>
                  <a:cubicBezTo>
                    <a:pt x="84" y="81"/>
                    <a:pt x="84" y="81"/>
                    <a:pt x="84" y="81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9" y="81"/>
                    <a:pt x="9" y="81"/>
                    <a:pt x="9" y="8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1" name="Freeform 338"/>
            <p:cNvSpPr>
              <a:spLocks/>
            </p:cNvSpPr>
            <p:nvPr/>
          </p:nvSpPr>
          <p:spPr bwMode="auto">
            <a:xfrm>
              <a:off x="5021" y="1373"/>
              <a:ext cx="43" cy="187"/>
            </a:xfrm>
            <a:custGeom>
              <a:avLst/>
              <a:gdLst>
                <a:gd name="T0" fmla="*/ 0 w 43"/>
                <a:gd name="T1" fmla="*/ 0 h 187"/>
                <a:gd name="T2" fmla="*/ 36 w 43"/>
                <a:gd name="T3" fmla="*/ 30 h 187"/>
                <a:gd name="T4" fmla="*/ 43 w 43"/>
                <a:gd name="T5" fmla="*/ 187 h 187"/>
                <a:gd name="T6" fmla="*/ 10 w 43"/>
                <a:gd name="T7" fmla="*/ 187 h 187"/>
                <a:gd name="T8" fmla="*/ 0 w 43"/>
                <a:gd name="T9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87">
                  <a:moveTo>
                    <a:pt x="0" y="0"/>
                  </a:moveTo>
                  <a:lnTo>
                    <a:pt x="36" y="30"/>
                  </a:lnTo>
                  <a:lnTo>
                    <a:pt x="43" y="187"/>
                  </a:lnTo>
                  <a:lnTo>
                    <a:pt x="10" y="1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2" name="Freeform 339"/>
            <p:cNvSpPr>
              <a:spLocks noEditPoints="1"/>
            </p:cNvSpPr>
            <p:nvPr/>
          </p:nvSpPr>
          <p:spPr bwMode="auto">
            <a:xfrm>
              <a:off x="5017" y="1368"/>
              <a:ext cx="54" cy="199"/>
            </a:xfrm>
            <a:custGeom>
              <a:avLst/>
              <a:gdLst>
                <a:gd name="T0" fmla="*/ 6 w 23"/>
                <a:gd name="T1" fmla="*/ 84 h 84"/>
                <a:gd name="T2" fmla="*/ 4 w 23"/>
                <a:gd name="T3" fmla="*/ 81 h 84"/>
                <a:gd name="T4" fmla="*/ 4 w 23"/>
                <a:gd name="T5" fmla="*/ 81 h 84"/>
                <a:gd name="T6" fmla="*/ 0 w 23"/>
                <a:gd name="T7" fmla="*/ 3 h 84"/>
                <a:gd name="T8" fmla="*/ 2 w 23"/>
                <a:gd name="T9" fmla="*/ 2 h 84"/>
                <a:gd name="T10" fmla="*/ 0 w 23"/>
                <a:gd name="T11" fmla="*/ 3 h 84"/>
                <a:gd name="T12" fmla="*/ 1 w 23"/>
                <a:gd name="T13" fmla="*/ 0 h 84"/>
                <a:gd name="T14" fmla="*/ 1 w 23"/>
                <a:gd name="T15" fmla="*/ 0 h 84"/>
                <a:gd name="T16" fmla="*/ 4 w 23"/>
                <a:gd name="T17" fmla="*/ 0 h 84"/>
                <a:gd name="T18" fmla="*/ 4 w 23"/>
                <a:gd name="T19" fmla="*/ 0 h 84"/>
                <a:gd name="T20" fmla="*/ 19 w 23"/>
                <a:gd name="T21" fmla="*/ 13 h 84"/>
                <a:gd name="T22" fmla="*/ 20 w 23"/>
                <a:gd name="T23" fmla="*/ 15 h 84"/>
                <a:gd name="T24" fmla="*/ 20 w 23"/>
                <a:gd name="T25" fmla="*/ 15 h 84"/>
                <a:gd name="T26" fmla="*/ 23 w 23"/>
                <a:gd name="T27" fmla="*/ 81 h 84"/>
                <a:gd name="T28" fmla="*/ 22 w 23"/>
                <a:gd name="T29" fmla="*/ 83 h 84"/>
                <a:gd name="T30" fmla="*/ 22 w 23"/>
                <a:gd name="T31" fmla="*/ 83 h 84"/>
                <a:gd name="T32" fmla="*/ 20 w 23"/>
                <a:gd name="T33" fmla="*/ 84 h 84"/>
                <a:gd name="T34" fmla="*/ 20 w 23"/>
                <a:gd name="T35" fmla="*/ 84 h 84"/>
                <a:gd name="T36" fmla="*/ 6 w 23"/>
                <a:gd name="T37" fmla="*/ 84 h 84"/>
                <a:gd name="T38" fmla="*/ 9 w 23"/>
                <a:gd name="T39" fmla="*/ 78 h 84"/>
                <a:gd name="T40" fmla="*/ 18 w 23"/>
                <a:gd name="T41" fmla="*/ 79 h 84"/>
                <a:gd name="T42" fmla="*/ 15 w 23"/>
                <a:gd name="T43" fmla="*/ 16 h 84"/>
                <a:gd name="T44" fmla="*/ 5 w 23"/>
                <a:gd name="T45" fmla="*/ 8 h 84"/>
                <a:gd name="T46" fmla="*/ 9 w 23"/>
                <a:gd name="T47" fmla="*/ 7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" h="84">
                  <a:moveTo>
                    <a:pt x="6" y="84"/>
                  </a:moveTo>
                  <a:cubicBezTo>
                    <a:pt x="5" y="84"/>
                    <a:pt x="4" y="83"/>
                    <a:pt x="4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20" y="13"/>
                    <a:pt x="20" y="14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3" y="82"/>
                    <a:pt x="23" y="82"/>
                    <a:pt x="22" y="83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84"/>
                    <a:pt x="21" y="84"/>
                    <a:pt x="20" y="84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6" y="84"/>
                    <a:pt x="6" y="84"/>
                    <a:pt x="6" y="84"/>
                  </a:cubicBezTo>
                  <a:close/>
                  <a:moveTo>
                    <a:pt x="9" y="78"/>
                  </a:moveTo>
                  <a:cubicBezTo>
                    <a:pt x="18" y="79"/>
                    <a:pt x="18" y="79"/>
                    <a:pt x="18" y="79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9" y="78"/>
                    <a:pt x="9" y="78"/>
                    <a:pt x="9" y="78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3" name="Freeform 340"/>
            <p:cNvSpPr>
              <a:spLocks/>
            </p:cNvSpPr>
            <p:nvPr/>
          </p:nvSpPr>
          <p:spPr bwMode="auto">
            <a:xfrm>
              <a:off x="5021" y="1370"/>
              <a:ext cx="202" cy="33"/>
            </a:xfrm>
            <a:custGeom>
              <a:avLst/>
              <a:gdLst>
                <a:gd name="T0" fmla="*/ 0 w 202"/>
                <a:gd name="T1" fmla="*/ 3 h 33"/>
                <a:gd name="T2" fmla="*/ 36 w 202"/>
                <a:gd name="T3" fmla="*/ 33 h 33"/>
                <a:gd name="T4" fmla="*/ 202 w 202"/>
                <a:gd name="T5" fmla="*/ 33 h 33"/>
                <a:gd name="T6" fmla="*/ 202 w 202"/>
                <a:gd name="T7" fmla="*/ 0 h 33"/>
                <a:gd name="T8" fmla="*/ 0 w 202"/>
                <a:gd name="T9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33">
                  <a:moveTo>
                    <a:pt x="0" y="3"/>
                  </a:moveTo>
                  <a:lnTo>
                    <a:pt x="36" y="33"/>
                  </a:lnTo>
                  <a:lnTo>
                    <a:pt x="202" y="33"/>
                  </a:lnTo>
                  <a:lnTo>
                    <a:pt x="202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4" name="Freeform 341"/>
            <p:cNvSpPr>
              <a:spLocks noEditPoints="1"/>
            </p:cNvSpPr>
            <p:nvPr/>
          </p:nvSpPr>
          <p:spPr bwMode="auto">
            <a:xfrm>
              <a:off x="5014" y="1363"/>
              <a:ext cx="216" cy="45"/>
            </a:xfrm>
            <a:custGeom>
              <a:avLst/>
              <a:gdLst>
                <a:gd name="T0" fmla="*/ 17 w 91"/>
                <a:gd name="T1" fmla="*/ 19 h 19"/>
                <a:gd name="T2" fmla="*/ 2 w 91"/>
                <a:gd name="T3" fmla="*/ 6 h 19"/>
                <a:gd name="T4" fmla="*/ 1 w 91"/>
                <a:gd name="T5" fmla="*/ 4 h 19"/>
                <a:gd name="T6" fmla="*/ 1 w 91"/>
                <a:gd name="T7" fmla="*/ 4 h 19"/>
                <a:gd name="T8" fmla="*/ 3 w 91"/>
                <a:gd name="T9" fmla="*/ 2 h 19"/>
                <a:gd name="T10" fmla="*/ 3 w 91"/>
                <a:gd name="T11" fmla="*/ 2 h 19"/>
                <a:gd name="T12" fmla="*/ 88 w 91"/>
                <a:gd name="T13" fmla="*/ 0 h 19"/>
                <a:gd name="T14" fmla="*/ 90 w 91"/>
                <a:gd name="T15" fmla="*/ 1 h 19"/>
                <a:gd name="T16" fmla="*/ 90 w 91"/>
                <a:gd name="T17" fmla="*/ 1 h 19"/>
                <a:gd name="T18" fmla="*/ 91 w 91"/>
                <a:gd name="T19" fmla="*/ 3 h 19"/>
                <a:gd name="T20" fmla="*/ 91 w 91"/>
                <a:gd name="T21" fmla="*/ 3 h 19"/>
                <a:gd name="T22" fmla="*/ 91 w 91"/>
                <a:gd name="T23" fmla="*/ 17 h 19"/>
                <a:gd name="T24" fmla="*/ 88 w 91"/>
                <a:gd name="T25" fmla="*/ 19 h 19"/>
                <a:gd name="T26" fmla="*/ 88 w 91"/>
                <a:gd name="T27" fmla="*/ 19 h 19"/>
                <a:gd name="T28" fmla="*/ 18 w 91"/>
                <a:gd name="T29" fmla="*/ 19 h 19"/>
                <a:gd name="T30" fmla="*/ 17 w 91"/>
                <a:gd name="T31" fmla="*/ 19 h 19"/>
                <a:gd name="T32" fmla="*/ 19 w 91"/>
                <a:gd name="T33" fmla="*/ 14 h 19"/>
                <a:gd name="T34" fmla="*/ 85 w 91"/>
                <a:gd name="T35" fmla="*/ 14 h 19"/>
                <a:gd name="T36" fmla="*/ 85 w 91"/>
                <a:gd name="T37" fmla="*/ 6 h 19"/>
                <a:gd name="T38" fmla="*/ 11 w 91"/>
                <a:gd name="T39" fmla="*/ 7 h 19"/>
                <a:gd name="T40" fmla="*/ 19 w 91"/>
                <a:gd name="T41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1" h="19">
                  <a:moveTo>
                    <a:pt x="17" y="19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0" y="5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9" y="0"/>
                    <a:pt x="90" y="1"/>
                    <a:pt x="90" y="1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91" y="2"/>
                    <a:pt x="91" y="2"/>
                    <a:pt x="91" y="3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0" y="18"/>
                    <a:pt x="89" y="19"/>
                    <a:pt x="88" y="19"/>
                  </a:cubicBezTo>
                  <a:cubicBezTo>
                    <a:pt x="88" y="19"/>
                    <a:pt x="88" y="19"/>
                    <a:pt x="8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lose/>
                  <a:moveTo>
                    <a:pt x="19" y="14"/>
                  </a:moveTo>
                  <a:cubicBezTo>
                    <a:pt x="85" y="14"/>
                    <a:pt x="85" y="14"/>
                    <a:pt x="85" y="14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9" y="14"/>
                    <a:pt x="19" y="14"/>
                    <a:pt x="19" y="1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5" name="Freeform 342"/>
            <p:cNvSpPr>
              <a:spLocks/>
            </p:cNvSpPr>
            <p:nvPr/>
          </p:nvSpPr>
          <p:spPr bwMode="auto">
            <a:xfrm>
              <a:off x="4758" y="1091"/>
              <a:ext cx="202" cy="192"/>
            </a:xfrm>
            <a:custGeom>
              <a:avLst/>
              <a:gdLst>
                <a:gd name="T0" fmla="*/ 0 w 202"/>
                <a:gd name="T1" fmla="*/ 4 h 192"/>
                <a:gd name="T2" fmla="*/ 10 w 202"/>
                <a:gd name="T3" fmla="*/ 189 h 192"/>
                <a:gd name="T4" fmla="*/ 199 w 202"/>
                <a:gd name="T5" fmla="*/ 192 h 192"/>
                <a:gd name="T6" fmla="*/ 202 w 202"/>
                <a:gd name="T7" fmla="*/ 0 h 192"/>
                <a:gd name="T8" fmla="*/ 0 w 202"/>
                <a:gd name="T9" fmla="*/ 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92">
                  <a:moveTo>
                    <a:pt x="0" y="4"/>
                  </a:moveTo>
                  <a:lnTo>
                    <a:pt x="10" y="189"/>
                  </a:lnTo>
                  <a:lnTo>
                    <a:pt x="199" y="192"/>
                  </a:lnTo>
                  <a:lnTo>
                    <a:pt x="202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C7ED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6" name="Freeform 343"/>
            <p:cNvSpPr>
              <a:spLocks noEditPoints="1"/>
            </p:cNvSpPr>
            <p:nvPr/>
          </p:nvSpPr>
          <p:spPr bwMode="auto">
            <a:xfrm>
              <a:off x="4751" y="1083"/>
              <a:ext cx="213" cy="204"/>
            </a:xfrm>
            <a:custGeom>
              <a:avLst/>
              <a:gdLst>
                <a:gd name="T0" fmla="*/ 87 w 90"/>
                <a:gd name="T1" fmla="*/ 86 h 86"/>
                <a:gd name="T2" fmla="*/ 7 w 90"/>
                <a:gd name="T3" fmla="*/ 86 h 86"/>
                <a:gd name="T4" fmla="*/ 4 w 90"/>
                <a:gd name="T5" fmla="*/ 83 h 86"/>
                <a:gd name="T6" fmla="*/ 4 w 90"/>
                <a:gd name="T7" fmla="*/ 83 h 86"/>
                <a:gd name="T8" fmla="*/ 0 w 90"/>
                <a:gd name="T9" fmla="*/ 5 h 86"/>
                <a:gd name="T10" fmla="*/ 1 w 90"/>
                <a:gd name="T11" fmla="*/ 3 h 86"/>
                <a:gd name="T12" fmla="*/ 1 w 90"/>
                <a:gd name="T13" fmla="*/ 3 h 86"/>
                <a:gd name="T14" fmla="*/ 3 w 90"/>
                <a:gd name="T15" fmla="*/ 2 h 86"/>
                <a:gd name="T16" fmla="*/ 3 w 90"/>
                <a:gd name="T17" fmla="*/ 2 h 86"/>
                <a:gd name="T18" fmla="*/ 88 w 90"/>
                <a:gd name="T19" fmla="*/ 0 h 86"/>
                <a:gd name="T20" fmla="*/ 89 w 90"/>
                <a:gd name="T21" fmla="*/ 1 h 86"/>
                <a:gd name="T22" fmla="*/ 89 w 90"/>
                <a:gd name="T23" fmla="*/ 1 h 86"/>
                <a:gd name="T24" fmla="*/ 90 w 90"/>
                <a:gd name="T25" fmla="*/ 3 h 86"/>
                <a:gd name="T26" fmla="*/ 90 w 90"/>
                <a:gd name="T27" fmla="*/ 3 h 86"/>
                <a:gd name="T28" fmla="*/ 89 w 90"/>
                <a:gd name="T29" fmla="*/ 84 h 86"/>
                <a:gd name="T30" fmla="*/ 87 w 90"/>
                <a:gd name="T31" fmla="*/ 86 h 86"/>
                <a:gd name="T32" fmla="*/ 87 w 90"/>
                <a:gd name="T33" fmla="*/ 86 h 86"/>
                <a:gd name="T34" fmla="*/ 87 w 90"/>
                <a:gd name="T35" fmla="*/ 86 h 86"/>
                <a:gd name="T36" fmla="*/ 9 w 90"/>
                <a:gd name="T37" fmla="*/ 81 h 86"/>
                <a:gd name="T38" fmla="*/ 84 w 90"/>
                <a:gd name="T39" fmla="*/ 81 h 86"/>
                <a:gd name="T40" fmla="*/ 85 w 90"/>
                <a:gd name="T41" fmla="*/ 6 h 86"/>
                <a:gd name="T42" fmla="*/ 5 w 90"/>
                <a:gd name="T43" fmla="*/ 7 h 86"/>
                <a:gd name="T44" fmla="*/ 9 w 90"/>
                <a:gd name="T45" fmla="*/ 8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0" h="86">
                  <a:moveTo>
                    <a:pt x="87" y="86"/>
                  </a:moveTo>
                  <a:cubicBezTo>
                    <a:pt x="7" y="86"/>
                    <a:pt x="7" y="86"/>
                    <a:pt x="7" y="86"/>
                  </a:cubicBezTo>
                  <a:cubicBezTo>
                    <a:pt x="5" y="86"/>
                    <a:pt x="4" y="85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0"/>
                    <a:pt x="89" y="1"/>
                    <a:pt x="89" y="1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90" y="2"/>
                    <a:pt x="90" y="2"/>
                    <a:pt x="90" y="3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5"/>
                    <a:pt x="88" y="86"/>
                    <a:pt x="87" y="86"/>
                  </a:cubicBezTo>
                  <a:cubicBezTo>
                    <a:pt x="87" y="86"/>
                    <a:pt x="87" y="86"/>
                    <a:pt x="87" y="86"/>
                  </a:cubicBezTo>
                  <a:cubicBezTo>
                    <a:pt x="87" y="86"/>
                    <a:pt x="87" y="86"/>
                    <a:pt x="87" y="86"/>
                  </a:cubicBezTo>
                  <a:close/>
                  <a:moveTo>
                    <a:pt x="9" y="81"/>
                  </a:moveTo>
                  <a:cubicBezTo>
                    <a:pt x="84" y="81"/>
                    <a:pt x="84" y="81"/>
                    <a:pt x="84" y="81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9" y="81"/>
                    <a:pt x="9" y="81"/>
                    <a:pt x="9" y="8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7" name="Freeform 344"/>
            <p:cNvSpPr>
              <a:spLocks/>
            </p:cNvSpPr>
            <p:nvPr/>
          </p:nvSpPr>
          <p:spPr bwMode="auto">
            <a:xfrm>
              <a:off x="4758" y="1093"/>
              <a:ext cx="43" cy="187"/>
            </a:xfrm>
            <a:custGeom>
              <a:avLst/>
              <a:gdLst>
                <a:gd name="T0" fmla="*/ 0 w 43"/>
                <a:gd name="T1" fmla="*/ 0 h 187"/>
                <a:gd name="T2" fmla="*/ 36 w 43"/>
                <a:gd name="T3" fmla="*/ 31 h 187"/>
                <a:gd name="T4" fmla="*/ 43 w 43"/>
                <a:gd name="T5" fmla="*/ 187 h 187"/>
                <a:gd name="T6" fmla="*/ 10 w 43"/>
                <a:gd name="T7" fmla="*/ 187 h 187"/>
                <a:gd name="T8" fmla="*/ 0 w 43"/>
                <a:gd name="T9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87">
                  <a:moveTo>
                    <a:pt x="0" y="0"/>
                  </a:moveTo>
                  <a:lnTo>
                    <a:pt x="36" y="31"/>
                  </a:lnTo>
                  <a:lnTo>
                    <a:pt x="43" y="187"/>
                  </a:lnTo>
                  <a:lnTo>
                    <a:pt x="10" y="1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8" name="Freeform 345"/>
            <p:cNvSpPr>
              <a:spLocks noEditPoints="1"/>
            </p:cNvSpPr>
            <p:nvPr/>
          </p:nvSpPr>
          <p:spPr bwMode="auto">
            <a:xfrm>
              <a:off x="4751" y="1088"/>
              <a:ext cx="55" cy="199"/>
            </a:xfrm>
            <a:custGeom>
              <a:avLst/>
              <a:gdLst>
                <a:gd name="T0" fmla="*/ 7 w 23"/>
                <a:gd name="T1" fmla="*/ 84 h 84"/>
                <a:gd name="T2" fmla="*/ 4 w 23"/>
                <a:gd name="T3" fmla="*/ 81 h 84"/>
                <a:gd name="T4" fmla="*/ 4 w 23"/>
                <a:gd name="T5" fmla="*/ 81 h 84"/>
                <a:gd name="T6" fmla="*/ 0 w 23"/>
                <a:gd name="T7" fmla="*/ 3 h 84"/>
                <a:gd name="T8" fmla="*/ 3 w 23"/>
                <a:gd name="T9" fmla="*/ 2 h 84"/>
                <a:gd name="T10" fmla="*/ 0 w 23"/>
                <a:gd name="T11" fmla="*/ 3 h 84"/>
                <a:gd name="T12" fmla="*/ 2 w 23"/>
                <a:gd name="T13" fmla="*/ 0 h 84"/>
                <a:gd name="T14" fmla="*/ 2 w 23"/>
                <a:gd name="T15" fmla="*/ 0 h 84"/>
                <a:gd name="T16" fmla="*/ 4 w 23"/>
                <a:gd name="T17" fmla="*/ 0 h 84"/>
                <a:gd name="T18" fmla="*/ 4 w 23"/>
                <a:gd name="T19" fmla="*/ 0 h 84"/>
                <a:gd name="T20" fmla="*/ 20 w 23"/>
                <a:gd name="T21" fmla="*/ 13 h 84"/>
                <a:gd name="T22" fmla="*/ 20 w 23"/>
                <a:gd name="T23" fmla="*/ 15 h 84"/>
                <a:gd name="T24" fmla="*/ 20 w 23"/>
                <a:gd name="T25" fmla="*/ 15 h 84"/>
                <a:gd name="T26" fmla="*/ 23 w 23"/>
                <a:gd name="T27" fmla="*/ 81 h 84"/>
                <a:gd name="T28" fmla="*/ 23 w 23"/>
                <a:gd name="T29" fmla="*/ 83 h 84"/>
                <a:gd name="T30" fmla="*/ 23 w 23"/>
                <a:gd name="T31" fmla="*/ 83 h 84"/>
                <a:gd name="T32" fmla="*/ 21 w 23"/>
                <a:gd name="T33" fmla="*/ 84 h 84"/>
                <a:gd name="T34" fmla="*/ 21 w 23"/>
                <a:gd name="T35" fmla="*/ 84 h 84"/>
                <a:gd name="T36" fmla="*/ 7 w 23"/>
                <a:gd name="T37" fmla="*/ 84 h 84"/>
                <a:gd name="T38" fmla="*/ 9 w 23"/>
                <a:gd name="T39" fmla="*/ 78 h 84"/>
                <a:gd name="T40" fmla="*/ 18 w 23"/>
                <a:gd name="T41" fmla="*/ 79 h 84"/>
                <a:gd name="T42" fmla="*/ 15 w 23"/>
                <a:gd name="T43" fmla="*/ 16 h 84"/>
                <a:gd name="T44" fmla="*/ 6 w 23"/>
                <a:gd name="T45" fmla="*/ 8 h 84"/>
                <a:gd name="T46" fmla="*/ 9 w 23"/>
                <a:gd name="T47" fmla="*/ 7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" h="84">
                  <a:moveTo>
                    <a:pt x="7" y="84"/>
                  </a:moveTo>
                  <a:cubicBezTo>
                    <a:pt x="5" y="84"/>
                    <a:pt x="4" y="83"/>
                    <a:pt x="4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4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3" y="82"/>
                    <a:pt x="23" y="82"/>
                    <a:pt x="23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84"/>
                    <a:pt x="22" y="84"/>
                    <a:pt x="21" y="84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7" y="84"/>
                    <a:pt x="7" y="84"/>
                    <a:pt x="7" y="84"/>
                  </a:cubicBezTo>
                  <a:close/>
                  <a:moveTo>
                    <a:pt x="9" y="78"/>
                  </a:moveTo>
                  <a:cubicBezTo>
                    <a:pt x="18" y="79"/>
                    <a:pt x="18" y="79"/>
                    <a:pt x="18" y="79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9" y="78"/>
                    <a:pt x="9" y="78"/>
                    <a:pt x="9" y="78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9" name="Freeform 346"/>
            <p:cNvSpPr>
              <a:spLocks/>
            </p:cNvSpPr>
            <p:nvPr/>
          </p:nvSpPr>
          <p:spPr bwMode="auto">
            <a:xfrm>
              <a:off x="4758" y="1091"/>
              <a:ext cx="202" cy="33"/>
            </a:xfrm>
            <a:custGeom>
              <a:avLst/>
              <a:gdLst>
                <a:gd name="T0" fmla="*/ 0 w 202"/>
                <a:gd name="T1" fmla="*/ 2 h 33"/>
                <a:gd name="T2" fmla="*/ 36 w 202"/>
                <a:gd name="T3" fmla="*/ 33 h 33"/>
                <a:gd name="T4" fmla="*/ 199 w 202"/>
                <a:gd name="T5" fmla="*/ 33 h 33"/>
                <a:gd name="T6" fmla="*/ 202 w 202"/>
                <a:gd name="T7" fmla="*/ 0 h 33"/>
                <a:gd name="T8" fmla="*/ 0 w 202"/>
                <a:gd name="T9" fmla="*/ 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33">
                  <a:moveTo>
                    <a:pt x="0" y="2"/>
                  </a:moveTo>
                  <a:lnTo>
                    <a:pt x="36" y="33"/>
                  </a:lnTo>
                  <a:lnTo>
                    <a:pt x="199" y="33"/>
                  </a:lnTo>
                  <a:lnTo>
                    <a:pt x="20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0" name="Freeform 347"/>
            <p:cNvSpPr>
              <a:spLocks noEditPoints="1"/>
            </p:cNvSpPr>
            <p:nvPr/>
          </p:nvSpPr>
          <p:spPr bwMode="auto">
            <a:xfrm>
              <a:off x="4751" y="1083"/>
              <a:ext cx="213" cy="45"/>
            </a:xfrm>
            <a:custGeom>
              <a:avLst/>
              <a:gdLst>
                <a:gd name="T0" fmla="*/ 16 w 90"/>
                <a:gd name="T1" fmla="*/ 19 h 19"/>
                <a:gd name="T2" fmla="*/ 1 w 90"/>
                <a:gd name="T3" fmla="*/ 6 h 19"/>
                <a:gd name="T4" fmla="*/ 0 w 90"/>
                <a:gd name="T5" fmla="*/ 4 h 19"/>
                <a:gd name="T6" fmla="*/ 0 w 90"/>
                <a:gd name="T7" fmla="*/ 4 h 19"/>
                <a:gd name="T8" fmla="*/ 3 w 90"/>
                <a:gd name="T9" fmla="*/ 2 h 19"/>
                <a:gd name="T10" fmla="*/ 3 w 90"/>
                <a:gd name="T11" fmla="*/ 2 h 19"/>
                <a:gd name="T12" fmla="*/ 88 w 90"/>
                <a:gd name="T13" fmla="*/ 0 h 19"/>
                <a:gd name="T14" fmla="*/ 89 w 90"/>
                <a:gd name="T15" fmla="*/ 1 h 19"/>
                <a:gd name="T16" fmla="*/ 89 w 90"/>
                <a:gd name="T17" fmla="*/ 1 h 19"/>
                <a:gd name="T18" fmla="*/ 90 w 90"/>
                <a:gd name="T19" fmla="*/ 3 h 19"/>
                <a:gd name="T20" fmla="*/ 90 w 90"/>
                <a:gd name="T21" fmla="*/ 3 h 19"/>
                <a:gd name="T22" fmla="*/ 90 w 90"/>
                <a:gd name="T23" fmla="*/ 17 h 19"/>
                <a:gd name="T24" fmla="*/ 87 w 90"/>
                <a:gd name="T25" fmla="*/ 19 h 19"/>
                <a:gd name="T26" fmla="*/ 87 w 90"/>
                <a:gd name="T27" fmla="*/ 19 h 19"/>
                <a:gd name="T28" fmla="*/ 18 w 90"/>
                <a:gd name="T29" fmla="*/ 19 h 19"/>
                <a:gd name="T30" fmla="*/ 16 w 90"/>
                <a:gd name="T31" fmla="*/ 19 h 19"/>
                <a:gd name="T32" fmla="*/ 19 w 90"/>
                <a:gd name="T33" fmla="*/ 14 h 19"/>
                <a:gd name="T34" fmla="*/ 85 w 90"/>
                <a:gd name="T35" fmla="*/ 14 h 19"/>
                <a:gd name="T36" fmla="*/ 85 w 90"/>
                <a:gd name="T37" fmla="*/ 6 h 19"/>
                <a:gd name="T38" fmla="*/ 10 w 90"/>
                <a:gd name="T39" fmla="*/ 7 h 19"/>
                <a:gd name="T40" fmla="*/ 19 w 90"/>
                <a:gd name="T41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9">
                  <a:moveTo>
                    <a:pt x="16" y="19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3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0"/>
                    <a:pt x="89" y="1"/>
                    <a:pt x="89" y="1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90" y="2"/>
                    <a:pt x="90" y="2"/>
                    <a:pt x="90" y="3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90" y="17"/>
                    <a:pt x="90" y="17"/>
                    <a:pt x="90" y="17"/>
                  </a:cubicBezTo>
                  <a:cubicBezTo>
                    <a:pt x="90" y="18"/>
                    <a:pt x="89" y="19"/>
                    <a:pt x="87" y="19"/>
                  </a:cubicBezTo>
                  <a:cubicBezTo>
                    <a:pt x="87" y="19"/>
                    <a:pt x="87" y="19"/>
                    <a:pt x="87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9" y="14"/>
                  </a:moveTo>
                  <a:cubicBezTo>
                    <a:pt x="85" y="14"/>
                    <a:pt x="85" y="14"/>
                    <a:pt x="85" y="14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9" y="14"/>
                    <a:pt x="19" y="14"/>
                    <a:pt x="19" y="1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1" name="Freeform 348"/>
            <p:cNvSpPr>
              <a:spLocks/>
            </p:cNvSpPr>
            <p:nvPr/>
          </p:nvSpPr>
          <p:spPr bwMode="auto">
            <a:xfrm>
              <a:off x="5033" y="1091"/>
              <a:ext cx="201" cy="192"/>
            </a:xfrm>
            <a:custGeom>
              <a:avLst/>
              <a:gdLst>
                <a:gd name="T0" fmla="*/ 0 w 201"/>
                <a:gd name="T1" fmla="*/ 4 h 192"/>
                <a:gd name="T2" fmla="*/ 10 w 201"/>
                <a:gd name="T3" fmla="*/ 192 h 192"/>
                <a:gd name="T4" fmla="*/ 199 w 201"/>
                <a:gd name="T5" fmla="*/ 192 h 192"/>
                <a:gd name="T6" fmla="*/ 201 w 201"/>
                <a:gd name="T7" fmla="*/ 0 h 192"/>
                <a:gd name="T8" fmla="*/ 0 w 201"/>
                <a:gd name="T9" fmla="*/ 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92">
                  <a:moveTo>
                    <a:pt x="0" y="4"/>
                  </a:moveTo>
                  <a:lnTo>
                    <a:pt x="10" y="192"/>
                  </a:lnTo>
                  <a:lnTo>
                    <a:pt x="199" y="192"/>
                  </a:lnTo>
                  <a:lnTo>
                    <a:pt x="201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C7ED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2" name="Freeform 349"/>
            <p:cNvSpPr>
              <a:spLocks noEditPoints="1"/>
            </p:cNvSpPr>
            <p:nvPr/>
          </p:nvSpPr>
          <p:spPr bwMode="auto">
            <a:xfrm>
              <a:off x="5026" y="1086"/>
              <a:ext cx="216" cy="204"/>
            </a:xfrm>
            <a:custGeom>
              <a:avLst/>
              <a:gdLst>
                <a:gd name="T0" fmla="*/ 7 w 91"/>
                <a:gd name="T1" fmla="*/ 85 h 86"/>
                <a:gd name="T2" fmla="*/ 4 w 91"/>
                <a:gd name="T3" fmla="*/ 83 h 86"/>
                <a:gd name="T4" fmla="*/ 4 w 91"/>
                <a:gd name="T5" fmla="*/ 83 h 86"/>
                <a:gd name="T6" fmla="*/ 0 w 91"/>
                <a:gd name="T7" fmla="*/ 4 h 86"/>
                <a:gd name="T8" fmla="*/ 1 w 91"/>
                <a:gd name="T9" fmla="*/ 2 h 86"/>
                <a:gd name="T10" fmla="*/ 1 w 91"/>
                <a:gd name="T11" fmla="*/ 2 h 86"/>
                <a:gd name="T12" fmla="*/ 3 w 91"/>
                <a:gd name="T13" fmla="*/ 1 h 86"/>
                <a:gd name="T14" fmla="*/ 3 w 91"/>
                <a:gd name="T15" fmla="*/ 1 h 86"/>
                <a:gd name="T16" fmla="*/ 88 w 91"/>
                <a:gd name="T17" fmla="*/ 0 h 86"/>
                <a:gd name="T18" fmla="*/ 90 w 91"/>
                <a:gd name="T19" fmla="*/ 0 h 86"/>
                <a:gd name="T20" fmla="*/ 90 w 91"/>
                <a:gd name="T21" fmla="*/ 0 h 86"/>
                <a:gd name="T22" fmla="*/ 91 w 91"/>
                <a:gd name="T23" fmla="*/ 2 h 86"/>
                <a:gd name="T24" fmla="*/ 91 w 91"/>
                <a:gd name="T25" fmla="*/ 2 h 86"/>
                <a:gd name="T26" fmla="*/ 90 w 91"/>
                <a:gd name="T27" fmla="*/ 83 h 86"/>
                <a:gd name="T28" fmla="*/ 87 w 91"/>
                <a:gd name="T29" fmla="*/ 86 h 86"/>
                <a:gd name="T30" fmla="*/ 87 w 91"/>
                <a:gd name="T31" fmla="*/ 86 h 86"/>
                <a:gd name="T32" fmla="*/ 7 w 91"/>
                <a:gd name="T33" fmla="*/ 85 h 86"/>
                <a:gd name="T34" fmla="*/ 9 w 91"/>
                <a:gd name="T35" fmla="*/ 80 h 86"/>
                <a:gd name="T36" fmla="*/ 84 w 91"/>
                <a:gd name="T37" fmla="*/ 80 h 86"/>
                <a:gd name="T38" fmla="*/ 85 w 91"/>
                <a:gd name="T39" fmla="*/ 5 h 86"/>
                <a:gd name="T40" fmla="*/ 6 w 91"/>
                <a:gd name="T41" fmla="*/ 7 h 86"/>
                <a:gd name="T42" fmla="*/ 9 w 91"/>
                <a:gd name="T43" fmla="*/ 8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1" h="86">
                  <a:moveTo>
                    <a:pt x="7" y="85"/>
                  </a:moveTo>
                  <a:cubicBezTo>
                    <a:pt x="6" y="85"/>
                    <a:pt x="4" y="84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9" y="0"/>
                    <a:pt x="89" y="0"/>
                    <a:pt x="90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0" y="1"/>
                    <a:pt x="91" y="2"/>
                    <a:pt x="91" y="2"/>
                  </a:cubicBezTo>
                  <a:cubicBezTo>
                    <a:pt x="91" y="2"/>
                    <a:pt x="91" y="2"/>
                    <a:pt x="91" y="2"/>
                  </a:cubicBezTo>
                  <a:cubicBezTo>
                    <a:pt x="90" y="83"/>
                    <a:pt x="90" y="83"/>
                    <a:pt x="90" y="83"/>
                  </a:cubicBezTo>
                  <a:cubicBezTo>
                    <a:pt x="90" y="84"/>
                    <a:pt x="88" y="86"/>
                    <a:pt x="87" y="86"/>
                  </a:cubicBezTo>
                  <a:cubicBezTo>
                    <a:pt x="87" y="86"/>
                    <a:pt x="87" y="86"/>
                    <a:pt x="87" y="86"/>
                  </a:cubicBezTo>
                  <a:cubicBezTo>
                    <a:pt x="7" y="85"/>
                    <a:pt x="7" y="85"/>
                    <a:pt x="7" y="85"/>
                  </a:cubicBezTo>
                  <a:close/>
                  <a:moveTo>
                    <a:pt x="9" y="80"/>
                  </a:moveTo>
                  <a:cubicBezTo>
                    <a:pt x="84" y="80"/>
                    <a:pt x="84" y="80"/>
                    <a:pt x="84" y="80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9" y="80"/>
                    <a:pt x="9" y="80"/>
                    <a:pt x="9" y="8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3" name="Freeform 350"/>
            <p:cNvSpPr>
              <a:spLocks/>
            </p:cNvSpPr>
            <p:nvPr/>
          </p:nvSpPr>
          <p:spPr bwMode="auto">
            <a:xfrm>
              <a:off x="5033" y="1095"/>
              <a:ext cx="43" cy="188"/>
            </a:xfrm>
            <a:custGeom>
              <a:avLst/>
              <a:gdLst>
                <a:gd name="T0" fmla="*/ 0 w 43"/>
                <a:gd name="T1" fmla="*/ 0 h 188"/>
                <a:gd name="T2" fmla="*/ 36 w 43"/>
                <a:gd name="T3" fmla="*/ 29 h 188"/>
                <a:gd name="T4" fmla="*/ 43 w 43"/>
                <a:gd name="T5" fmla="*/ 188 h 188"/>
                <a:gd name="T6" fmla="*/ 10 w 43"/>
                <a:gd name="T7" fmla="*/ 185 h 188"/>
                <a:gd name="T8" fmla="*/ 0 w 43"/>
                <a:gd name="T9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88">
                  <a:moveTo>
                    <a:pt x="0" y="0"/>
                  </a:moveTo>
                  <a:lnTo>
                    <a:pt x="36" y="29"/>
                  </a:lnTo>
                  <a:lnTo>
                    <a:pt x="43" y="188"/>
                  </a:lnTo>
                  <a:lnTo>
                    <a:pt x="10" y="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4" name="Freeform 351"/>
            <p:cNvSpPr>
              <a:spLocks noEditPoints="1"/>
            </p:cNvSpPr>
            <p:nvPr/>
          </p:nvSpPr>
          <p:spPr bwMode="auto">
            <a:xfrm>
              <a:off x="5026" y="1088"/>
              <a:ext cx="57" cy="199"/>
            </a:xfrm>
            <a:custGeom>
              <a:avLst/>
              <a:gdLst>
                <a:gd name="T0" fmla="*/ 7 w 24"/>
                <a:gd name="T1" fmla="*/ 84 h 84"/>
                <a:gd name="T2" fmla="*/ 4 w 24"/>
                <a:gd name="T3" fmla="*/ 82 h 84"/>
                <a:gd name="T4" fmla="*/ 4 w 24"/>
                <a:gd name="T5" fmla="*/ 82 h 84"/>
                <a:gd name="T6" fmla="*/ 1 w 24"/>
                <a:gd name="T7" fmla="*/ 3 h 84"/>
                <a:gd name="T8" fmla="*/ 3 w 24"/>
                <a:gd name="T9" fmla="*/ 3 h 84"/>
                <a:gd name="T10" fmla="*/ 1 w 24"/>
                <a:gd name="T11" fmla="*/ 3 h 84"/>
                <a:gd name="T12" fmla="*/ 2 w 24"/>
                <a:gd name="T13" fmla="*/ 0 h 84"/>
                <a:gd name="T14" fmla="*/ 2 w 24"/>
                <a:gd name="T15" fmla="*/ 0 h 84"/>
                <a:gd name="T16" fmla="*/ 5 w 24"/>
                <a:gd name="T17" fmla="*/ 1 h 84"/>
                <a:gd name="T18" fmla="*/ 5 w 24"/>
                <a:gd name="T19" fmla="*/ 1 h 84"/>
                <a:gd name="T20" fmla="*/ 20 w 24"/>
                <a:gd name="T21" fmla="*/ 13 h 84"/>
                <a:gd name="T22" fmla="*/ 21 w 24"/>
                <a:gd name="T23" fmla="*/ 15 h 84"/>
                <a:gd name="T24" fmla="*/ 21 w 24"/>
                <a:gd name="T25" fmla="*/ 15 h 84"/>
                <a:gd name="T26" fmla="*/ 24 w 24"/>
                <a:gd name="T27" fmla="*/ 81 h 84"/>
                <a:gd name="T28" fmla="*/ 23 w 24"/>
                <a:gd name="T29" fmla="*/ 83 h 84"/>
                <a:gd name="T30" fmla="*/ 23 w 24"/>
                <a:gd name="T31" fmla="*/ 83 h 84"/>
                <a:gd name="T32" fmla="*/ 21 w 24"/>
                <a:gd name="T33" fmla="*/ 84 h 84"/>
                <a:gd name="T34" fmla="*/ 21 w 24"/>
                <a:gd name="T35" fmla="*/ 84 h 84"/>
                <a:gd name="T36" fmla="*/ 7 w 24"/>
                <a:gd name="T37" fmla="*/ 84 h 84"/>
                <a:gd name="T38" fmla="*/ 9 w 24"/>
                <a:gd name="T39" fmla="*/ 79 h 84"/>
                <a:gd name="T40" fmla="*/ 19 w 24"/>
                <a:gd name="T41" fmla="*/ 79 h 84"/>
                <a:gd name="T42" fmla="*/ 16 w 24"/>
                <a:gd name="T43" fmla="*/ 17 h 84"/>
                <a:gd name="T44" fmla="*/ 6 w 24"/>
                <a:gd name="T45" fmla="*/ 9 h 84"/>
                <a:gd name="T46" fmla="*/ 9 w 24"/>
                <a:gd name="T47" fmla="*/ 7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" h="84">
                  <a:moveTo>
                    <a:pt x="7" y="84"/>
                  </a:moveTo>
                  <a:cubicBezTo>
                    <a:pt x="6" y="84"/>
                    <a:pt x="4" y="83"/>
                    <a:pt x="4" y="82"/>
                  </a:cubicBezTo>
                  <a:cubicBezTo>
                    <a:pt x="4" y="82"/>
                    <a:pt x="4" y="82"/>
                    <a:pt x="4" y="8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4"/>
                    <a:pt x="21" y="14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4" y="82"/>
                    <a:pt x="24" y="83"/>
                    <a:pt x="23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3" y="84"/>
                    <a:pt x="22" y="84"/>
                    <a:pt x="21" y="84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7" y="84"/>
                    <a:pt x="7" y="84"/>
                    <a:pt x="7" y="84"/>
                  </a:cubicBezTo>
                  <a:close/>
                  <a:moveTo>
                    <a:pt x="9" y="79"/>
                  </a:moveTo>
                  <a:cubicBezTo>
                    <a:pt x="19" y="79"/>
                    <a:pt x="19" y="79"/>
                    <a:pt x="19" y="79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9" y="79"/>
                    <a:pt x="9" y="79"/>
                    <a:pt x="9" y="7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5" name="Freeform 352"/>
            <p:cNvSpPr>
              <a:spLocks/>
            </p:cNvSpPr>
            <p:nvPr/>
          </p:nvSpPr>
          <p:spPr bwMode="auto">
            <a:xfrm>
              <a:off x="5033" y="1091"/>
              <a:ext cx="201" cy="33"/>
            </a:xfrm>
            <a:custGeom>
              <a:avLst/>
              <a:gdLst>
                <a:gd name="T0" fmla="*/ 0 w 201"/>
                <a:gd name="T1" fmla="*/ 4 h 33"/>
                <a:gd name="T2" fmla="*/ 36 w 201"/>
                <a:gd name="T3" fmla="*/ 33 h 33"/>
                <a:gd name="T4" fmla="*/ 201 w 201"/>
                <a:gd name="T5" fmla="*/ 33 h 33"/>
                <a:gd name="T6" fmla="*/ 201 w 201"/>
                <a:gd name="T7" fmla="*/ 0 h 33"/>
                <a:gd name="T8" fmla="*/ 0 w 201"/>
                <a:gd name="T9" fmla="*/ 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33">
                  <a:moveTo>
                    <a:pt x="0" y="4"/>
                  </a:moveTo>
                  <a:lnTo>
                    <a:pt x="36" y="33"/>
                  </a:lnTo>
                  <a:lnTo>
                    <a:pt x="201" y="33"/>
                  </a:lnTo>
                  <a:lnTo>
                    <a:pt x="201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6" name="Freeform 353"/>
            <p:cNvSpPr>
              <a:spLocks noEditPoints="1"/>
            </p:cNvSpPr>
            <p:nvPr/>
          </p:nvSpPr>
          <p:spPr bwMode="auto">
            <a:xfrm>
              <a:off x="5026" y="1086"/>
              <a:ext cx="216" cy="45"/>
            </a:xfrm>
            <a:custGeom>
              <a:avLst/>
              <a:gdLst>
                <a:gd name="T0" fmla="*/ 17 w 91"/>
                <a:gd name="T1" fmla="*/ 18 h 19"/>
                <a:gd name="T2" fmla="*/ 2 w 91"/>
                <a:gd name="T3" fmla="*/ 6 h 19"/>
                <a:gd name="T4" fmla="*/ 1 w 91"/>
                <a:gd name="T5" fmla="*/ 3 h 19"/>
                <a:gd name="T6" fmla="*/ 1 w 91"/>
                <a:gd name="T7" fmla="*/ 3 h 19"/>
                <a:gd name="T8" fmla="*/ 3 w 91"/>
                <a:gd name="T9" fmla="*/ 1 h 19"/>
                <a:gd name="T10" fmla="*/ 3 w 91"/>
                <a:gd name="T11" fmla="*/ 1 h 19"/>
                <a:gd name="T12" fmla="*/ 88 w 91"/>
                <a:gd name="T13" fmla="*/ 0 h 19"/>
                <a:gd name="T14" fmla="*/ 90 w 91"/>
                <a:gd name="T15" fmla="*/ 0 h 19"/>
                <a:gd name="T16" fmla="*/ 90 w 91"/>
                <a:gd name="T17" fmla="*/ 0 h 19"/>
                <a:gd name="T18" fmla="*/ 91 w 91"/>
                <a:gd name="T19" fmla="*/ 2 h 19"/>
                <a:gd name="T20" fmla="*/ 91 w 91"/>
                <a:gd name="T21" fmla="*/ 2 h 19"/>
                <a:gd name="T22" fmla="*/ 90 w 91"/>
                <a:gd name="T23" fmla="*/ 16 h 19"/>
                <a:gd name="T24" fmla="*/ 88 w 91"/>
                <a:gd name="T25" fmla="*/ 19 h 19"/>
                <a:gd name="T26" fmla="*/ 88 w 91"/>
                <a:gd name="T27" fmla="*/ 19 h 19"/>
                <a:gd name="T28" fmla="*/ 18 w 91"/>
                <a:gd name="T29" fmla="*/ 19 h 19"/>
                <a:gd name="T30" fmla="*/ 17 w 91"/>
                <a:gd name="T31" fmla="*/ 18 h 19"/>
                <a:gd name="T32" fmla="*/ 19 w 91"/>
                <a:gd name="T33" fmla="*/ 14 h 19"/>
                <a:gd name="T34" fmla="*/ 85 w 91"/>
                <a:gd name="T35" fmla="*/ 13 h 19"/>
                <a:gd name="T36" fmla="*/ 85 w 91"/>
                <a:gd name="T37" fmla="*/ 5 h 19"/>
                <a:gd name="T38" fmla="*/ 10 w 91"/>
                <a:gd name="T39" fmla="*/ 6 h 19"/>
                <a:gd name="T40" fmla="*/ 19 w 91"/>
                <a:gd name="T41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1" h="19">
                  <a:moveTo>
                    <a:pt x="17" y="18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1" y="5"/>
                    <a:pt x="0" y="4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9" y="0"/>
                    <a:pt x="89" y="0"/>
                    <a:pt x="90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0" y="1"/>
                    <a:pt x="91" y="2"/>
                    <a:pt x="91" y="2"/>
                  </a:cubicBezTo>
                  <a:cubicBezTo>
                    <a:pt x="91" y="2"/>
                    <a:pt x="91" y="2"/>
                    <a:pt x="91" y="2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8"/>
                    <a:pt x="89" y="19"/>
                    <a:pt x="88" y="19"/>
                  </a:cubicBezTo>
                  <a:cubicBezTo>
                    <a:pt x="88" y="19"/>
                    <a:pt x="88" y="19"/>
                    <a:pt x="8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7" y="18"/>
                    <a:pt x="17" y="18"/>
                    <a:pt x="17" y="18"/>
                  </a:cubicBezTo>
                  <a:close/>
                  <a:moveTo>
                    <a:pt x="19" y="14"/>
                  </a:moveTo>
                  <a:cubicBezTo>
                    <a:pt x="85" y="13"/>
                    <a:pt x="85" y="13"/>
                    <a:pt x="85" y="13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9" y="14"/>
                    <a:pt x="19" y="14"/>
                    <a:pt x="19" y="1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7" name="Freeform 354"/>
            <p:cNvSpPr>
              <a:spLocks/>
            </p:cNvSpPr>
            <p:nvPr/>
          </p:nvSpPr>
          <p:spPr bwMode="auto">
            <a:xfrm>
              <a:off x="4735" y="1643"/>
              <a:ext cx="201" cy="190"/>
            </a:xfrm>
            <a:custGeom>
              <a:avLst/>
              <a:gdLst>
                <a:gd name="T0" fmla="*/ 0 w 201"/>
                <a:gd name="T1" fmla="*/ 5 h 190"/>
                <a:gd name="T2" fmla="*/ 9 w 201"/>
                <a:gd name="T3" fmla="*/ 190 h 190"/>
                <a:gd name="T4" fmla="*/ 199 w 201"/>
                <a:gd name="T5" fmla="*/ 190 h 190"/>
                <a:gd name="T6" fmla="*/ 201 w 201"/>
                <a:gd name="T7" fmla="*/ 0 h 190"/>
                <a:gd name="T8" fmla="*/ 0 w 201"/>
                <a:gd name="T9" fmla="*/ 5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90">
                  <a:moveTo>
                    <a:pt x="0" y="5"/>
                  </a:moveTo>
                  <a:lnTo>
                    <a:pt x="9" y="190"/>
                  </a:lnTo>
                  <a:lnTo>
                    <a:pt x="199" y="190"/>
                  </a:lnTo>
                  <a:lnTo>
                    <a:pt x="201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C7ED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8" name="Freeform 355"/>
            <p:cNvSpPr>
              <a:spLocks noEditPoints="1"/>
            </p:cNvSpPr>
            <p:nvPr/>
          </p:nvSpPr>
          <p:spPr bwMode="auto">
            <a:xfrm>
              <a:off x="4728" y="1636"/>
              <a:ext cx="213" cy="204"/>
            </a:xfrm>
            <a:custGeom>
              <a:avLst/>
              <a:gdLst>
                <a:gd name="T0" fmla="*/ 7 w 90"/>
                <a:gd name="T1" fmla="*/ 86 h 86"/>
                <a:gd name="T2" fmla="*/ 4 w 90"/>
                <a:gd name="T3" fmla="*/ 83 h 86"/>
                <a:gd name="T4" fmla="*/ 4 w 90"/>
                <a:gd name="T5" fmla="*/ 83 h 86"/>
                <a:gd name="T6" fmla="*/ 0 w 90"/>
                <a:gd name="T7" fmla="*/ 5 h 86"/>
                <a:gd name="T8" fmla="*/ 1 w 90"/>
                <a:gd name="T9" fmla="*/ 3 h 86"/>
                <a:gd name="T10" fmla="*/ 1 w 90"/>
                <a:gd name="T11" fmla="*/ 3 h 86"/>
                <a:gd name="T12" fmla="*/ 3 w 90"/>
                <a:gd name="T13" fmla="*/ 2 h 86"/>
                <a:gd name="T14" fmla="*/ 3 w 90"/>
                <a:gd name="T15" fmla="*/ 2 h 86"/>
                <a:gd name="T16" fmla="*/ 88 w 90"/>
                <a:gd name="T17" fmla="*/ 0 h 86"/>
                <a:gd name="T18" fmla="*/ 89 w 90"/>
                <a:gd name="T19" fmla="*/ 1 h 86"/>
                <a:gd name="T20" fmla="*/ 89 w 90"/>
                <a:gd name="T21" fmla="*/ 1 h 86"/>
                <a:gd name="T22" fmla="*/ 90 w 90"/>
                <a:gd name="T23" fmla="*/ 3 h 86"/>
                <a:gd name="T24" fmla="*/ 90 w 90"/>
                <a:gd name="T25" fmla="*/ 3 h 86"/>
                <a:gd name="T26" fmla="*/ 89 w 90"/>
                <a:gd name="T27" fmla="*/ 83 h 86"/>
                <a:gd name="T28" fmla="*/ 87 w 90"/>
                <a:gd name="T29" fmla="*/ 86 h 86"/>
                <a:gd name="T30" fmla="*/ 87 w 90"/>
                <a:gd name="T31" fmla="*/ 86 h 86"/>
                <a:gd name="T32" fmla="*/ 7 w 90"/>
                <a:gd name="T33" fmla="*/ 86 h 86"/>
                <a:gd name="T34" fmla="*/ 9 w 90"/>
                <a:gd name="T35" fmla="*/ 80 h 86"/>
                <a:gd name="T36" fmla="*/ 84 w 90"/>
                <a:gd name="T37" fmla="*/ 81 h 86"/>
                <a:gd name="T38" fmla="*/ 85 w 90"/>
                <a:gd name="T39" fmla="*/ 5 h 86"/>
                <a:gd name="T40" fmla="*/ 5 w 90"/>
                <a:gd name="T41" fmla="*/ 7 h 86"/>
                <a:gd name="T42" fmla="*/ 9 w 90"/>
                <a:gd name="T43" fmla="*/ 8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0" h="86">
                  <a:moveTo>
                    <a:pt x="7" y="86"/>
                  </a:moveTo>
                  <a:cubicBezTo>
                    <a:pt x="5" y="86"/>
                    <a:pt x="4" y="85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0"/>
                    <a:pt x="89" y="0"/>
                    <a:pt x="89" y="1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90" y="1"/>
                    <a:pt x="90" y="2"/>
                    <a:pt x="90" y="3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89" y="83"/>
                    <a:pt x="89" y="83"/>
                    <a:pt x="89" y="83"/>
                  </a:cubicBezTo>
                  <a:cubicBezTo>
                    <a:pt x="89" y="85"/>
                    <a:pt x="88" y="86"/>
                    <a:pt x="87" y="86"/>
                  </a:cubicBezTo>
                  <a:cubicBezTo>
                    <a:pt x="87" y="86"/>
                    <a:pt x="87" y="86"/>
                    <a:pt x="87" y="86"/>
                  </a:cubicBezTo>
                  <a:cubicBezTo>
                    <a:pt x="7" y="86"/>
                    <a:pt x="7" y="86"/>
                    <a:pt x="7" y="86"/>
                  </a:cubicBezTo>
                  <a:close/>
                  <a:moveTo>
                    <a:pt x="9" y="80"/>
                  </a:moveTo>
                  <a:cubicBezTo>
                    <a:pt x="84" y="81"/>
                    <a:pt x="84" y="81"/>
                    <a:pt x="84" y="81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9" y="80"/>
                    <a:pt x="9" y="80"/>
                    <a:pt x="9" y="8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9" name="Freeform 356"/>
            <p:cNvSpPr>
              <a:spLocks/>
            </p:cNvSpPr>
            <p:nvPr/>
          </p:nvSpPr>
          <p:spPr bwMode="auto">
            <a:xfrm>
              <a:off x="4735" y="1645"/>
              <a:ext cx="42" cy="188"/>
            </a:xfrm>
            <a:custGeom>
              <a:avLst/>
              <a:gdLst>
                <a:gd name="T0" fmla="*/ 0 w 42"/>
                <a:gd name="T1" fmla="*/ 0 h 188"/>
                <a:gd name="T2" fmla="*/ 35 w 42"/>
                <a:gd name="T3" fmla="*/ 31 h 188"/>
                <a:gd name="T4" fmla="*/ 42 w 42"/>
                <a:gd name="T5" fmla="*/ 188 h 188"/>
                <a:gd name="T6" fmla="*/ 9 w 42"/>
                <a:gd name="T7" fmla="*/ 188 h 188"/>
                <a:gd name="T8" fmla="*/ 0 w 42"/>
                <a:gd name="T9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88">
                  <a:moveTo>
                    <a:pt x="0" y="0"/>
                  </a:moveTo>
                  <a:lnTo>
                    <a:pt x="35" y="31"/>
                  </a:lnTo>
                  <a:lnTo>
                    <a:pt x="42" y="188"/>
                  </a:lnTo>
                  <a:lnTo>
                    <a:pt x="9" y="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0" name="Freeform 357"/>
            <p:cNvSpPr>
              <a:spLocks noEditPoints="1"/>
            </p:cNvSpPr>
            <p:nvPr/>
          </p:nvSpPr>
          <p:spPr bwMode="auto">
            <a:xfrm>
              <a:off x="4728" y="1638"/>
              <a:ext cx="56" cy="202"/>
            </a:xfrm>
            <a:custGeom>
              <a:avLst/>
              <a:gdLst>
                <a:gd name="T0" fmla="*/ 7 w 24"/>
                <a:gd name="T1" fmla="*/ 85 h 85"/>
                <a:gd name="T2" fmla="*/ 4 w 24"/>
                <a:gd name="T3" fmla="*/ 82 h 85"/>
                <a:gd name="T4" fmla="*/ 4 w 24"/>
                <a:gd name="T5" fmla="*/ 82 h 85"/>
                <a:gd name="T6" fmla="*/ 0 w 24"/>
                <a:gd name="T7" fmla="*/ 3 h 85"/>
                <a:gd name="T8" fmla="*/ 3 w 24"/>
                <a:gd name="T9" fmla="*/ 3 h 85"/>
                <a:gd name="T10" fmla="*/ 0 w 24"/>
                <a:gd name="T11" fmla="*/ 3 h 85"/>
                <a:gd name="T12" fmla="*/ 2 w 24"/>
                <a:gd name="T13" fmla="*/ 1 h 85"/>
                <a:gd name="T14" fmla="*/ 2 w 24"/>
                <a:gd name="T15" fmla="*/ 1 h 85"/>
                <a:gd name="T16" fmla="*/ 4 w 24"/>
                <a:gd name="T17" fmla="*/ 1 h 85"/>
                <a:gd name="T18" fmla="*/ 4 w 24"/>
                <a:gd name="T19" fmla="*/ 1 h 85"/>
                <a:gd name="T20" fmla="*/ 20 w 24"/>
                <a:gd name="T21" fmla="*/ 14 h 85"/>
                <a:gd name="T22" fmla="*/ 21 w 24"/>
                <a:gd name="T23" fmla="*/ 16 h 85"/>
                <a:gd name="T24" fmla="*/ 21 w 24"/>
                <a:gd name="T25" fmla="*/ 16 h 85"/>
                <a:gd name="T26" fmla="*/ 23 w 24"/>
                <a:gd name="T27" fmla="*/ 82 h 85"/>
                <a:gd name="T28" fmla="*/ 23 w 24"/>
                <a:gd name="T29" fmla="*/ 84 h 85"/>
                <a:gd name="T30" fmla="*/ 23 w 24"/>
                <a:gd name="T31" fmla="*/ 84 h 85"/>
                <a:gd name="T32" fmla="*/ 21 w 24"/>
                <a:gd name="T33" fmla="*/ 85 h 85"/>
                <a:gd name="T34" fmla="*/ 21 w 24"/>
                <a:gd name="T35" fmla="*/ 85 h 85"/>
                <a:gd name="T36" fmla="*/ 7 w 24"/>
                <a:gd name="T37" fmla="*/ 85 h 85"/>
                <a:gd name="T38" fmla="*/ 9 w 24"/>
                <a:gd name="T39" fmla="*/ 79 h 85"/>
                <a:gd name="T40" fmla="*/ 18 w 24"/>
                <a:gd name="T41" fmla="*/ 79 h 85"/>
                <a:gd name="T42" fmla="*/ 15 w 24"/>
                <a:gd name="T43" fmla="*/ 17 h 85"/>
                <a:gd name="T44" fmla="*/ 6 w 24"/>
                <a:gd name="T45" fmla="*/ 9 h 85"/>
                <a:gd name="T46" fmla="*/ 9 w 24"/>
                <a:gd name="T47" fmla="*/ 7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" h="85">
                  <a:moveTo>
                    <a:pt x="7" y="85"/>
                  </a:moveTo>
                  <a:cubicBezTo>
                    <a:pt x="5" y="85"/>
                    <a:pt x="4" y="83"/>
                    <a:pt x="4" y="82"/>
                  </a:cubicBezTo>
                  <a:cubicBezTo>
                    <a:pt x="4" y="82"/>
                    <a:pt x="4" y="82"/>
                    <a:pt x="4" y="8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4"/>
                    <a:pt x="20" y="15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4" y="83"/>
                    <a:pt x="23" y="83"/>
                    <a:pt x="23" y="84"/>
                  </a:cubicBezTo>
                  <a:cubicBezTo>
                    <a:pt x="23" y="84"/>
                    <a:pt x="23" y="84"/>
                    <a:pt x="23" y="84"/>
                  </a:cubicBezTo>
                  <a:cubicBezTo>
                    <a:pt x="22" y="84"/>
                    <a:pt x="22" y="85"/>
                    <a:pt x="21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7" y="85"/>
                    <a:pt x="7" y="85"/>
                    <a:pt x="7" y="85"/>
                  </a:cubicBezTo>
                  <a:close/>
                  <a:moveTo>
                    <a:pt x="9" y="79"/>
                  </a:moveTo>
                  <a:cubicBezTo>
                    <a:pt x="18" y="79"/>
                    <a:pt x="18" y="79"/>
                    <a:pt x="18" y="79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9" y="79"/>
                    <a:pt x="9" y="79"/>
                    <a:pt x="9" y="7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1" name="Freeform 358"/>
            <p:cNvSpPr>
              <a:spLocks/>
            </p:cNvSpPr>
            <p:nvPr/>
          </p:nvSpPr>
          <p:spPr bwMode="auto">
            <a:xfrm>
              <a:off x="4735" y="1643"/>
              <a:ext cx="201" cy="33"/>
            </a:xfrm>
            <a:custGeom>
              <a:avLst/>
              <a:gdLst>
                <a:gd name="T0" fmla="*/ 0 w 201"/>
                <a:gd name="T1" fmla="*/ 2 h 33"/>
                <a:gd name="T2" fmla="*/ 35 w 201"/>
                <a:gd name="T3" fmla="*/ 33 h 33"/>
                <a:gd name="T4" fmla="*/ 199 w 201"/>
                <a:gd name="T5" fmla="*/ 31 h 33"/>
                <a:gd name="T6" fmla="*/ 201 w 201"/>
                <a:gd name="T7" fmla="*/ 0 h 33"/>
                <a:gd name="T8" fmla="*/ 0 w 201"/>
                <a:gd name="T9" fmla="*/ 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33">
                  <a:moveTo>
                    <a:pt x="0" y="2"/>
                  </a:moveTo>
                  <a:lnTo>
                    <a:pt x="35" y="33"/>
                  </a:lnTo>
                  <a:lnTo>
                    <a:pt x="199" y="31"/>
                  </a:lnTo>
                  <a:lnTo>
                    <a:pt x="201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2" name="Freeform 359"/>
            <p:cNvSpPr>
              <a:spLocks noEditPoints="1"/>
            </p:cNvSpPr>
            <p:nvPr/>
          </p:nvSpPr>
          <p:spPr bwMode="auto">
            <a:xfrm>
              <a:off x="4728" y="1636"/>
              <a:ext cx="213" cy="45"/>
            </a:xfrm>
            <a:custGeom>
              <a:avLst/>
              <a:gdLst>
                <a:gd name="T0" fmla="*/ 16 w 90"/>
                <a:gd name="T1" fmla="*/ 19 h 19"/>
                <a:gd name="T2" fmla="*/ 1 w 90"/>
                <a:gd name="T3" fmla="*/ 6 h 19"/>
                <a:gd name="T4" fmla="*/ 0 w 90"/>
                <a:gd name="T5" fmla="*/ 3 h 19"/>
                <a:gd name="T6" fmla="*/ 0 w 90"/>
                <a:gd name="T7" fmla="*/ 3 h 19"/>
                <a:gd name="T8" fmla="*/ 3 w 90"/>
                <a:gd name="T9" fmla="*/ 2 h 19"/>
                <a:gd name="T10" fmla="*/ 3 w 90"/>
                <a:gd name="T11" fmla="*/ 2 h 19"/>
                <a:gd name="T12" fmla="*/ 88 w 90"/>
                <a:gd name="T13" fmla="*/ 0 h 19"/>
                <a:gd name="T14" fmla="*/ 89 w 90"/>
                <a:gd name="T15" fmla="*/ 1 h 19"/>
                <a:gd name="T16" fmla="*/ 89 w 90"/>
                <a:gd name="T17" fmla="*/ 1 h 19"/>
                <a:gd name="T18" fmla="*/ 90 w 90"/>
                <a:gd name="T19" fmla="*/ 3 h 19"/>
                <a:gd name="T20" fmla="*/ 90 w 90"/>
                <a:gd name="T21" fmla="*/ 3 h 19"/>
                <a:gd name="T22" fmla="*/ 90 w 90"/>
                <a:gd name="T23" fmla="*/ 17 h 19"/>
                <a:gd name="T24" fmla="*/ 87 w 90"/>
                <a:gd name="T25" fmla="*/ 19 h 19"/>
                <a:gd name="T26" fmla="*/ 87 w 90"/>
                <a:gd name="T27" fmla="*/ 19 h 19"/>
                <a:gd name="T28" fmla="*/ 18 w 90"/>
                <a:gd name="T29" fmla="*/ 19 h 19"/>
                <a:gd name="T30" fmla="*/ 16 w 90"/>
                <a:gd name="T31" fmla="*/ 19 h 19"/>
                <a:gd name="T32" fmla="*/ 19 w 90"/>
                <a:gd name="T33" fmla="*/ 14 h 19"/>
                <a:gd name="T34" fmla="*/ 85 w 90"/>
                <a:gd name="T35" fmla="*/ 14 h 19"/>
                <a:gd name="T36" fmla="*/ 85 w 90"/>
                <a:gd name="T37" fmla="*/ 5 h 19"/>
                <a:gd name="T38" fmla="*/ 10 w 90"/>
                <a:gd name="T39" fmla="*/ 7 h 19"/>
                <a:gd name="T40" fmla="*/ 19 w 90"/>
                <a:gd name="T41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9">
                  <a:moveTo>
                    <a:pt x="16" y="19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0"/>
                    <a:pt x="89" y="0"/>
                    <a:pt x="89" y="1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90" y="1"/>
                    <a:pt x="90" y="2"/>
                    <a:pt x="90" y="3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90" y="17"/>
                    <a:pt x="90" y="17"/>
                    <a:pt x="90" y="17"/>
                  </a:cubicBezTo>
                  <a:cubicBezTo>
                    <a:pt x="90" y="18"/>
                    <a:pt x="89" y="19"/>
                    <a:pt x="87" y="19"/>
                  </a:cubicBezTo>
                  <a:cubicBezTo>
                    <a:pt x="87" y="19"/>
                    <a:pt x="87" y="19"/>
                    <a:pt x="87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9" y="14"/>
                  </a:moveTo>
                  <a:cubicBezTo>
                    <a:pt x="85" y="14"/>
                    <a:pt x="85" y="14"/>
                    <a:pt x="85" y="14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9" y="14"/>
                    <a:pt x="19" y="14"/>
                    <a:pt x="19" y="1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3" name="Freeform 360"/>
            <p:cNvSpPr>
              <a:spLocks/>
            </p:cNvSpPr>
            <p:nvPr/>
          </p:nvSpPr>
          <p:spPr bwMode="auto">
            <a:xfrm>
              <a:off x="5009" y="1643"/>
              <a:ext cx="202" cy="192"/>
            </a:xfrm>
            <a:custGeom>
              <a:avLst/>
              <a:gdLst>
                <a:gd name="T0" fmla="*/ 0 w 202"/>
                <a:gd name="T1" fmla="*/ 5 h 192"/>
                <a:gd name="T2" fmla="*/ 10 w 202"/>
                <a:gd name="T3" fmla="*/ 192 h 192"/>
                <a:gd name="T4" fmla="*/ 199 w 202"/>
                <a:gd name="T5" fmla="*/ 192 h 192"/>
                <a:gd name="T6" fmla="*/ 202 w 202"/>
                <a:gd name="T7" fmla="*/ 0 h 192"/>
                <a:gd name="T8" fmla="*/ 0 w 202"/>
                <a:gd name="T9" fmla="*/ 5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92">
                  <a:moveTo>
                    <a:pt x="0" y="5"/>
                  </a:moveTo>
                  <a:lnTo>
                    <a:pt x="10" y="192"/>
                  </a:lnTo>
                  <a:lnTo>
                    <a:pt x="199" y="192"/>
                  </a:lnTo>
                  <a:lnTo>
                    <a:pt x="202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C7ED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4" name="Freeform 361"/>
            <p:cNvSpPr>
              <a:spLocks noEditPoints="1"/>
            </p:cNvSpPr>
            <p:nvPr/>
          </p:nvSpPr>
          <p:spPr bwMode="auto">
            <a:xfrm>
              <a:off x="5002" y="1638"/>
              <a:ext cx="216" cy="202"/>
            </a:xfrm>
            <a:custGeom>
              <a:avLst/>
              <a:gdLst>
                <a:gd name="T0" fmla="*/ 7 w 91"/>
                <a:gd name="T1" fmla="*/ 85 h 85"/>
                <a:gd name="T2" fmla="*/ 4 w 91"/>
                <a:gd name="T3" fmla="*/ 83 h 85"/>
                <a:gd name="T4" fmla="*/ 4 w 91"/>
                <a:gd name="T5" fmla="*/ 83 h 85"/>
                <a:gd name="T6" fmla="*/ 1 w 91"/>
                <a:gd name="T7" fmla="*/ 4 h 85"/>
                <a:gd name="T8" fmla="*/ 1 w 91"/>
                <a:gd name="T9" fmla="*/ 2 h 85"/>
                <a:gd name="T10" fmla="*/ 1 w 91"/>
                <a:gd name="T11" fmla="*/ 2 h 85"/>
                <a:gd name="T12" fmla="*/ 3 w 91"/>
                <a:gd name="T13" fmla="*/ 1 h 85"/>
                <a:gd name="T14" fmla="*/ 3 w 91"/>
                <a:gd name="T15" fmla="*/ 1 h 85"/>
                <a:gd name="T16" fmla="*/ 88 w 91"/>
                <a:gd name="T17" fmla="*/ 0 h 85"/>
                <a:gd name="T18" fmla="*/ 90 w 91"/>
                <a:gd name="T19" fmla="*/ 0 h 85"/>
                <a:gd name="T20" fmla="*/ 90 w 91"/>
                <a:gd name="T21" fmla="*/ 0 h 85"/>
                <a:gd name="T22" fmla="*/ 91 w 91"/>
                <a:gd name="T23" fmla="*/ 2 h 85"/>
                <a:gd name="T24" fmla="*/ 91 w 91"/>
                <a:gd name="T25" fmla="*/ 2 h 85"/>
                <a:gd name="T26" fmla="*/ 90 w 91"/>
                <a:gd name="T27" fmla="*/ 83 h 85"/>
                <a:gd name="T28" fmla="*/ 87 w 91"/>
                <a:gd name="T29" fmla="*/ 85 h 85"/>
                <a:gd name="T30" fmla="*/ 87 w 91"/>
                <a:gd name="T31" fmla="*/ 85 h 85"/>
                <a:gd name="T32" fmla="*/ 7 w 91"/>
                <a:gd name="T33" fmla="*/ 85 h 85"/>
                <a:gd name="T34" fmla="*/ 10 w 91"/>
                <a:gd name="T35" fmla="*/ 80 h 85"/>
                <a:gd name="T36" fmla="*/ 84 w 91"/>
                <a:gd name="T37" fmla="*/ 80 h 85"/>
                <a:gd name="T38" fmla="*/ 85 w 91"/>
                <a:gd name="T39" fmla="*/ 5 h 85"/>
                <a:gd name="T40" fmla="*/ 6 w 91"/>
                <a:gd name="T41" fmla="*/ 7 h 85"/>
                <a:gd name="T42" fmla="*/ 10 w 91"/>
                <a:gd name="T43" fmla="*/ 8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1" h="85">
                  <a:moveTo>
                    <a:pt x="7" y="85"/>
                  </a:moveTo>
                  <a:cubicBezTo>
                    <a:pt x="6" y="85"/>
                    <a:pt x="4" y="84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9" y="0"/>
                    <a:pt x="89" y="0"/>
                    <a:pt x="90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0" y="1"/>
                    <a:pt x="91" y="1"/>
                    <a:pt x="91" y="2"/>
                  </a:cubicBezTo>
                  <a:cubicBezTo>
                    <a:pt x="91" y="2"/>
                    <a:pt x="91" y="2"/>
                    <a:pt x="91" y="2"/>
                  </a:cubicBezTo>
                  <a:cubicBezTo>
                    <a:pt x="90" y="83"/>
                    <a:pt x="90" y="83"/>
                    <a:pt x="90" y="83"/>
                  </a:cubicBezTo>
                  <a:cubicBezTo>
                    <a:pt x="90" y="84"/>
                    <a:pt x="88" y="85"/>
                    <a:pt x="87" y="85"/>
                  </a:cubicBezTo>
                  <a:cubicBezTo>
                    <a:pt x="87" y="85"/>
                    <a:pt x="87" y="85"/>
                    <a:pt x="87" y="85"/>
                  </a:cubicBezTo>
                  <a:cubicBezTo>
                    <a:pt x="7" y="85"/>
                    <a:pt x="7" y="85"/>
                    <a:pt x="7" y="85"/>
                  </a:cubicBezTo>
                  <a:close/>
                  <a:moveTo>
                    <a:pt x="10" y="80"/>
                  </a:moveTo>
                  <a:cubicBezTo>
                    <a:pt x="84" y="80"/>
                    <a:pt x="84" y="80"/>
                    <a:pt x="84" y="80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10" y="80"/>
                    <a:pt x="10" y="80"/>
                    <a:pt x="10" y="8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5" name="Freeform 362"/>
            <p:cNvSpPr>
              <a:spLocks/>
            </p:cNvSpPr>
            <p:nvPr/>
          </p:nvSpPr>
          <p:spPr bwMode="auto">
            <a:xfrm>
              <a:off x="5009" y="1648"/>
              <a:ext cx="43" cy="185"/>
            </a:xfrm>
            <a:custGeom>
              <a:avLst/>
              <a:gdLst>
                <a:gd name="T0" fmla="*/ 0 w 43"/>
                <a:gd name="T1" fmla="*/ 0 h 185"/>
                <a:gd name="T2" fmla="*/ 36 w 43"/>
                <a:gd name="T3" fmla="*/ 28 h 185"/>
                <a:gd name="T4" fmla="*/ 43 w 43"/>
                <a:gd name="T5" fmla="*/ 185 h 185"/>
                <a:gd name="T6" fmla="*/ 10 w 43"/>
                <a:gd name="T7" fmla="*/ 185 h 185"/>
                <a:gd name="T8" fmla="*/ 0 w 43"/>
                <a:gd name="T9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85">
                  <a:moveTo>
                    <a:pt x="0" y="0"/>
                  </a:moveTo>
                  <a:lnTo>
                    <a:pt x="36" y="28"/>
                  </a:lnTo>
                  <a:lnTo>
                    <a:pt x="43" y="185"/>
                  </a:lnTo>
                  <a:lnTo>
                    <a:pt x="10" y="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6" name="Freeform 363"/>
            <p:cNvSpPr>
              <a:spLocks noEditPoints="1"/>
            </p:cNvSpPr>
            <p:nvPr/>
          </p:nvSpPr>
          <p:spPr bwMode="auto">
            <a:xfrm>
              <a:off x="5005" y="1641"/>
              <a:ext cx="54" cy="199"/>
            </a:xfrm>
            <a:custGeom>
              <a:avLst/>
              <a:gdLst>
                <a:gd name="T0" fmla="*/ 6 w 23"/>
                <a:gd name="T1" fmla="*/ 84 h 84"/>
                <a:gd name="T2" fmla="*/ 3 w 23"/>
                <a:gd name="T3" fmla="*/ 81 h 84"/>
                <a:gd name="T4" fmla="*/ 3 w 23"/>
                <a:gd name="T5" fmla="*/ 81 h 84"/>
                <a:gd name="T6" fmla="*/ 0 w 23"/>
                <a:gd name="T7" fmla="*/ 3 h 84"/>
                <a:gd name="T8" fmla="*/ 2 w 23"/>
                <a:gd name="T9" fmla="*/ 3 h 84"/>
                <a:gd name="T10" fmla="*/ 0 w 23"/>
                <a:gd name="T11" fmla="*/ 3 h 84"/>
                <a:gd name="T12" fmla="*/ 1 w 23"/>
                <a:gd name="T13" fmla="*/ 0 h 84"/>
                <a:gd name="T14" fmla="*/ 1 w 23"/>
                <a:gd name="T15" fmla="*/ 0 h 84"/>
                <a:gd name="T16" fmla="*/ 4 w 23"/>
                <a:gd name="T17" fmla="*/ 1 h 84"/>
                <a:gd name="T18" fmla="*/ 4 w 23"/>
                <a:gd name="T19" fmla="*/ 1 h 84"/>
                <a:gd name="T20" fmla="*/ 19 w 23"/>
                <a:gd name="T21" fmla="*/ 13 h 84"/>
                <a:gd name="T22" fmla="*/ 20 w 23"/>
                <a:gd name="T23" fmla="*/ 15 h 84"/>
                <a:gd name="T24" fmla="*/ 20 w 23"/>
                <a:gd name="T25" fmla="*/ 15 h 84"/>
                <a:gd name="T26" fmla="*/ 23 w 23"/>
                <a:gd name="T27" fmla="*/ 81 h 84"/>
                <a:gd name="T28" fmla="*/ 22 w 23"/>
                <a:gd name="T29" fmla="*/ 83 h 84"/>
                <a:gd name="T30" fmla="*/ 22 w 23"/>
                <a:gd name="T31" fmla="*/ 83 h 84"/>
                <a:gd name="T32" fmla="*/ 20 w 23"/>
                <a:gd name="T33" fmla="*/ 84 h 84"/>
                <a:gd name="T34" fmla="*/ 20 w 23"/>
                <a:gd name="T35" fmla="*/ 84 h 84"/>
                <a:gd name="T36" fmla="*/ 6 w 23"/>
                <a:gd name="T37" fmla="*/ 84 h 84"/>
                <a:gd name="T38" fmla="*/ 9 w 23"/>
                <a:gd name="T39" fmla="*/ 79 h 84"/>
                <a:gd name="T40" fmla="*/ 18 w 23"/>
                <a:gd name="T41" fmla="*/ 79 h 84"/>
                <a:gd name="T42" fmla="*/ 15 w 23"/>
                <a:gd name="T43" fmla="*/ 16 h 84"/>
                <a:gd name="T44" fmla="*/ 5 w 23"/>
                <a:gd name="T45" fmla="*/ 8 h 84"/>
                <a:gd name="T46" fmla="*/ 9 w 23"/>
                <a:gd name="T47" fmla="*/ 7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" h="84">
                  <a:moveTo>
                    <a:pt x="6" y="84"/>
                  </a:moveTo>
                  <a:cubicBezTo>
                    <a:pt x="5" y="84"/>
                    <a:pt x="3" y="83"/>
                    <a:pt x="3" y="81"/>
                  </a:cubicBezTo>
                  <a:cubicBezTo>
                    <a:pt x="3" y="81"/>
                    <a:pt x="3" y="81"/>
                    <a:pt x="3" y="8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0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20" y="14"/>
                    <a:pt x="20" y="14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3" y="82"/>
                    <a:pt x="23" y="83"/>
                    <a:pt x="22" y="83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84"/>
                    <a:pt x="21" y="84"/>
                    <a:pt x="20" y="84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6" y="84"/>
                    <a:pt x="6" y="84"/>
                    <a:pt x="6" y="84"/>
                  </a:cubicBezTo>
                  <a:close/>
                  <a:moveTo>
                    <a:pt x="9" y="79"/>
                  </a:moveTo>
                  <a:cubicBezTo>
                    <a:pt x="18" y="79"/>
                    <a:pt x="18" y="79"/>
                    <a:pt x="18" y="79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9" y="79"/>
                    <a:pt x="9" y="79"/>
                    <a:pt x="9" y="7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7" name="Freeform 364"/>
            <p:cNvSpPr>
              <a:spLocks/>
            </p:cNvSpPr>
            <p:nvPr/>
          </p:nvSpPr>
          <p:spPr bwMode="auto">
            <a:xfrm>
              <a:off x="5009" y="1643"/>
              <a:ext cx="202" cy="33"/>
            </a:xfrm>
            <a:custGeom>
              <a:avLst/>
              <a:gdLst>
                <a:gd name="T0" fmla="*/ 0 w 202"/>
                <a:gd name="T1" fmla="*/ 5 h 33"/>
                <a:gd name="T2" fmla="*/ 36 w 202"/>
                <a:gd name="T3" fmla="*/ 33 h 33"/>
                <a:gd name="T4" fmla="*/ 202 w 202"/>
                <a:gd name="T5" fmla="*/ 33 h 33"/>
                <a:gd name="T6" fmla="*/ 202 w 202"/>
                <a:gd name="T7" fmla="*/ 0 h 33"/>
                <a:gd name="T8" fmla="*/ 0 w 202"/>
                <a:gd name="T9" fmla="*/ 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33">
                  <a:moveTo>
                    <a:pt x="0" y="5"/>
                  </a:moveTo>
                  <a:lnTo>
                    <a:pt x="36" y="33"/>
                  </a:lnTo>
                  <a:lnTo>
                    <a:pt x="202" y="33"/>
                  </a:lnTo>
                  <a:lnTo>
                    <a:pt x="202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8" name="Freeform 365"/>
            <p:cNvSpPr>
              <a:spLocks noEditPoints="1"/>
            </p:cNvSpPr>
            <p:nvPr/>
          </p:nvSpPr>
          <p:spPr bwMode="auto">
            <a:xfrm>
              <a:off x="5002" y="1638"/>
              <a:ext cx="216" cy="45"/>
            </a:xfrm>
            <a:custGeom>
              <a:avLst/>
              <a:gdLst>
                <a:gd name="T0" fmla="*/ 17 w 91"/>
                <a:gd name="T1" fmla="*/ 18 h 19"/>
                <a:gd name="T2" fmla="*/ 2 w 91"/>
                <a:gd name="T3" fmla="*/ 6 h 19"/>
                <a:gd name="T4" fmla="*/ 1 w 91"/>
                <a:gd name="T5" fmla="*/ 3 h 19"/>
                <a:gd name="T6" fmla="*/ 1 w 91"/>
                <a:gd name="T7" fmla="*/ 3 h 19"/>
                <a:gd name="T8" fmla="*/ 3 w 91"/>
                <a:gd name="T9" fmla="*/ 1 h 19"/>
                <a:gd name="T10" fmla="*/ 3 w 91"/>
                <a:gd name="T11" fmla="*/ 1 h 19"/>
                <a:gd name="T12" fmla="*/ 88 w 91"/>
                <a:gd name="T13" fmla="*/ 0 h 19"/>
                <a:gd name="T14" fmla="*/ 90 w 91"/>
                <a:gd name="T15" fmla="*/ 0 h 19"/>
                <a:gd name="T16" fmla="*/ 90 w 91"/>
                <a:gd name="T17" fmla="*/ 0 h 19"/>
                <a:gd name="T18" fmla="*/ 91 w 91"/>
                <a:gd name="T19" fmla="*/ 2 h 19"/>
                <a:gd name="T20" fmla="*/ 91 w 91"/>
                <a:gd name="T21" fmla="*/ 2 h 19"/>
                <a:gd name="T22" fmla="*/ 90 w 91"/>
                <a:gd name="T23" fmla="*/ 16 h 19"/>
                <a:gd name="T24" fmla="*/ 88 w 91"/>
                <a:gd name="T25" fmla="*/ 19 h 19"/>
                <a:gd name="T26" fmla="*/ 88 w 91"/>
                <a:gd name="T27" fmla="*/ 19 h 19"/>
                <a:gd name="T28" fmla="*/ 18 w 91"/>
                <a:gd name="T29" fmla="*/ 19 h 19"/>
                <a:gd name="T30" fmla="*/ 17 w 91"/>
                <a:gd name="T31" fmla="*/ 18 h 19"/>
                <a:gd name="T32" fmla="*/ 19 w 91"/>
                <a:gd name="T33" fmla="*/ 13 h 19"/>
                <a:gd name="T34" fmla="*/ 85 w 91"/>
                <a:gd name="T35" fmla="*/ 13 h 19"/>
                <a:gd name="T36" fmla="*/ 85 w 91"/>
                <a:gd name="T37" fmla="*/ 5 h 19"/>
                <a:gd name="T38" fmla="*/ 10 w 91"/>
                <a:gd name="T39" fmla="*/ 6 h 19"/>
                <a:gd name="T40" fmla="*/ 19 w 91"/>
                <a:gd name="T41" fmla="*/ 1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1" h="19">
                  <a:moveTo>
                    <a:pt x="17" y="18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1" y="5"/>
                    <a:pt x="0" y="4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9" y="0"/>
                    <a:pt x="89" y="0"/>
                    <a:pt x="90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0" y="1"/>
                    <a:pt x="91" y="2"/>
                    <a:pt x="91" y="2"/>
                  </a:cubicBezTo>
                  <a:cubicBezTo>
                    <a:pt x="91" y="2"/>
                    <a:pt x="91" y="2"/>
                    <a:pt x="91" y="2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7"/>
                    <a:pt x="89" y="18"/>
                    <a:pt x="88" y="19"/>
                  </a:cubicBezTo>
                  <a:cubicBezTo>
                    <a:pt x="88" y="19"/>
                    <a:pt x="88" y="19"/>
                    <a:pt x="8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7" y="18"/>
                    <a:pt x="17" y="18"/>
                    <a:pt x="17" y="18"/>
                  </a:cubicBezTo>
                  <a:close/>
                  <a:moveTo>
                    <a:pt x="19" y="13"/>
                  </a:moveTo>
                  <a:cubicBezTo>
                    <a:pt x="85" y="13"/>
                    <a:pt x="85" y="13"/>
                    <a:pt x="85" y="13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9" y="13"/>
                    <a:pt x="19" y="13"/>
                    <a:pt x="19" y="1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9" name="Freeform 366"/>
            <p:cNvSpPr>
              <a:spLocks/>
            </p:cNvSpPr>
            <p:nvPr/>
          </p:nvSpPr>
          <p:spPr bwMode="auto">
            <a:xfrm>
              <a:off x="4720" y="1918"/>
              <a:ext cx="202" cy="190"/>
            </a:xfrm>
            <a:custGeom>
              <a:avLst/>
              <a:gdLst>
                <a:gd name="T0" fmla="*/ 0 w 202"/>
                <a:gd name="T1" fmla="*/ 2 h 190"/>
                <a:gd name="T2" fmla="*/ 10 w 202"/>
                <a:gd name="T3" fmla="*/ 190 h 190"/>
                <a:gd name="T4" fmla="*/ 199 w 202"/>
                <a:gd name="T5" fmla="*/ 190 h 190"/>
                <a:gd name="T6" fmla="*/ 202 w 202"/>
                <a:gd name="T7" fmla="*/ 0 h 190"/>
                <a:gd name="T8" fmla="*/ 0 w 202"/>
                <a:gd name="T9" fmla="*/ 2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90">
                  <a:moveTo>
                    <a:pt x="0" y="2"/>
                  </a:moveTo>
                  <a:lnTo>
                    <a:pt x="10" y="190"/>
                  </a:lnTo>
                  <a:lnTo>
                    <a:pt x="199" y="190"/>
                  </a:lnTo>
                  <a:lnTo>
                    <a:pt x="20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C7ED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0" name="Freeform 367"/>
            <p:cNvSpPr>
              <a:spLocks noEditPoints="1"/>
            </p:cNvSpPr>
            <p:nvPr/>
          </p:nvSpPr>
          <p:spPr bwMode="auto">
            <a:xfrm>
              <a:off x="4713" y="1911"/>
              <a:ext cx="216" cy="204"/>
            </a:xfrm>
            <a:custGeom>
              <a:avLst/>
              <a:gdLst>
                <a:gd name="T0" fmla="*/ 87 w 91"/>
                <a:gd name="T1" fmla="*/ 86 h 86"/>
                <a:gd name="T2" fmla="*/ 7 w 91"/>
                <a:gd name="T3" fmla="*/ 85 h 86"/>
                <a:gd name="T4" fmla="*/ 4 w 91"/>
                <a:gd name="T5" fmla="*/ 83 h 86"/>
                <a:gd name="T6" fmla="*/ 4 w 91"/>
                <a:gd name="T7" fmla="*/ 83 h 86"/>
                <a:gd name="T8" fmla="*/ 0 w 91"/>
                <a:gd name="T9" fmla="*/ 4 h 86"/>
                <a:gd name="T10" fmla="*/ 1 w 91"/>
                <a:gd name="T11" fmla="*/ 2 h 86"/>
                <a:gd name="T12" fmla="*/ 1 w 91"/>
                <a:gd name="T13" fmla="*/ 2 h 86"/>
                <a:gd name="T14" fmla="*/ 3 w 91"/>
                <a:gd name="T15" fmla="*/ 2 h 86"/>
                <a:gd name="T16" fmla="*/ 3 w 91"/>
                <a:gd name="T17" fmla="*/ 2 h 86"/>
                <a:gd name="T18" fmla="*/ 88 w 91"/>
                <a:gd name="T19" fmla="*/ 0 h 86"/>
                <a:gd name="T20" fmla="*/ 90 w 91"/>
                <a:gd name="T21" fmla="*/ 1 h 86"/>
                <a:gd name="T22" fmla="*/ 90 w 91"/>
                <a:gd name="T23" fmla="*/ 1 h 86"/>
                <a:gd name="T24" fmla="*/ 90 w 91"/>
                <a:gd name="T25" fmla="*/ 3 h 86"/>
                <a:gd name="T26" fmla="*/ 90 w 91"/>
                <a:gd name="T27" fmla="*/ 3 h 86"/>
                <a:gd name="T28" fmla="*/ 89 w 91"/>
                <a:gd name="T29" fmla="*/ 83 h 86"/>
                <a:gd name="T30" fmla="*/ 87 w 91"/>
                <a:gd name="T31" fmla="*/ 86 h 86"/>
                <a:gd name="T32" fmla="*/ 87 w 91"/>
                <a:gd name="T33" fmla="*/ 86 h 86"/>
                <a:gd name="T34" fmla="*/ 87 w 91"/>
                <a:gd name="T35" fmla="*/ 86 h 86"/>
                <a:gd name="T36" fmla="*/ 9 w 91"/>
                <a:gd name="T37" fmla="*/ 80 h 86"/>
                <a:gd name="T38" fmla="*/ 84 w 91"/>
                <a:gd name="T39" fmla="*/ 80 h 86"/>
                <a:gd name="T40" fmla="*/ 85 w 91"/>
                <a:gd name="T41" fmla="*/ 5 h 86"/>
                <a:gd name="T42" fmla="*/ 6 w 91"/>
                <a:gd name="T43" fmla="*/ 7 h 86"/>
                <a:gd name="T44" fmla="*/ 9 w 91"/>
                <a:gd name="T45" fmla="*/ 8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1" h="86">
                  <a:moveTo>
                    <a:pt x="87" y="86"/>
                  </a:moveTo>
                  <a:cubicBezTo>
                    <a:pt x="7" y="85"/>
                    <a:pt x="7" y="85"/>
                    <a:pt x="7" y="85"/>
                  </a:cubicBezTo>
                  <a:cubicBezTo>
                    <a:pt x="5" y="85"/>
                    <a:pt x="4" y="84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9" y="0"/>
                    <a:pt x="89" y="0"/>
                    <a:pt x="90" y="1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90" y="1"/>
                    <a:pt x="91" y="2"/>
                    <a:pt x="90" y="3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89" y="83"/>
                    <a:pt x="89" y="83"/>
                    <a:pt x="89" y="83"/>
                  </a:cubicBezTo>
                  <a:cubicBezTo>
                    <a:pt x="89" y="85"/>
                    <a:pt x="88" y="86"/>
                    <a:pt x="87" y="86"/>
                  </a:cubicBezTo>
                  <a:cubicBezTo>
                    <a:pt x="87" y="86"/>
                    <a:pt x="87" y="86"/>
                    <a:pt x="87" y="86"/>
                  </a:cubicBezTo>
                  <a:cubicBezTo>
                    <a:pt x="87" y="86"/>
                    <a:pt x="87" y="86"/>
                    <a:pt x="87" y="86"/>
                  </a:cubicBezTo>
                  <a:close/>
                  <a:moveTo>
                    <a:pt x="9" y="80"/>
                  </a:moveTo>
                  <a:cubicBezTo>
                    <a:pt x="84" y="80"/>
                    <a:pt x="84" y="80"/>
                    <a:pt x="84" y="80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9" y="80"/>
                    <a:pt x="9" y="80"/>
                    <a:pt x="9" y="8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1" name="Freeform 368"/>
            <p:cNvSpPr>
              <a:spLocks/>
            </p:cNvSpPr>
            <p:nvPr/>
          </p:nvSpPr>
          <p:spPr bwMode="auto">
            <a:xfrm>
              <a:off x="4720" y="1920"/>
              <a:ext cx="43" cy="188"/>
            </a:xfrm>
            <a:custGeom>
              <a:avLst/>
              <a:gdLst>
                <a:gd name="T0" fmla="*/ 0 w 43"/>
                <a:gd name="T1" fmla="*/ 0 h 188"/>
                <a:gd name="T2" fmla="*/ 36 w 43"/>
                <a:gd name="T3" fmla="*/ 29 h 188"/>
                <a:gd name="T4" fmla="*/ 43 w 43"/>
                <a:gd name="T5" fmla="*/ 188 h 188"/>
                <a:gd name="T6" fmla="*/ 10 w 43"/>
                <a:gd name="T7" fmla="*/ 188 h 188"/>
                <a:gd name="T8" fmla="*/ 0 w 43"/>
                <a:gd name="T9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88">
                  <a:moveTo>
                    <a:pt x="0" y="0"/>
                  </a:moveTo>
                  <a:lnTo>
                    <a:pt x="36" y="29"/>
                  </a:lnTo>
                  <a:lnTo>
                    <a:pt x="43" y="188"/>
                  </a:lnTo>
                  <a:lnTo>
                    <a:pt x="10" y="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2" name="Freeform 369"/>
            <p:cNvSpPr>
              <a:spLocks noEditPoints="1"/>
            </p:cNvSpPr>
            <p:nvPr/>
          </p:nvSpPr>
          <p:spPr bwMode="auto">
            <a:xfrm>
              <a:off x="4713" y="1913"/>
              <a:ext cx="57" cy="199"/>
            </a:xfrm>
            <a:custGeom>
              <a:avLst/>
              <a:gdLst>
                <a:gd name="T0" fmla="*/ 7 w 24"/>
                <a:gd name="T1" fmla="*/ 84 h 84"/>
                <a:gd name="T2" fmla="*/ 4 w 24"/>
                <a:gd name="T3" fmla="*/ 82 h 84"/>
                <a:gd name="T4" fmla="*/ 4 w 24"/>
                <a:gd name="T5" fmla="*/ 82 h 84"/>
                <a:gd name="T6" fmla="*/ 0 w 24"/>
                <a:gd name="T7" fmla="*/ 3 h 84"/>
                <a:gd name="T8" fmla="*/ 3 w 24"/>
                <a:gd name="T9" fmla="*/ 3 h 84"/>
                <a:gd name="T10" fmla="*/ 0 w 24"/>
                <a:gd name="T11" fmla="*/ 3 h 84"/>
                <a:gd name="T12" fmla="*/ 2 w 24"/>
                <a:gd name="T13" fmla="*/ 1 h 84"/>
                <a:gd name="T14" fmla="*/ 2 w 24"/>
                <a:gd name="T15" fmla="*/ 1 h 84"/>
                <a:gd name="T16" fmla="*/ 5 w 24"/>
                <a:gd name="T17" fmla="*/ 1 h 84"/>
                <a:gd name="T18" fmla="*/ 5 w 24"/>
                <a:gd name="T19" fmla="*/ 1 h 84"/>
                <a:gd name="T20" fmla="*/ 20 w 24"/>
                <a:gd name="T21" fmla="*/ 13 h 84"/>
                <a:gd name="T22" fmla="*/ 21 w 24"/>
                <a:gd name="T23" fmla="*/ 15 h 84"/>
                <a:gd name="T24" fmla="*/ 21 w 24"/>
                <a:gd name="T25" fmla="*/ 15 h 84"/>
                <a:gd name="T26" fmla="*/ 24 w 24"/>
                <a:gd name="T27" fmla="*/ 82 h 84"/>
                <a:gd name="T28" fmla="*/ 23 w 24"/>
                <a:gd name="T29" fmla="*/ 84 h 84"/>
                <a:gd name="T30" fmla="*/ 23 w 24"/>
                <a:gd name="T31" fmla="*/ 84 h 84"/>
                <a:gd name="T32" fmla="*/ 21 w 24"/>
                <a:gd name="T33" fmla="*/ 84 h 84"/>
                <a:gd name="T34" fmla="*/ 21 w 24"/>
                <a:gd name="T35" fmla="*/ 84 h 84"/>
                <a:gd name="T36" fmla="*/ 7 w 24"/>
                <a:gd name="T37" fmla="*/ 84 h 84"/>
                <a:gd name="T38" fmla="*/ 9 w 24"/>
                <a:gd name="T39" fmla="*/ 79 h 84"/>
                <a:gd name="T40" fmla="*/ 18 w 24"/>
                <a:gd name="T41" fmla="*/ 79 h 84"/>
                <a:gd name="T42" fmla="*/ 16 w 24"/>
                <a:gd name="T43" fmla="*/ 17 h 84"/>
                <a:gd name="T44" fmla="*/ 6 w 24"/>
                <a:gd name="T45" fmla="*/ 9 h 84"/>
                <a:gd name="T46" fmla="*/ 9 w 24"/>
                <a:gd name="T47" fmla="*/ 7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" h="84">
                  <a:moveTo>
                    <a:pt x="7" y="84"/>
                  </a:moveTo>
                  <a:cubicBezTo>
                    <a:pt x="5" y="84"/>
                    <a:pt x="4" y="83"/>
                    <a:pt x="4" y="82"/>
                  </a:cubicBezTo>
                  <a:cubicBezTo>
                    <a:pt x="4" y="82"/>
                    <a:pt x="4" y="82"/>
                    <a:pt x="4" y="8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4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24" y="82"/>
                    <a:pt x="24" y="83"/>
                    <a:pt x="23" y="84"/>
                  </a:cubicBezTo>
                  <a:cubicBezTo>
                    <a:pt x="23" y="84"/>
                    <a:pt x="23" y="84"/>
                    <a:pt x="23" y="84"/>
                  </a:cubicBezTo>
                  <a:cubicBezTo>
                    <a:pt x="23" y="84"/>
                    <a:pt x="22" y="84"/>
                    <a:pt x="21" y="84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7" y="84"/>
                    <a:pt x="7" y="84"/>
                    <a:pt x="7" y="84"/>
                  </a:cubicBezTo>
                  <a:close/>
                  <a:moveTo>
                    <a:pt x="9" y="79"/>
                  </a:moveTo>
                  <a:cubicBezTo>
                    <a:pt x="18" y="79"/>
                    <a:pt x="18" y="79"/>
                    <a:pt x="18" y="79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9" y="79"/>
                    <a:pt x="9" y="79"/>
                    <a:pt x="9" y="7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3" name="Freeform 370"/>
            <p:cNvSpPr>
              <a:spLocks/>
            </p:cNvSpPr>
            <p:nvPr/>
          </p:nvSpPr>
          <p:spPr bwMode="auto">
            <a:xfrm>
              <a:off x="4720" y="1918"/>
              <a:ext cx="202" cy="31"/>
            </a:xfrm>
            <a:custGeom>
              <a:avLst/>
              <a:gdLst>
                <a:gd name="T0" fmla="*/ 0 w 202"/>
                <a:gd name="T1" fmla="*/ 2 h 31"/>
                <a:gd name="T2" fmla="*/ 36 w 202"/>
                <a:gd name="T3" fmla="*/ 31 h 31"/>
                <a:gd name="T4" fmla="*/ 202 w 202"/>
                <a:gd name="T5" fmla="*/ 31 h 31"/>
                <a:gd name="T6" fmla="*/ 202 w 202"/>
                <a:gd name="T7" fmla="*/ 0 h 31"/>
                <a:gd name="T8" fmla="*/ 0 w 202"/>
                <a:gd name="T9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31">
                  <a:moveTo>
                    <a:pt x="0" y="2"/>
                  </a:moveTo>
                  <a:lnTo>
                    <a:pt x="36" y="31"/>
                  </a:lnTo>
                  <a:lnTo>
                    <a:pt x="202" y="31"/>
                  </a:lnTo>
                  <a:lnTo>
                    <a:pt x="20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4" name="Freeform 371"/>
            <p:cNvSpPr>
              <a:spLocks noEditPoints="1"/>
            </p:cNvSpPr>
            <p:nvPr/>
          </p:nvSpPr>
          <p:spPr bwMode="auto">
            <a:xfrm>
              <a:off x="4713" y="1911"/>
              <a:ext cx="216" cy="45"/>
            </a:xfrm>
            <a:custGeom>
              <a:avLst/>
              <a:gdLst>
                <a:gd name="T0" fmla="*/ 16 w 91"/>
                <a:gd name="T1" fmla="*/ 18 h 19"/>
                <a:gd name="T2" fmla="*/ 1 w 91"/>
                <a:gd name="T3" fmla="*/ 6 h 19"/>
                <a:gd name="T4" fmla="*/ 1 w 91"/>
                <a:gd name="T5" fmla="*/ 3 h 19"/>
                <a:gd name="T6" fmla="*/ 1 w 91"/>
                <a:gd name="T7" fmla="*/ 3 h 19"/>
                <a:gd name="T8" fmla="*/ 3 w 91"/>
                <a:gd name="T9" fmla="*/ 1 h 19"/>
                <a:gd name="T10" fmla="*/ 3 w 91"/>
                <a:gd name="T11" fmla="*/ 1 h 19"/>
                <a:gd name="T12" fmla="*/ 88 w 91"/>
                <a:gd name="T13" fmla="*/ 0 h 19"/>
                <a:gd name="T14" fmla="*/ 90 w 91"/>
                <a:gd name="T15" fmla="*/ 1 h 19"/>
                <a:gd name="T16" fmla="*/ 90 w 91"/>
                <a:gd name="T17" fmla="*/ 1 h 19"/>
                <a:gd name="T18" fmla="*/ 90 w 91"/>
                <a:gd name="T19" fmla="*/ 3 h 19"/>
                <a:gd name="T20" fmla="*/ 90 w 91"/>
                <a:gd name="T21" fmla="*/ 3 h 19"/>
                <a:gd name="T22" fmla="*/ 90 w 91"/>
                <a:gd name="T23" fmla="*/ 16 h 19"/>
                <a:gd name="T24" fmla="*/ 88 w 91"/>
                <a:gd name="T25" fmla="*/ 19 h 19"/>
                <a:gd name="T26" fmla="*/ 88 w 91"/>
                <a:gd name="T27" fmla="*/ 19 h 19"/>
                <a:gd name="T28" fmla="*/ 18 w 91"/>
                <a:gd name="T29" fmla="*/ 19 h 19"/>
                <a:gd name="T30" fmla="*/ 16 w 91"/>
                <a:gd name="T31" fmla="*/ 18 h 19"/>
                <a:gd name="T32" fmla="*/ 19 w 91"/>
                <a:gd name="T33" fmla="*/ 14 h 19"/>
                <a:gd name="T34" fmla="*/ 85 w 91"/>
                <a:gd name="T35" fmla="*/ 14 h 19"/>
                <a:gd name="T36" fmla="*/ 85 w 91"/>
                <a:gd name="T37" fmla="*/ 5 h 19"/>
                <a:gd name="T38" fmla="*/ 10 w 91"/>
                <a:gd name="T39" fmla="*/ 6 h 19"/>
                <a:gd name="T40" fmla="*/ 19 w 91"/>
                <a:gd name="T41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1" h="19">
                  <a:moveTo>
                    <a:pt x="16" y="18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5"/>
                    <a:pt x="0" y="4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9" y="0"/>
                    <a:pt x="89" y="0"/>
                    <a:pt x="90" y="1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90" y="1"/>
                    <a:pt x="91" y="2"/>
                    <a:pt x="90" y="3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8"/>
                    <a:pt x="89" y="19"/>
                    <a:pt x="88" y="19"/>
                  </a:cubicBezTo>
                  <a:cubicBezTo>
                    <a:pt x="88" y="19"/>
                    <a:pt x="88" y="19"/>
                    <a:pt x="8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6" y="18"/>
                    <a:pt x="16" y="18"/>
                    <a:pt x="16" y="18"/>
                  </a:cubicBezTo>
                  <a:close/>
                  <a:moveTo>
                    <a:pt x="19" y="14"/>
                  </a:moveTo>
                  <a:cubicBezTo>
                    <a:pt x="85" y="14"/>
                    <a:pt x="85" y="14"/>
                    <a:pt x="85" y="14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9" y="14"/>
                    <a:pt x="19" y="14"/>
                    <a:pt x="19" y="1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5" name="Freeform 372"/>
            <p:cNvSpPr>
              <a:spLocks/>
            </p:cNvSpPr>
            <p:nvPr/>
          </p:nvSpPr>
          <p:spPr bwMode="auto">
            <a:xfrm>
              <a:off x="4995" y="1918"/>
              <a:ext cx="202" cy="192"/>
            </a:xfrm>
            <a:custGeom>
              <a:avLst/>
              <a:gdLst>
                <a:gd name="T0" fmla="*/ 0 w 202"/>
                <a:gd name="T1" fmla="*/ 5 h 192"/>
                <a:gd name="T2" fmla="*/ 10 w 202"/>
                <a:gd name="T3" fmla="*/ 190 h 192"/>
                <a:gd name="T4" fmla="*/ 199 w 202"/>
                <a:gd name="T5" fmla="*/ 192 h 192"/>
                <a:gd name="T6" fmla="*/ 202 w 202"/>
                <a:gd name="T7" fmla="*/ 0 h 192"/>
                <a:gd name="T8" fmla="*/ 0 w 202"/>
                <a:gd name="T9" fmla="*/ 5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92">
                  <a:moveTo>
                    <a:pt x="0" y="5"/>
                  </a:moveTo>
                  <a:lnTo>
                    <a:pt x="10" y="190"/>
                  </a:lnTo>
                  <a:lnTo>
                    <a:pt x="199" y="192"/>
                  </a:lnTo>
                  <a:lnTo>
                    <a:pt x="202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C7ED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6" name="Freeform 373"/>
            <p:cNvSpPr>
              <a:spLocks noEditPoints="1"/>
            </p:cNvSpPr>
            <p:nvPr/>
          </p:nvSpPr>
          <p:spPr bwMode="auto">
            <a:xfrm>
              <a:off x="4990" y="1911"/>
              <a:ext cx="214" cy="204"/>
            </a:xfrm>
            <a:custGeom>
              <a:avLst/>
              <a:gdLst>
                <a:gd name="T0" fmla="*/ 86 w 90"/>
                <a:gd name="T1" fmla="*/ 86 h 86"/>
                <a:gd name="T2" fmla="*/ 6 w 90"/>
                <a:gd name="T3" fmla="*/ 86 h 86"/>
                <a:gd name="T4" fmla="*/ 4 w 90"/>
                <a:gd name="T5" fmla="*/ 83 h 86"/>
                <a:gd name="T6" fmla="*/ 4 w 90"/>
                <a:gd name="T7" fmla="*/ 83 h 86"/>
                <a:gd name="T8" fmla="*/ 0 w 90"/>
                <a:gd name="T9" fmla="*/ 5 h 86"/>
                <a:gd name="T10" fmla="*/ 0 w 90"/>
                <a:gd name="T11" fmla="*/ 3 h 86"/>
                <a:gd name="T12" fmla="*/ 0 w 90"/>
                <a:gd name="T13" fmla="*/ 3 h 86"/>
                <a:gd name="T14" fmla="*/ 2 w 90"/>
                <a:gd name="T15" fmla="*/ 2 h 86"/>
                <a:gd name="T16" fmla="*/ 2 w 90"/>
                <a:gd name="T17" fmla="*/ 2 h 86"/>
                <a:gd name="T18" fmla="*/ 87 w 90"/>
                <a:gd name="T19" fmla="*/ 0 h 86"/>
                <a:gd name="T20" fmla="*/ 89 w 90"/>
                <a:gd name="T21" fmla="*/ 1 h 86"/>
                <a:gd name="T22" fmla="*/ 89 w 90"/>
                <a:gd name="T23" fmla="*/ 1 h 86"/>
                <a:gd name="T24" fmla="*/ 90 w 90"/>
                <a:gd name="T25" fmla="*/ 3 h 86"/>
                <a:gd name="T26" fmla="*/ 90 w 90"/>
                <a:gd name="T27" fmla="*/ 3 h 86"/>
                <a:gd name="T28" fmla="*/ 89 w 90"/>
                <a:gd name="T29" fmla="*/ 84 h 86"/>
                <a:gd name="T30" fmla="*/ 86 w 90"/>
                <a:gd name="T31" fmla="*/ 86 h 86"/>
                <a:gd name="T32" fmla="*/ 86 w 90"/>
                <a:gd name="T33" fmla="*/ 86 h 86"/>
                <a:gd name="T34" fmla="*/ 86 w 90"/>
                <a:gd name="T35" fmla="*/ 86 h 86"/>
                <a:gd name="T36" fmla="*/ 9 w 90"/>
                <a:gd name="T37" fmla="*/ 81 h 86"/>
                <a:gd name="T38" fmla="*/ 84 w 90"/>
                <a:gd name="T39" fmla="*/ 81 h 86"/>
                <a:gd name="T40" fmla="*/ 85 w 90"/>
                <a:gd name="T41" fmla="*/ 6 h 86"/>
                <a:gd name="T42" fmla="*/ 5 w 90"/>
                <a:gd name="T43" fmla="*/ 7 h 86"/>
                <a:gd name="T44" fmla="*/ 9 w 90"/>
                <a:gd name="T45" fmla="*/ 8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0" h="86">
                  <a:moveTo>
                    <a:pt x="86" y="86"/>
                  </a:moveTo>
                  <a:cubicBezTo>
                    <a:pt x="6" y="86"/>
                    <a:pt x="6" y="86"/>
                    <a:pt x="6" y="86"/>
                  </a:cubicBezTo>
                  <a:cubicBezTo>
                    <a:pt x="5" y="86"/>
                    <a:pt x="4" y="85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8" y="0"/>
                    <a:pt x="89" y="1"/>
                    <a:pt x="89" y="1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90" y="2"/>
                    <a:pt x="90" y="2"/>
                    <a:pt x="90" y="3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5"/>
                    <a:pt x="88" y="86"/>
                    <a:pt x="86" y="86"/>
                  </a:cubicBezTo>
                  <a:cubicBezTo>
                    <a:pt x="86" y="86"/>
                    <a:pt x="86" y="86"/>
                    <a:pt x="86" y="86"/>
                  </a:cubicBezTo>
                  <a:cubicBezTo>
                    <a:pt x="86" y="86"/>
                    <a:pt x="86" y="86"/>
                    <a:pt x="86" y="86"/>
                  </a:cubicBezTo>
                  <a:close/>
                  <a:moveTo>
                    <a:pt x="9" y="81"/>
                  </a:moveTo>
                  <a:cubicBezTo>
                    <a:pt x="84" y="81"/>
                    <a:pt x="84" y="81"/>
                    <a:pt x="84" y="81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9" y="81"/>
                    <a:pt x="9" y="81"/>
                    <a:pt x="9" y="8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7" name="Freeform 374"/>
            <p:cNvSpPr>
              <a:spLocks/>
            </p:cNvSpPr>
            <p:nvPr/>
          </p:nvSpPr>
          <p:spPr bwMode="auto">
            <a:xfrm>
              <a:off x="4995" y="1920"/>
              <a:ext cx="45" cy="188"/>
            </a:xfrm>
            <a:custGeom>
              <a:avLst/>
              <a:gdLst>
                <a:gd name="T0" fmla="*/ 0 w 45"/>
                <a:gd name="T1" fmla="*/ 0 h 188"/>
                <a:gd name="T2" fmla="*/ 38 w 45"/>
                <a:gd name="T3" fmla="*/ 31 h 188"/>
                <a:gd name="T4" fmla="*/ 45 w 45"/>
                <a:gd name="T5" fmla="*/ 188 h 188"/>
                <a:gd name="T6" fmla="*/ 10 w 45"/>
                <a:gd name="T7" fmla="*/ 188 h 188"/>
                <a:gd name="T8" fmla="*/ 0 w 45"/>
                <a:gd name="T9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188">
                  <a:moveTo>
                    <a:pt x="0" y="0"/>
                  </a:moveTo>
                  <a:lnTo>
                    <a:pt x="38" y="31"/>
                  </a:lnTo>
                  <a:lnTo>
                    <a:pt x="45" y="188"/>
                  </a:lnTo>
                  <a:lnTo>
                    <a:pt x="10" y="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8" name="Freeform 375"/>
            <p:cNvSpPr>
              <a:spLocks noEditPoints="1"/>
            </p:cNvSpPr>
            <p:nvPr/>
          </p:nvSpPr>
          <p:spPr bwMode="auto">
            <a:xfrm>
              <a:off x="4990" y="1916"/>
              <a:ext cx="55" cy="199"/>
            </a:xfrm>
            <a:custGeom>
              <a:avLst/>
              <a:gdLst>
                <a:gd name="T0" fmla="*/ 6 w 23"/>
                <a:gd name="T1" fmla="*/ 84 h 84"/>
                <a:gd name="T2" fmla="*/ 4 w 23"/>
                <a:gd name="T3" fmla="*/ 81 h 84"/>
                <a:gd name="T4" fmla="*/ 4 w 23"/>
                <a:gd name="T5" fmla="*/ 81 h 84"/>
                <a:gd name="T6" fmla="*/ 0 w 23"/>
                <a:gd name="T7" fmla="*/ 3 h 84"/>
                <a:gd name="T8" fmla="*/ 2 w 23"/>
                <a:gd name="T9" fmla="*/ 2 h 84"/>
                <a:gd name="T10" fmla="*/ 0 w 23"/>
                <a:gd name="T11" fmla="*/ 3 h 84"/>
                <a:gd name="T12" fmla="*/ 1 w 23"/>
                <a:gd name="T13" fmla="*/ 0 h 84"/>
                <a:gd name="T14" fmla="*/ 1 w 23"/>
                <a:gd name="T15" fmla="*/ 0 h 84"/>
                <a:gd name="T16" fmla="*/ 4 w 23"/>
                <a:gd name="T17" fmla="*/ 0 h 84"/>
                <a:gd name="T18" fmla="*/ 4 w 23"/>
                <a:gd name="T19" fmla="*/ 0 h 84"/>
                <a:gd name="T20" fmla="*/ 19 w 23"/>
                <a:gd name="T21" fmla="*/ 13 h 84"/>
                <a:gd name="T22" fmla="*/ 20 w 23"/>
                <a:gd name="T23" fmla="*/ 15 h 84"/>
                <a:gd name="T24" fmla="*/ 20 w 23"/>
                <a:gd name="T25" fmla="*/ 15 h 84"/>
                <a:gd name="T26" fmla="*/ 23 w 23"/>
                <a:gd name="T27" fmla="*/ 81 h 84"/>
                <a:gd name="T28" fmla="*/ 22 w 23"/>
                <a:gd name="T29" fmla="*/ 83 h 84"/>
                <a:gd name="T30" fmla="*/ 22 w 23"/>
                <a:gd name="T31" fmla="*/ 83 h 84"/>
                <a:gd name="T32" fmla="*/ 21 w 23"/>
                <a:gd name="T33" fmla="*/ 84 h 84"/>
                <a:gd name="T34" fmla="*/ 21 w 23"/>
                <a:gd name="T35" fmla="*/ 84 h 84"/>
                <a:gd name="T36" fmla="*/ 6 w 23"/>
                <a:gd name="T37" fmla="*/ 84 h 84"/>
                <a:gd name="T38" fmla="*/ 9 w 23"/>
                <a:gd name="T39" fmla="*/ 78 h 84"/>
                <a:gd name="T40" fmla="*/ 18 w 23"/>
                <a:gd name="T41" fmla="*/ 79 h 84"/>
                <a:gd name="T42" fmla="*/ 15 w 23"/>
                <a:gd name="T43" fmla="*/ 16 h 84"/>
                <a:gd name="T44" fmla="*/ 5 w 23"/>
                <a:gd name="T45" fmla="*/ 8 h 84"/>
                <a:gd name="T46" fmla="*/ 9 w 23"/>
                <a:gd name="T47" fmla="*/ 7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" h="84">
                  <a:moveTo>
                    <a:pt x="6" y="84"/>
                  </a:moveTo>
                  <a:cubicBezTo>
                    <a:pt x="5" y="84"/>
                    <a:pt x="4" y="83"/>
                    <a:pt x="4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20" y="13"/>
                    <a:pt x="20" y="14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3" y="82"/>
                    <a:pt x="23" y="82"/>
                    <a:pt x="22" y="83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84"/>
                    <a:pt x="21" y="84"/>
                    <a:pt x="21" y="84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6" y="84"/>
                    <a:pt x="6" y="84"/>
                    <a:pt x="6" y="84"/>
                  </a:cubicBezTo>
                  <a:close/>
                  <a:moveTo>
                    <a:pt x="9" y="78"/>
                  </a:moveTo>
                  <a:cubicBezTo>
                    <a:pt x="18" y="79"/>
                    <a:pt x="18" y="79"/>
                    <a:pt x="18" y="79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9" y="78"/>
                    <a:pt x="9" y="78"/>
                    <a:pt x="9" y="78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9" name="Freeform 376"/>
            <p:cNvSpPr>
              <a:spLocks/>
            </p:cNvSpPr>
            <p:nvPr/>
          </p:nvSpPr>
          <p:spPr bwMode="auto">
            <a:xfrm>
              <a:off x="4995" y="1918"/>
              <a:ext cx="202" cy="33"/>
            </a:xfrm>
            <a:custGeom>
              <a:avLst/>
              <a:gdLst>
                <a:gd name="T0" fmla="*/ 0 w 202"/>
                <a:gd name="T1" fmla="*/ 2 h 33"/>
                <a:gd name="T2" fmla="*/ 38 w 202"/>
                <a:gd name="T3" fmla="*/ 33 h 33"/>
                <a:gd name="T4" fmla="*/ 202 w 202"/>
                <a:gd name="T5" fmla="*/ 33 h 33"/>
                <a:gd name="T6" fmla="*/ 202 w 202"/>
                <a:gd name="T7" fmla="*/ 0 h 33"/>
                <a:gd name="T8" fmla="*/ 0 w 202"/>
                <a:gd name="T9" fmla="*/ 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33">
                  <a:moveTo>
                    <a:pt x="0" y="2"/>
                  </a:moveTo>
                  <a:lnTo>
                    <a:pt x="38" y="33"/>
                  </a:lnTo>
                  <a:lnTo>
                    <a:pt x="202" y="33"/>
                  </a:lnTo>
                  <a:lnTo>
                    <a:pt x="20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C1D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0" name="Freeform 377"/>
            <p:cNvSpPr>
              <a:spLocks noEditPoints="1"/>
            </p:cNvSpPr>
            <p:nvPr/>
          </p:nvSpPr>
          <p:spPr bwMode="auto">
            <a:xfrm>
              <a:off x="4990" y="1911"/>
              <a:ext cx="214" cy="45"/>
            </a:xfrm>
            <a:custGeom>
              <a:avLst/>
              <a:gdLst>
                <a:gd name="T0" fmla="*/ 16 w 90"/>
                <a:gd name="T1" fmla="*/ 19 h 19"/>
                <a:gd name="T2" fmla="*/ 1 w 90"/>
                <a:gd name="T3" fmla="*/ 6 h 19"/>
                <a:gd name="T4" fmla="*/ 0 w 90"/>
                <a:gd name="T5" fmla="*/ 4 h 19"/>
                <a:gd name="T6" fmla="*/ 0 w 90"/>
                <a:gd name="T7" fmla="*/ 4 h 19"/>
                <a:gd name="T8" fmla="*/ 2 w 90"/>
                <a:gd name="T9" fmla="*/ 2 h 19"/>
                <a:gd name="T10" fmla="*/ 2 w 90"/>
                <a:gd name="T11" fmla="*/ 2 h 19"/>
                <a:gd name="T12" fmla="*/ 87 w 90"/>
                <a:gd name="T13" fmla="*/ 0 h 19"/>
                <a:gd name="T14" fmla="*/ 89 w 90"/>
                <a:gd name="T15" fmla="*/ 1 h 19"/>
                <a:gd name="T16" fmla="*/ 89 w 90"/>
                <a:gd name="T17" fmla="*/ 1 h 19"/>
                <a:gd name="T18" fmla="*/ 90 w 90"/>
                <a:gd name="T19" fmla="*/ 3 h 19"/>
                <a:gd name="T20" fmla="*/ 90 w 90"/>
                <a:gd name="T21" fmla="*/ 3 h 19"/>
                <a:gd name="T22" fmla="*/ 90 w 90"/>
                <a:gd name="T23" fmla="*/ 17 h 19"/>
                <a:gd name="T24" fmla="*/ 87 w 90"/>
                <a:gd name="T25" fmla="*/ 19 h 19"/>
                <a:gd name="T26" fmla="*/ 87 w 90"/>
                <a:gd name="T27" fmla="*/ 19 h 19"/>
                <a:gd name="T28" fmla="*/ 18 w 90"/>
                <a:gd name="T29" fmla="*/ 19 h 19"/>
                <a:gd name="T30" fmla="*/ 16 w 90"/>
                <a:gd name="T31" fmla="*/ 19 h 19"/>
                <a:gd name="T32" fmla="*/ 19 w 90"/>
                <a:gd name="T33" fmla="*/ 14 h 19"/>
                <a:gd name="T34" fmla="*/ 84 w 90"/>
                <a:gd name="T35" fmla="*/ 14 h 19"/>
                <a:gd name="T36" fmla="*/ 85 w 90"/>
                <a:gd name="T37" fmla="*/ 6 h 19"/>
                <a:gd name="T38" fmla="*/ 10 w 90"/>
                <a:gd name="T39" fmla="*/ 7 h 19"/>
                <a:gd name="T40" fmla="*/ 19 w 90"/>
                <a:gd name="T41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9">
                  <a:moveTo>
                    <a:pt x="16" y="19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8" y="0"/>
                    <a:pt x="89" y="1"/>
                    <a:pt x="89" y="1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90" y="2"/>
                    <a:pt x="90" y="2"/>
                    <a:pt x="90" y="3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90" y="17"/>
                    <a:pt x="90" y="17"/>
                    <a:pt x="90" y="17"/>
                  </a:cubicBezTo>
                  <a:cubicBezTo>
                    <a:pt x="90" y="18"/>
                    <a:pt x="88" y="19"/>
                    <a:pt x="87" y="19"/>
                  </a:cubicBezTo>
                  <a:cubicBezTo>
                    <a:pt x="87" y="19"/>
                    <a:pt x="87" y="19"/>
                    <a:pt x="87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9" y="14"/>
                  </a:moveTo>
                  <a:cubicBezTo>
                    <a:pt x="84" y="14"/>
                    <a:pt x="84" y="14"/>
                    <a:pt x="84" y="14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9" y="14"/>
                    <a:pt x="19" y="14"/>
                    <a:pt x="19" y="1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1" name="Freeform 378"/>
            <p:cNvSpPr>
              <a:spLocks/>
            </p:cNvSpPr>
            <p:nvPr/>
          </p:nvSpPr>
          <p:spPr bwMode="auto">
            <a:xfrm>
              <a:off x="5727" y="498"/>
              <a:ext cx="301" cy="275"/>
            </a:xfrm>
            <a:custGeom>
              <a:avLst/>
              <a:gdLst>
                <a:gd name="T0" fmla="*/ 109 w 301"/>
                <a:gd name="T1" fmla="*/ 0 h 275"/>
                <a:gd name="T2" fmla="*/ 105 w 301"/>
                <a:gd name="T3" fmla="*/ 104 h 275"/>
                <a:gd name="T4" fmla="*/ 0 w 301"/>
                <a:gd name="T5" fmla="*/ 107 h 275"/>
                <a:gd name="T6" fmla="*/ 7 w 301"/>
                <a:gd name="T7" fmla="*/ 192 h 275"/>
                <a:gd name="T8" fmla="*/ 105 w 301"/>
                <a:gd name="T9" fmla="*/ 187 h 275"/>
                <a:gd name="T10" fmla="*/ 112 w 301"/>
                <a:gd name="T11" fmla="*/ 275 h 275"/>
                <a:gd name="T12" fmla="*/ 202 w 301"/>
                <a:gd name="T13" fmla="*/ 275 h 275"/>
                <a:gd name="T14" fmla="*/ 202 w 301"/>
                <a:gd name="T15" fmla="*/ 192 h 275"/>
                <a:gd name="T16" fmla="*/ 301 w 301"/>
                <a:gd name="T17" fmla="*/ 187 h 275"/>
                <a:gd name="T18" fmla="*/ 301 w 301"/>
                <a:gd name="T19" fmla="*/ 104 h 275"/>
                <a:gd name="T20" fmla="*/ 192 w 301"/>
                <a:gd name="T21" fmla="*/ 104 h 275"/>
                <a:gd name="T22" fmla="*/ 185 w 301"/>
                <a:gd name="T23" fmla="*/ 7 h 275"/>
                <a:gd name="T24" fmla="*/ 109 w 301"/>
                <a:gd name="T2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1" h="275">
                  <a:moveTo>
                    <a:pt x="109" y="0"/>
                  </a:moveTo>
                  <a:lnTo>
                    <a:pt x="105" y="104"/>
                  </a:lnTo>
                  <a:lnTo>
                    <a:pt x="0" y="107"/>
                  </a:lnTo>
                  <a:lnTo>
                    <a:pt x="7" y="192"/>
                  </a:lnTo>
                  <a:lnTo>
                    <a:pt x="105" y="187"/>
                  </a:lnTo>
                  <a:lnTo>
                    <a:pt x="112" y="275"/>
                  </a:lnTo>
                  <a:lnTo>
                    <a:pt x="202" y="275"/>
                  </a:lnTo>
                  <a:lnTo>
                    <a:pt x="202" y="192"/>
                  </a:lnTo>
                  <a:lnTo>
                    <a:pt x="301" y="187"/>
                  </a:lnTo>
                  <a:lnTo>
                    <a:pt x="301" y="104"/>
                  </a:lnTo>
                  <a:lnTo>
                    <a:pt x="192" y="104"/>
                  </a:lnTo>
                  <a:lnTo>
                    <a:pt x="185" y="7"/>
                  </a:lnTo>
                  <a:lnTo>
                    <a:pt x="109" y="0"/>
                  </a:lnTo>
                  <a:close/>
                </a:path>
              </a:pathLst>
            </a:custGeom>
            <a:solidFill>
              <a:srgbClr val="FE5A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2" name="Freeform 379"/>
            <p:cNvSpPr>
              <a:spLocks noEditPoints="1"/>
            </p:cNvSpPr>
            <p:nvPr/>
          </p:nvSpPr>
          <p:spPr bwMode="auto">
            <a:xfrm>
              <a:off x="5720" y="491"/>
              <a:ext cx="315" cy="289"/>
            </a:xfrm>
            <a:custGeom>
              <a:avLst/>
              <a:gdLst>
                <a:gd name="T0" fmla="*/ 50 w 133"/>
                <a:gd name="T1" fmla="*/ 122 h 122"/>
                <a:gd name="T2" fmla="*/ 48 w 133"/>
                <a:gd name="T3" fmla="*/ 119 h 122"/>
                <a:gd name="T4" fmla="*/ 48 w 133"/>
                <a:gd name="T5" fmla="*/ 119 h 122"/>
                <a:gd name="T6" fmla="*/ 45 w 133"/>
                <a:gd name="T7" fmla="*/ 85 h 122"/>
                <a:gd name="T8" fmla="*/ 6 w 133"/>
                <a:gd name="T9" fmla="*/ 86 h 122"/>
                <a:gd name="T10" fmla="*/ 4 w 133"/>
                <a:gd name="T11" fmla="*/ 84 h 122"/>
                <a:gd name="T12" fmla="*/ 4 w 133"/>
                <a:gd name="T13" fmla="*/ 84 h 122"/>
                <a:gd name="T14" fmla="*/ 0 w 133"/>
                <a:gd name="T15" fmla="*/ 49 h 122"/>
                <a:gd name="T16" fmla="*/ 1 w 133"/>
                <a:gd name="T17" fmla="*/ 47 h 122"/>
                <a:gd name="T18" fmla="*/ 1 w 133"/>
                <a:gd name="T19" fmla="*/ 47 h 122"/>
                <a:gd name="T20" fmla="*/ 3 w 133"/>
                <a:gd name="T21" fmla="*/ 46 h 122"/>
                <a:gd name="T22" fmla="*/ 3 w 133"/>
                <a:gd name="T23" fmla="*/ 46 h 122"/>
                <a:gd name="T24" fmla="*/ 45 w 133"/>
                <a:gd name="T25" fmla="*/ 44 h 122"/>
                <a:gd name="T26" fmla="*/ 46 w 133"/>
                <a:gd name="T27" fmla="*/ 3 h 122"/>
                <a:gd name="T28" fmla="*/ 47 w 133"/>
                <a:gd name="T29" fmla="*/ 1 h 122"/>
                <a:gd name="T30" fmla="*/ 47 w 133"/>
                <a:gd name="T31" fmla="*/ 1 h 122"/>
                <a:gd name="T32" fmla="*/ 49 w 133"/>
                <a:gd name="T33" fmla="*/ 0 h 122"/>
                <a:gd name="T34" fmla="*/ 49 w 133"/>
                <a:gd name="T35" fmla="*/ 0 h 122"/>
                <a:gd name="T36" fmla="*/ 82 w 133"/>
                <a:gd name="T37" fmla="*/ 4 h 122"/>
                <a:gd name="T38" fmla="*/ 84 w 133"/>
                <a:gd name="T39" fmla="*/ 6 h 122"/>
                <a:gd name="T40" fmla="*/ 84 w 133"/>
                <a:gd name="T41" fmla="*/ 6 h 122"/>
                <a:gd name="T42" fmla="*/ 87 w 133"/>
                <a:gd name="T43" fmla="*/ 45 h 122"/>
                <a:gd name="T44" fmla="*/ 130 w 133"/>
                <a:gd name="T45" fmla="*/ 44 h 122"/>
                <a:gd name="T46" fmla="*/ 132 w 133"/>
                <a:gd name="T47" fmla="*/ 45 h 122"/>
                <a:gd name="T48" fmla="*/ 132 w 133"/>
                <a:gd name="T49" fmla="*/ 45 h 122"/>
                <a:gd name="T50" fmla="*/ 133 w 133"/>
                <a:gd name="T51" fmla="*/ 47 h 122"/>
                <a:gd name="T52" fmla="*/ 133 w 133"/>
                <a:gd name="T53" fmla="*/ 47 h 122"/>
                <a:gd name="T54" fmla="*/ 133 w 133"/>
                <a:gd name="T55" fmla="*/ 82 h 122"/>
                <a:gd name="T56" fmla="*/ 130 w 133"/>
                <a:gd name="T57" fmla="*/ 85 h 122"/>
                <a:gd name="T58" fmla="*/ 130 w 133"/>
                <a:gd name="T59" fmla="*/ 85 h 122"/>
                <a:gd name="T60" fmla="*/ 91 w 133"/>
                <a:gd name="T61" fmla="*/ 87 h 122"/>
                <a:gd name="T62" fmla="*/ 91 w 133"/>
                <a:gd name="T63" fmla="*/ 119 h 122"/>
                <a:gd name="T64" fmla="*/ 90 w 133"/>
                <a:gd name="T65" fmla="*/ 121 h 122"/>
                <a:gd name="T66" fmla="*/ 90 w 133"/>
                <a:gd name="T67" fmla="*/ 121 h 122"/>
                <a:gd name="T68" fmla="*/ 88 w 133"/>
                <a:gd name="T69" fmla="*/ 122 h 122"/>
                <a:gd name="T70" fmla="*/ 88 w 133"/>
                <a:gd name="T71" fmla="*/ 122 h 122"/>
                <a:gd name="T72" fmla="*/ 50 w 133"/>
                <a:gd name="T73" fmla="*/ 122 h 122"/>
                <a:gd name="T74" fmla="*/ 50 w 133"/>
                <a:gd name="T75" fmla="*/ 82 h 122"/>
                <a:gd name="T76" fmla="*/ 53 w 133"/>
                <a:gd name="T77" fmla="*/ 117 h 122"/>
                <a:gd name="T78" fmla="*/ 85 w 133"/>
                <a:gd name="T79" fmla="*/ 117 h 122"/>
                <a:gd name="T80" fmla="*/ 86 w 133"/>
                <a:gd name="T81" fmla="*/ 84 h 122"/>
                <a:gd name="T82" fmla="*/ 88 w 133"/>
                <a:gd name="T83" fmla="*/ 81 h 122"/>
                <a:gd name="T84" fmla="*/ 88 w 133"/>
                <a:gd name="T85" fmla="*/ 81 h 122"/>
                <a:gd name="T86" fmla="*/ 127 w 133"/>
                <a:gd name="T87" fmla="*/ 80 h 122"/>
                <a:gd name="T88" fmla="*/ 128 w 133"/>
                <a:gd name="T89" fmla="*/ 49 h 122"/>
                <a:gd name="T90" fmla="*/ 84 w 133"/>
                <a:gd name="T91" fmla="*/ 50 h 122"/>
                <a:gd name="T92" fmla="*/ 81 w 133"/>
                <a:gd name="T93" fmla="*/ 48 h 122"/>
                <a:gd name="T94" fmla="*/ 81 w 133"/>
                <a:gd name="T95" fmla="*/ 48 h 122"/>
                <a:gd name="T96" fmla="*/ 79 w 133"/>
                <a:gd name="T97" fmla="*/ 9 h 122"/>
                <a:gd name="T98" fmla="*/ 51 w 133"/>
                <a:gd name="T99" fmla="*/ 6 h 122"/>
                <a:gd name="T100" fmla="*/ 50 w 133"/>
                <a:gd name="T101" fmla="*/ 47 h 122"/>
                <a:gd name="T102" fmla="*/ 47 w 133"/>
                <a:gd name="T103" fmla="*/ 49 h 122"/>
                <a:gd name="T104" fmla="*/ 47 w 133"/>
                <a:gd name="T105" fmla="*/ 49 h 122"/>
                <a:gd name="T106" fmla="*/ 6 w 133"/>
                <a:gd name="T107" fmla="*/ 51 h 122"/>
                <a:gd name="T108" fmla="*/ 9 w 133"/>
                <a:gd name="T109" fmla="*/ 81 h 122"/>
                <a:gd name="T110" fmla="*/ 47 w 133"/>
                <a:gd name="T111" fmla="*/ 80 h 122"/>
                <a:gd name="T112" fmla="*/ 47 w 133"/>
                <a:gd name="T113" fmla="*/ 80 h 122"/>
                <a:gd name="T114" fmla="*/ 47 w 133"/>
                <a:gd name="T115" fmla="*/ 80 h 122"/>
                <a:gd name="T116" fmla="*/ 50 w 133"/>
                <a:gd name="T117" fmla="*/ 82 h 122"/>
                <a:gd name="T118" fmla="*/ 49 w 133"/>
                <a:gd name="T119" fmla="*/ 6 h 122"/>
                <a:gd name="T120" fmla="*/ 49 w 133"/>
                <a:gd name="T121" fmla="*/ 3 h 122"/>
                <a:gd name="T122" fmla="*/ 49 w 133"/>
                <a:gd name="T123" fmla="*/ 6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3" h="122">
                  <a:moveTo>
                    <a:pt x="50" y="122"/>
                  </a:moveTo>
                  <a:cubicBezTo>
                    <a:pt x="49" y="122"/>
                    <a:pt x="48" y="121"/>
                    <a:pt x="48" y="119"/>
                  </a:cubicBezTo>
                  <a:cubicBezTo>
                    <a:pt x="48" y="119"/>
                    <a:pt x="48" y="119"/>
                    <a:pt x="48" y="119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6" y="86"/>
                    <a:pt x="6" y="86"/>
                    <a:pt x="6" y="86"/>
                  </a:cubicBezTo>
                  <a:cubicBezTo>
                    <a:pt x="5" y="86"/>
                    <a:pt x="4" y="85"/>
                    <a:pt x="4" y="84"/>
                  </a:cubicBezTo>
                  <a:cubicBezTo>
                    <a:pt x="4" y="84"/>
                    <a:pt x="4" y="84"/>
                    <a:pt x="4" y="84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48"/>
                    <a:pt x="1" y="47"/>
                    <a:pt x="1" y="47"/>
                  </a:cubicBezTo>
                  <a:cubicBezTo>
                    <a:pt x="1" y="47"/>
                    <a:pt x="1" y="47"/>
                    <a:pt x="1" y="47"/>
                  </a:cubicBezTo>
                  <a:cubicBezTo>
                    <a:pt x="2" y="46"/>
                    <a:pt x="2" y="46"/>
                    <a:pt x="3" y="46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6" y="2"/>
                    <a:pt x="47" y="1"/>
                    <a:pt x="47" y="1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8" y="0"/>
                    <a:pt x="48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83" y="4"/>
                    <a:pt x="84" y="5"/>
                    <a:pt x="84" y="6"/>
                  </a:cubicBezTo>
                  <a:cubicBezTo>
                    <a:pt x="84" y="6"/>
                    <a:pt x="84" y="6"/>
                    <a:pt x="84" y="6"/>
                  </a:cubicBezTo>
                  <a:cubicBezTo>
                    <a:pt x="87" y="45"/>
                    <a:pt x="87" y="45"/>
                    <a:pt x="87" y="45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1" y="44"/>
                    <a:pt x="132" y="44"/>
                    <a:pt x="132" y="45"/>
                  </a:cubicBezTo>
                  <a:cubicBezTo>
                    <a:pt x="132" y="45"/>
                    <a:pt x="132" y="45"/>
                    <a:pt x="132" y="45"/>
                  </a:cubicBezTo>
                  <a:cubicBezTo>
                    <a:pt x="133" y="45"/>
                    <a:pt x="133" y="46"/>
                    <a:pt x="133" y="47"/>
                  </a:cubicBezTo>
                  <a:cubicBezTo>
                    <a:pt x="133" y="47"/>
                    <a:pt x="133" y="47"/>
                    <a:pt x="133" y="47"/>
                  </a:cubicBezTo>
                  <a:cubicBezTo>
                    <a:pt x="133" y="82"/>
                    <a:pt x="133" y="82"/>
                    <a:pt x="133" y="82"/>
                  </a:cubicBezTo>
                  <a:cubicBezTo>
                    <a:pt x="132" y="84"/>
                    <a:pt x="131" y="85"/>
                    <a:pt x="130" y="85"/>
                  </a:cubicBezTo>
                  <a:cubicBezTo>
                    <a:pt x="130" y="85"/>
                    <a:pt x="130" y="85"/>
                    <a:pt x="130" y="85"/>
                  </a:cubicBezTo>
                  <a:cubicBezTo>
                    <a:pt x="91" y="87"/>
                    <a:pt x="91" y="87"/>
                    <a:pt x="91" y="87"/>
                  </a:cubicBezTo>
                  <a:cubicBezTo>
                    <a:pt x="91" y="119"/>
                    <a:pt x="91" y="119"/>
                    <a:pt x="91" y="119"/>
                  </a:cubicBezTo>
                  <a:cubicBezTo>
                    <a:pt x="91" y="120"/>
                    <a:pt x="90" y="121"/>
                    <a:pt x="90" y="121"/>
                  </a:cubicBezTo>
                  <a:cubicBezTo>
                    <a:pt x="90" y="121"/>
                    <a:pt x="90" y="121"/>
                    <a:pt x="90" y="121"/>
                  </a:cubicBezTo>
                  <a:cubicBezTo>
                    <a:pt x="89" y="122"/>
                    <a:pt x="89" y="122"/>
                    <a:pt x="88" y="122"/>
                  </a:cubicBezTo>
                  <a:cubicBezTo>
                    <a:pt x="88" y="122"/>
                    <a:pt x="88" y="122"/>
                    <a:pt x="88" y="122"/>
                  </a:cubicBezTo>
                  <a:cubicBezTo>
                    <a:pt x="50" y="122"/>
                    <a:pt x="50" y="122"/>
                    <a:pt x="50" y="122"/>
                  </a:cubicBezTo>
                  <a:close/>
                  <a:moveTo>
                    <a:pt x="50" y="82"/>
                  </a:moveTo>
                  <a:cubicBezTo>
                    <a:pt x="53" y="117"/>
                    <a:pt x="53" y="117"/>
                    <a:pt x="53" y="117"/>
                  </a:cubicBezTo>
                  <a:cubicBezTo>
                    <a:pt x="85" y="117"/>
                    <a:pt x="85" y="117"/>
                    <a:pt x="85" y="117"/>
                  </a:cubicBezTo>
                  <a:cubicBezTo>
                    <a:pt x="86" y="84"/>
                    <a:pt x="86" y="84"/>
                    <a:pt x="86" y="84"/>
                  </a:cubicBezTo>
                  <a:cubicBezTo>
                    <a:pt x="86" y="83"/>
                    <a:pt x="87" y="81"/>
                    <a:pt x="88" y="81"/>
                  </a:cubicBezTo>
                  <a:cubicBezTo>
                    <a:pt x="88" y="81"/>
                    <a:pt x="88" y="81"/>
                    <a:pt x="88" y="81"/>
                  </a:cubicBezTo>
                  <a:cubicBezTo>
                    <a:pt x="127" y="80"/>
                    <a:pt x="127" y="80"/>
                    <a:pt x="127" y="80"/>
                  </a:cubicBezTo>
                  <a:cubicBezTo>
                    <a:pt x="128" y="49"/>
                    <a:pt x="128" y="49"/>
                    <a:pt x="128" y="49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3" y="50"/>
                    <a:pt x="82" y="49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50" y="47"/>
                    <a:pt x="50" y="47"/>
                    <a:pt x="50" y="47"/>
                  </a:cubicBezTo>
                  <a:cubicBezTo>
                    <a:pt x="50" y="48"/>
                    <a:pt x="49" y="49"/>
                    <a:pt x="47" y="49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8" y="80"/>
                    <a:pt x="49" y="81"/>
                    <a:pt x="50" y="82"/>
                  </a:cubicBezTo>
                  <a:close/>
                  <a:moveTo>
                    <a:pt x="49" y="6"/>
                  </a:moveTo>
                  <a:cubicBezTo>
                    <a:pt x="49" y="3"/>
                    <a:pt x="49" y="3"/>
                    <a:pt x="49" y="3"/>
                  </a:cubicBezTo>
                  <a:cubicBezTo>
                    <a:pt x="49" y="6"/>
                    <a:pt x="49" y="6"/>
                    <a:pt x="49" y="6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3" name="Freeform 380"/>
            <p:cNvSpPr>
              <a:spLocks/>
            </p:cNvSpPr>
            <p:nvPr/>
          </p:nvSpPr>
          <p:spPr bwMode="auto">
            <a:xfrm>
              <a:off x="5647" y="1778"/>
              <a:ext cx="388" cy="493"/>
            </a:xfrm>
            <a:custGeom>
              <a:avLst/>
              <a:gdLst>
                <a:gd name="T0" fmla="*/ 0 w 388"/>
                <a:gd name="T1" fmla="*/ 493 h 493"/>
                <a:gd name="T2" fmla="*/ 2 w 388"/>
                <a:gd name="T3" fmla="*/ 0 h 493"/>
                <a:gd name="T4" fmla="*/ 381 w 388"/>
                <a:gd name="T5" fmla="*/ 0 h 493"/>
                <a:gd name="T6" fmla="*/ 388 w 388"/>
                <a:gd name="T7" fmla="*/ 493 h 493"/>
                <a:gd name="T8" fmla="*/ 0 w 388"/>
                <a:gd name="T9" fmla="*/ 493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8" h="493">
                  <a:moveTo>
                    <a:pt x="0" y="493"/>
                  </a:moveTo>
                  <a:lnTo>
                    <a:pt x="2" y="0"/>
                  </a:lnTo>
                  <a:lnTo>
                    <a:pt x="381" y="0"/>
                  </a:lnTo>
                  <a:lnTo>
                    <a:pt x="388" y="493"/>
                  </a:lnTo>
                  <a:lnTo>
                    <a:pt x="0" y="493"/>
                  </a:lnTo>
                  <a:close/>
                </a:path>
              </a:pathLst>
            </a:custGeom>
            <a:solidFill>
              <a:srgbClr val="8E8C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4" name="Freeform 381"/>
            <p:cNvSpPr>
              <a:spLocks noEditPoints="1"/>
            </p:cNvSpPr>
            <p:nvPr/>
          </p:nvSpPr>
          <p:spPr bwMode="auto">
            <a:xfrm>
              <a:off x="5640" y="1771"/>
              <a:ext cx="400" cy="505"/>
            </a:xfrm>
            <a:custGeom>
              <a:avLst/>
              <a:gdLst>
                <a:gd name="T0" fmla="*/ 3 w 169"/>
                <a:gd name="T1" fmla="*/ 213 h 213"/>
                <a:gd name="T2" fmla="*/ 3 w 169"/>
                <a:gd name="T3" fmla="*/ 211 h 213"/>
                <a:gd name="T4" fmla="*/ 5 w 169"/>
                <a:gd name="T5" fmla="*/ 211 h 213"/>
                <a:gd name="T6" fmla="*/ 3 w 169"/>
                <a:gd name="T7" fmla="*/ 211 h 213"/>
                <a:gd name="T8" fmla="*/ 3 w 169"/>
                <a:gd name="T9" fmla="*/ 213 h 213"/>
                <a:gd name="T10" fmla="*/ 1 w 169"/>
                <a:gd name="T11" fmla="*/ 213 h 213"/>
                <a:gd name="T12" fmla="*/ 1 w 169"/>
                <a:gd name="T13" fmla="*/ 213 h 213"/>
                <a:gd name="T14" fmla="*/ 0 w 169"/>
                <a:gd name="T15" fmla="*/ 211 h 213"/>
                <a:gd name="T16" fmla="*/ 0 w 169"/>
                <a:gd name="T17" fmla="*/ 211 h 213"/>
                <a:gd name="T18" fmla="*/ 1 w 169"/>
                <a:gd name="T19" fmla="*/ 3 h 213"/>
                <a:gd name="T20" fmla="*/ 4 w 169"/>
                <a:gd name="T21" fmla="*/ 1 h 213"/>
                <a:gd name="T22" fmla="*/ 4 w 169"/>
                <a:gd name="T23" fmla="*/ 1 h 213"/>
                <a:gd name="T24" fmla="*/ 163 w 169"/>
                <a:gd name="T25" fmla="*/ 0 h 213"/>
                <a:gd name="T26" fmla="*/ 166 w 169"/>
                <a:gd name="T27" fmla="*/ 2 h 213"/>
                <a:gd name="T28" fmla="*/ 166 w 169"/>
                <a:gd name="T29" fmla="*/ 2 h 213"/>
                <a:gd name="T30" fmla="*/ 169 w 169"/>
                <a:gd name="T31" fmla="*/ 211 h 213"/>
                <a:gd name="T32" fmla="*/ 169 w 169"/>
                <a:gd name="T33" fmla="*/ 213 h 213"/>
                <a:gd name="T34" fmla="*/ 169 w 169"/>
                <a:gd name="T35" fmla="*/ 213 h 213"/>
                <a:gd name="T36" fmla="*/ 167 w 169"/>
                <a:gd name="T37" fmla="*/ 213 h 213"/>
                <a:gd name="T38" fmla="*/ 167 w 169"/>
                <a:gd name="T39" fmla="*/ 213 h 213"/>
                <a:gd name="T40" fmla="*/ 3 w 169"/>
                <a:gd name="T41" fmla="*/ 213 h 213"/>
                <a:gd name="T42" fmla="*/ 164 w 169"/>
                <a:gd name="T43" fmla="*/ 208 h 213"/>
                <a:gd name="T44" fmla="*/ 161 w 169"/>
                <a:gd name="T45" fmla="*/ 5 h 213"/>
                <a:gd name="T46" fmla="*/ 7 w 169"/>
                <a:gd name="T47" fmla="*/ 6 h 213"/>
                <a:gd name="T48" fmla="*/ 5 w 169"/>
                <a:gd name="T49" fmla="*/ 208 h 213"/>
                <a:gd name="T50" fmla="*/ 164 w 169"/>
                <a:gd name="T51" fmla="*/ 208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9" h="213">
                  <a:moveTo>
                    <a:pt x="3" y="213"/>
                  </a:moveTo>
                  <a:cubicBezTo>
                    <a:pt x="3" y="211"/>
                    <a:pt x="3" y="211"/>
                    <a:pt x="3" y="211"/>
                  </a:cubicBezTo>
                  <a:cubicBezTo>
                    <a:pt x="5" y="211"/>
                    <a:pt x="5" y="211"/>
                    <a:pt x="5" y="211"/>
                  </a:cubicBezTo>
                  <a:cubicBezTo>
                    <a:pt x="3" y="211"/>
                    <a:pt x="3" y="211"/>
                    <a:pt x="3" y="211"/>
                  </a:cubicBezTo>
                  <a:cubicBezTo>
                    <a:pt x="3" y="213"/>
                    <a:pt x="3" y="213"/>
                    <a:pt x="3" y="213"/>
                  </a:cubicBezTo>
                  <a:cubicBezTo>
                    <a:pt x="2" y="213"/>
                    <a:pt x="1" y="213"/>
                    <a:pt x="1" y="213"/>
                  </a:cubicBezTo>
                  <a:cubicBezTo>
                    <a:pt x="1" y="213"/>
                    <a:pt x="1" y="213"/>
                    <a:pt x="1" y="213"/>
                  </a:cubicBezTo>
                  <a:cubicBezTo>
                    <a:pt x="0" y="212"/>
                    <a:pt x="0" y="212"/>
                    <a:pt x="0" y="211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3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65" y="0"/>
                    <a:pt x="166" y="1"/>
                    <a:pt x="166" y="2"/>
                  </a:cubicBezTo>
                  <a:cubicBezTo>
                    <a:pt x="166" y="2"/>
                    <a:pt x="166" y="2"/>
                    <a:pt x="166" y="2"/>
                  </a:cubicBezTo>
                  <a:cubicBezTo>
                    <a:pt x="169" y="211"/>
                    <a:pt x="169" y="211"/>
                    <a:pt x="169" y="211"/>
                  </a:cubicBezTo>
                  <a:cubicBezTo>
                    <a:pt x="169" y="212"/>
                    <a:pt x="169" y="212"/>
                    <a:pt x="169" y="213"/>
                  </a:cubicBezTo>
                  <a:cubicBezTo>
                    <a:pt x="169" y="213"/>
                    <a:pt x="169" y="213"/>
                    <a:pt x="169" y="213"/>
                  </a:cubicBezTo>
                  <a:cubicBezTo>
                    <a:pt x="168" y="213"/>
                    <a:pt x="167" y="213"/>
                    <a:pt x="167" y="213"/>
                  </a:cubicBezTo>
                  <a:cubicBezTo>
                    <a:pt x="167" y="213"/>
                    <a:pt x="167" y="213"/>
                    <a:pt x="167" y="213"/>
                  </a:cubicBezTo>
                  <a:cubicBezTo>
                    <a:pt x="3" y="213"/>
                    <a:pt x="3" y="213"/>
                    <a:pt x="3" y="213"/>
                  </a:cubicBezTo>
                  <a:close/>
                  <a:moveTo>
                    <a:pt x="164" y="208"/>
                  </a:moveTo>
                  <a:cubicBezTo>
                    <a:pt x="161" y="5"/>
                    <a:pt x="161" y="5"/>
                    <a:pt x="161" y="5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5" y="208"/>
                    <a:pt x="5" y="208"/>
                    <a:pt x="5" y="208"/>
                  </a:cubicBezTo>
                  <a:cubicBezTo>
                    <a:pt x="164" y="208"/>
                    <a:pt x="164" y="208"/>
                    <a:pt x="164" y="208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>
                <a:ea typeface="幼圆" panose="02010509060101010101" pitchFamily="49" charset="-122"/>
              </a:rPr>
              <a:t>紧密型县域医共体框架对</a:t>
            </a:r>
            <a:r>
              <a:rPr lang="zh-CN" altLang="zh-CN" dirty="0">
                <a:solidFill>
                  <a:srgbClr val="FF0000"/>
                </a:solidFill>
                <a:ea typeface="幼圆" panose="02010509060101010101" pitchFamily="49" charset="-122"/>
              </a:rPr>
              <a:t>牵头医院能力</a:t>
            </a:r>
            <a:r>
              <a:rPr lang="zh-CN" altLang="zh-CN" dirty="0">
                <a:ea typeface="幼圆" panose="02010509060101010101" pitchFamily="49" charset="-122"/>
              </a:rPr>
              <a:t>有什么要求</a:t>
            </a:r>
            <a:endParaRPr lang="zh-CN" altLang="en-US" dirty="0">
              <a:ea typeface="幼圆" panose="02010509060101010101" pitchFamily="49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630918" y="2226820"/>
            <a:ext cx="4182718" cy="2875618"/>
            <a:chOff x="5043090" y="2581383"/>
            <a:chExt cx="4182718" cy="2875618"/>
          </a:xfrm>
        </p:grpSpPr>
        <p:sp>
          <p:nvSpPr>
            <p:cNvPr id="12" name="任意多边形 11"/>
            <p:cNvSpPr/>
            <p:nvPr/>
          </p:nvSpPr>
          <p:spPr>
            <a:xfrm>
              <a:off x="5043090" y="2581383"/>
              <a:ext cx="1742799" cy="871399"/>
            </a:xfrm>
            <a:custGeom>
              <a:avLst/>
              <a:gdLst>
                <a:gd name="connsiteX0" fmla="*/ 0 w 1742799"/>
                <a:gd name="connsiteY0" fmla="*/ 87140 h 871399"/>
                <a:gd name="connsiteX1" fmla="*/ 87140 w 1742799"/>
                <a:gd name="connsiteY1" fmla="*/ 0 h 871399"/>
                <a:gd name="connsiteX2" fmla="*/ 1655659 w 1742799"/>
                <a:gd name="connsiteY2" fmla="*/ 0 h 871399"/>
                <a:gd name="connsiteX3" fmla="*/ 1742799 w 1742799"/>
                <a:gd name="connsiteY3" fmla="*/ 87140 h 871399"/>
                <a:gd name="connsiteX4" fmla="*/ 1742799 w 1742799"/>
                <a:gd name="connsiteY4" fmla="*/ 784259 h 871399"/>
                <a:gd name="connsiteX5" fmla="*/ 1655659 w 1742799"/>
                <a:gd name="connsiteY5" fmla="*/ 871399 h 871399"/>
                <a:gd name="connsiteX6" fmla="*/ 87140 w 1742799"/>
                <a:gd name="connsiteY6" fmla="*/ 871399 h 871399"/>
                <a:gd name="connsiteX7" fmla="*/ 0 w 1742799"/>
                <a:gd name="connsiteY7" fmla="*/ 784259 h 871399"/>
                <a:gd name="connsiteX8" fmla="*/ 0 w 1742799"/>
                <a:gd name="connsiteY8" fmla="*/ 87140 h 871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42799" h="871399">
                  <a:moveTo>
                    <a:pt x="0" y="87140"/>
                  </a:moveTo>
                  <a:cubicBezTo>
                    <a:pt x="0" y="39014"/>
                    <a:pt x="39014" y="0"/>
                    <a:pt x="87140" y="0"/>
                  </a:cubicBezTo>
                  <a:lnTo>
                    <a:pt x="1655659" y="0"/>
                  </a:lnTo>
                  <a:cubicBezTo>
                    <a:pt x="1703785" y="0"/>
                    <a:pt x="1742799" y="39014"/>
                    <a:pt x="1742799" y="87140"/>
                  </a:cubicBezTo>
                  <a:lnTo>
                    <a:pt x="1742799" y="784259"/>
                  </a:lnTo>
                  <a:cubicBezTo>
                    <a:pt x="1742799" y="832385"/>
                    <a:pt x="1703785" y="871399"/>
                    <a:pt x="1655659" y="871399"/>
                  </a:cubicBezTo>
                  <a:lnTo>
                    <a:pt x="87140" y="871399"/>
                  </a:lnTo>
                  <a:cubicBezTo>
                    <a:pt x="39014" y="871399"/>
                    <a:pt x="0" y="832385"/>
                    <a:pt x="0" y="784259"/>
                  </a:cubicBezTo>
                  <a:lnTo>
                    <a:pt x="0" y="87140"/>
                  </a:lnTo>
                  <a:close/>
                </a:path>
              </a:pathLst>
            </a:custGeom>
            <a:solidFill>
              <a:srgbClr val="00B05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3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952" tIns="36952" rIns="36952" bIns="36952" numCol="1" spcCol="1270" anchor="ctr" anchorCtr="0">
              <a:noAutofit/>
            </a:bodyPr>
            <a:lstStyle/>
            <a:p>
              <a:pPr lvl="0" algn="ctr" defTabSz="800100" rtl="0">
                <a:lnSpc>
                  <a:spcPct val="125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sz="1800" kern="1200" baseline="0" dirty="0" smtClean="0">
                  <a:ea typeface="幼圆" panose="02010509060101010101" pitchFamily="49" charset="-122"/>
                </a:rPr>
                <a:t>二级甲等以上</a:t>
              </a:r>
              <a:endParaRPr lang="en-US" altLang="zh-CN" sz="1800" kern="1200" baseline="0" dirty="0" smtClean="0">
                <a:ea typeface="幼圆" panose="02010509060101010101" pitchFamily="49" charset="-122"/>
              </a:endParaRPr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6785889" y="2989837"/>
              <a:ext cx="697119" cy="54492"/>
            </a:xfrm>
            <a:custGeom>
              <a:avLst/>
              <a:gdLst>
                <a:gd name="connsiteX0" fmla="*/ 0 w 697119"/>
                <a:gd name="connsiteY0" fmla="*/ 27246 h 54492"/>
                <a:gd name="connsiteX1" fmla="*/ 697119 w 697119"/>
                <a:gd name="connsiteY1" fmla="*/ 27246 h 54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97119" h="54492">
                  <a:moveTo>
                    <a:pt x="0" y="27246"/>
                  </a:moveTo>
                  <a:lnTo>
                    <a:pt x="697119" y="27246"/>
                  </a:ln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4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43832" tIns="9818" rIns="343832" bIns="9819" numCol="1" spcCol="1270" anchor="ctr" anchorCtr="0">
              <a:noAutofit/>
            </a:bodyPr>
            <a:lstStyle/>
            <a:p>
              <a:pPr lvl="0" algn="ctr" defTabSz="222250">
                <a:lnSpc>
                  <a:spcPct val="125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500" kern="1200">
                <a:ea typeface="幼圆" panose="02010509060101010101" pitchFamily="49" charset="-122"/>
              </a:endParaRPr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7483009" y="2581383"/>
              <a:ext cx="1742799" cy="871399"/>
            </a:xfrm>
            <a:custGeom>
              <a:avLst/>
              <a:gdLst>
                <a:gd name="connsiteX0" fmla="*/ 0 w 1742799"/>
                <a:gd name="connsiteY0" fmla="*/ 87140 h 871399"/>
                <a:gd name="connsiteX1" fmla="*/ 87140 w 1742799"/>
                <a:gd name="connsiteY1" fmla="*/ 0 h 871399"/>
                <a:gd name="connsiteX2" fmla="*/ 1655659 w 1742799"/>
                <a:gd name="connsiteY2" fmla="*/ 0 h 871399"/>
                <a:gd name="connsiteX3" fmla="*/ 1742799 w 1742799"/>
                <a:gd name="connsiteY3" fmla="*/ 87140 h 871399"/>
                <a:gd name="connsiteX4" fmla="*/ 1742799 w 1742799"/>
                <a:gd name="connsiteY4" fmla="*/ 784259 h 871399"/>
                <a:gd name="connsiteX5" fmla="*/ 1655659 w 1742799"/>
                <a:gd name="connsiteY5" fmla="*/ 871399 h 871399"/>
                <a:gd name="connsiteX6" fmla="*/ 87140 w 1742799"/>
                <a:gd name="connsiteY6" fmla="*/ 871399 h 871399"/>
                <a:gd name="connsiteX7" fmla="*/ 0 w 1742799"/>
                <a:gd name="connsiteY7" fmla="*/ 784259 h 871399"/>
                <a:gd name="connsiteX8" fmla="*/ 0 w 1742799"/>
                <a:gd name="connsiteY8" fmla="*/ 87140 h 871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42799" h="871399">
                  <a:moveTo>
                    <a:pt x="0" y="87140"/>
                  </a:moveTo>
                  <a:cubicBezTo>
                    <a:pt x="0" y="39014"/>
                    <a:pt x="39014" y="0"/>
                    <a:pt x="87140" y="0"/>
                  </a:cubicBezTo>
                  <a:lnTo>
                    <a:pt x="1655659" y="0"/>
                  </a:lnTo>
                  <a:cubicBezTo>
                    <a:pt x="1703785" y="0"/>
                    <a:pt x="1742799" y="39014"/>
                    <a:pt x="1742799" y="87140"/>
                  </a:cubicBezTo>
                  <a:lnTo>
                    <a:pt x="1742799" y="784259"/>
                  </a:lnTo>
                  <a:cubicBezTo>
                    <a:pt x="1742799" y="832385"/>
                    <a:pt x="1703785" y="871399"/>
                    <a:pt x="1655659" y="871399"/>
                  </a:cubicBezTo>
                  <a:lnTo>
                    <a:pt x="87140" y="871399"/>
                  </a:lnTo>
                  <a:cubicBezTo>
                    <a:pt x="39014" y="871399"/>
                    <a:pt x="0" y="832385"/>
                    <a:pt x="0" y="784259"/>
                  </a:cubicBezTo>
                  <a:lnTo>
                    <a:pt x="0" y="87140"/>
                  </a:lnTo>
                  <a:close/>
                </a:path>
              </a:pathLst>
            </a:custGeom>
            <a:solidFill>
              <a:srgbClr val="00B05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3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952" tIns="36952" rIns="36952" bIns="36952" numCol="1" spcCol="1270" anchor="ctr" anchorCtr="0">
              <a:noAutofit/>
            </a:bodyPr>
            <a:lstStyle/>
            <a:p>
              <a:pPr lvl="0" algn="ctr" defTabSz="800100" rtl="0">
                <a:lnSpc>
                  <a:spcPct val="125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sz="1800" kern="1200" baseline="0" smtClean="0">
                  <a:ea typeface="幼圆" panose="02010509060101010101" pitchFamily="49" charset="-122"/>
                </a:rPr>
                <a:t>医疗机构</a:t>
              </a:r>
              <a:endParaRPr lang="zh-CN" sz="1800" kern="1200" dirty="0">
                <a:ea typeface="幼圆" panose="02010509060101010101" pitchFamily="49" charset="-122"/>
              </a:endParaRPr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5043090" y="4084547"/>
              <a:ext cx="1742799" cy="871399"/>
            </a:xfrm>
            <a:custGeom>
              <a:avLst/>
              <a:gdLst>
                <a:gd name="connsiteX0" fmla="*/ 0 w 1742799"/>
                <a:gd name="connsiteY0" fmla="*/ 87140 h 871399"/>
                <a:gd name="connsiteX1" fmla="*/ 87140 w 1742799"/>
                <a:gd name="connsiteY1" fmla="*/ 0 h 871399"/>
                <a:gd name="connsiteX2" fmla="*/ 1655659 w 1742799"/>
                <a:gd name="connsiteY2" fmla="*/ 0 h 871399"/>
                <a:gd name="connsiteX3" fmla="*/ 1742799 w 1742799"/>
                <a:gd name="connsiteY3" fmla="*/ 87140 h 871399"/>
                <a:gd name="connsiteX4" fmla="*/ 1742799 w 1742799"/>
                <a:gd name="connsiteY4" fmla="*/ 784259 h 871399"/>
                <a:gd name="connsiteX5" fmla="*/ 1655659 w 1742799"/>
                <a:gd name="connsiteY5" fmla="*/ 871399 h 871399"/>
                <a:gd name="connsiteX6" fmla="*/ 87140 w 1742799"/>
                <a:gd name="connsiteY6" fmla="*/ 871399 h 871399"/>
                <a:gd name="connsiteX7" fmla="*/ 0 w 1742799"/>
                <a:gd name="connsiteY7" fmla="*/ 784259 h 871399"/>
                <a:gd name="connsiteX8" fmla="*/ 0 w 1742799"/>
                <a:gd name="connsiteY8" fmla="*/ 87140 h 871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42799" h="871399">
                  <a:moveTo>
                    <a:pt x="0" y="87140"/>
                  </a:moveTo>
                  <a:cubicBezTo>
                    <a:pt x="0" y="39014"/>
                    <a:pt x="39014" y="0"/>
                    <a:pt x="87140" y="0"/>
                  </a:cubicBezTo>
                  <a:lnTo>
                    <a:pt x="1655659" y="0"/>
                  </a:lnTo>
                  <a:cubicBezTo>
                    <a:pt x="1703785" y="0"/>
                    <a:pt x="1742799" y="39014"/>
                    <a:pt x="1742799" y="87140"/>
                  </a:cubicBezTo>
                  <a:lnTo>
                    <a:pt x="1742799" y="784259"/>
                  </a:lnTo>
                  <a:cubicBezTo>
                    <a:pt x="1742799" y="832385"/>
                    <a:pt x="1703785" y="871399"/>
                    <a:pt x="1655659" y="871399"/>
                  </a:cubicBezTo>
                  <a:lnTo>
                    <a:pt x="87140" y="871399"/>
                  </a:lnTo>
                  <a:cubicBezTo>
                    <a:pt x="39014" y="871399"/>
                    <a:pt x="0" y="832385"/>
                    <a:pt x="0" y="784259"/>
                  </a:cubicBezTo>
                  <a:lnTo>
                    <a:pt x="0" y="87140"/>
                  </a:lnTo>
                  <a:close/>
                </a:path>
              </a:pathLst>
            </a:custGeom>
            <a:solidFill>
              <a:srgbClr val="00B05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3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952" tIns="36952" rIns="36952" bIns="36952" numCol="1" spcCol="1270" anchor="ctr" anchorCtr="0">
              <a:noAutofit/>
            </a:bodyPr>
            <a:lstStyle/>
            <a:p>
              <a:pPr lvl="0" algn="ctr" defTabSz="800100" rtl="0">
                <a:lnSpc>
                  <a:spcPct val="125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sz="1800" kern="1200" dirty="0" smtClean="0">
                  <a:ea typeface="幼圆" panose="02010509060101010101" pitchFamily="49" charset="-122"/>
                </a:rPr>
                <a:t>医疗服务能力达到二级医院水平</a:t>
              </a:r>
              <a:endParaRPr lang="zh-CN" sz="1800" kern="1200" dirty="0">
                <a:ea typeface="幼圆" panose="02010509060101010101" pitchFamily="49" charset="-122"/>
              </a:endParaRPr>
            </a:p>
          </p:txBody>
        </p:sp>
        <p:sp>
          <p:nvSpPr>
            <p:cNvPr id="16" name="任意多边形 15"/>
            <p:cNvSpPr/>
            <p:nvPr/>
          </p:nvSpPr>
          <p:spPr>
            <a:xfrm rot="19457599">
              <a:off x="6705196" y="4242474"/>
              <a:ext cx="858505" cy="54492"/>
            </a:xfrm>
            <a:custGeom>
              <a:avLst/>
              <a:gdLst>
                <a:gd name="connsiteX0" fmla="*/ 0 w 858505"/>
                <a:gd name="connsiteY0" fmla="*/ 27246 h 54492"/>
                <a:gd name="connsiteX1" fmla="*/ 858505 w 858505"/>
                <a:gd name="connsiteY1" fmla="*/ 27246 h 54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8505" h="54492">
                  <a:moveTo>
                    <a:pt x="0" y="27246"/>
                  </a:moveTo>
                  <a:lnTo>
                    <a:pt x="858505" y="27246"/>
                  </a:ln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4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20490" tIns="5783" rIns="420489" bIns="5783" numCol="1" spcCol="1270" anchor="ctr" anchorCtr="0">
              <a:noAutofit/>
            </a:bodyPr>
            <a:lstStyle/>
            <a:p>
              <a:pPr lvl="0" algn="ctr" defTabSz="222250">
                <a:lnSpc>
                  <a:spcPct val="125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500" kern="1200">
                <a:ea typeface="幼圆" panose="02010509060101010101" pitchFamily="49" charset="-122"/>
              </a:endParaRPr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7483009" y="3583493"/>
              <a:ext cx="1742799" cy="871399"/>
            </a:xfrm>
            <a:custGeom>
              <a:avLst/>
              <a:gdLst>
                <a:gd name="connsiteX0" fmla="*/ 0 w 1742799"/>
                <a:gd name="connsiteY0" fmla="*/ 87140 h 871399"/>
                <a:gd name="connsiteX1" fmla="*/ 87140 w 1742799"/>
                <a:gd name="connsiteY1" fmla="*/ 0 h 871399"/>
                <a:gd name="connsiteX2" fmla="*/ 1655659 w 1742799"/>
                <a:gd name="connsiteY2" fmla="*/ 0 h 871399"/>
                <a:gd name="connsiteX3" fmla="*/ 1742799 w 1742799"/>
                <a:gd name="connsiteY3" fmla="*/ 87140 h 871399"/>
                <a:gd name="connsiteX4" fmla="*/ 1742799 w 1742799"/>
                <a:gd name="connsiteY4" fmla="*/ 784259 h 871399"/>
                <a:gd name="connsiteX5" fmla="*/ 1655659 w 1742799"/>
                <a:gd name="connsiteY5" fmla="*/ 871399 h 871399"/>
                <a:gd name="connsiteX6" fmla="*/ 87140 w 1742799"/>
                <a:gd name="connsiteY6" fmla="*/ 871399 h 871399"/>
                <a:gd name="connsiteX7" fmla="*/ 0 w 1742799"/>
                <a:gd name="connsiteY7" fmla="*/ 784259 h 871399"/>
                <a:gd name="connsiteX8" fmla="*/ 0 w 1742799"/>
                <a:gd name="connsiteY8" fmla="*/ 87140 h 871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42799" h="871399">
                  <a:moveTo>
                    <a:pt x="0" y="87140"/>
                  </a:moveTo>
                  <a:cubicBezTo>
                    <a:pt x="0" y="39014"/>
                    <a:pt x="39014" y="0"/>
                    <a:pt x="87140" y="0"/>
                  </a:cubicBezTo>
                  <a:lnTo>
                    <a:pt x="1655659" y="0"/>
                  </a:lnTo>
                  <a:cubicBezTo>
                    <a:pt x="1703785" y="0"/>
                    <a:pt x="1742799" y="39014"/>
                    <a:pt x="1742799" y="87140"/>
                  </a:cubicBezTo>
                  <a:lnTo>
                    <a:pt x="1742799" y="784259"/>
                  </a:lnTo>
                  <a:cubicBezTo>
                    <a:pt x="1742799" y="832385"/>
                    <a:pt x="1703785" y="871399"/>
                    <a:pt x="1655659" y="871399"/>
                  </a:cubicBezTo>
                  <a:lnTo>
                    <a:pt x="87140" y="871399"/>
                  </a:lnTo>
                  <a:cubicBezTo>
                    <a:pt x="39014" y="871399"/>
                    <a:pt x="0" y="832385"/>
                    <a:pt x="0" y="784259"/>
                  </a:cubicBezTo>
                  <a:lnTo>
                    <a:pt x="0" y="87140"/>
                  </a:lnTo>
                  <a:close/>
                </a:path>
              </a:pathLst>
            </a:custGeom>
            <a:solidFill>
              <a:srgbClr val="00B05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3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952" tIns="36952" rIns="36952" bIns="36952" numCol="1" spcCol="1270" anchor="ctr" anchorCtr="0">
              <a:noAutofit/>
            </a:bodyPr>
            <a:lstStyle/>
            <a:p>
              <a:pPr lvl="0" algn="ctr" defTabSz="800100" rtl="0">
                <a:lnSpc>
                  <a:spcPct val="125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sz="1800" kern="1200" baseline="0" dirty="0" smtClean="0">
                  <a:ea typeface="幼圆" panose="02010509060101010101" pitchFamily="49" charset="-122"/>
                </a:rPr>
                <a:t>基层医疗</a:t>
              </a:r>
              <a:endParaRPr lang="en-US" altLang="zh-CN" sz="1800" kern="1200" baseline="0" dirty="0" smtClean="0">
                <a:ea typeface="幼圆" panose="02010509060101010101" pitchFamily="49" charset="-122"/>
              </a:endParaRPr>
            </a:p>
            <a:p>
              <a:pPr lvl="0" algn="ctr" defTabSz="800100" rtl="0">
                <a:lnSpc>
                  <a:spcPct val="125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sz="1800" kern="1200" baseline="0" dirty="0" smtClean="0">
                  <a:ea typeface="幼圆" panose="02010509060101010101" pitchFamily="49" charset="-122"/>
                </a:rPr>
                <a:t>卫生机构</a:t>
              </a:r>
              <a:endParaRPr lang="zh-CN" altLang="en-US" sz="1800" kern="1200" dirty="0">
                <a:ea typeface="幼圆" panose="02010509060101010101" pitchFamily="49" charset="-122"/>
              </a:endParaRPr>
            </a:p>
          </p:txBody>
        </p:sp>
        <p:sp>
          <p:nvSpPr>
            <p:cNvPr id="18" name="任意多边形 17"/>
            <p:cNvSpPr/>
            <p:nvPr/>
          </p:nvSpPr>
          <p:spPr>
            <a:xfrm rot="2142401">
              <a:off x="6705196" y="4743529"/>
              <a:ext cx="858505" cy="54492"/>
            </a:xfrm>
            <a:custGeom>
              <a:avLst/>
              <a:gdLst>
                <a:gd name="connsiteX0" fmla="*/ 0 w 858505"/>
                <a:gd name="connsiteY0" fmla="*/ 27246 h 54492"/>
                <a:gd name="connsiteX1" fmla="*/ 858505 w 858505"/>
                <a:gd name="connsiteY1" fmla="*/ 27246 h 54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8505" h="54492">
                  <a:moveTo>
                    <a:pt x="0" y="27246"/>
                  </a:moveTo>
                  <a:lnTo>
                    <a:pt x="858505" y="27246"/>
                  </a:ln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4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20489" tIns="5782" rIns="420490" bIns="5784" numCol="1" spcCol="1270" anchor="ctr" anchorCtr="0">
              <a:noAutofit/>
            </a:bodyPr>
            <a:lstStyle/>
            <a:p>
              <a:pPr lvl="0" algn="ctr" defTabSz="222250">
                <a:lnSpc>
                  <a:spcPct val="125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500" kern="1200">
                <a:ea typeface="幼圆" panose="02010509060101010101" pitchFamily="49" charset="-122"/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7483009" y="4585602"/>
              <a:ext cx="1742799" cy="871399"/>
            </a:xfrm>
            <a:custGeom>
              <a:avLst/>
              <a:gdLst>
                <a:gd name="connsiteX0" fmla="*/ 0 w 1742799"/>
                <a:gd name="connsiteY0" fmla="*/ 87140 h 871399"/>
                <a:gd name="connsiteX1" fmla="*/ 87140 w 1742799"/>
                <a:gd name="connsiteY1" fmla="*/ 0 h 871399"/>
                <a:gd name="connsiteX2" fmla="*/ 1655659 w 1742799"/>
                <a:gd name="connsiteY2" fmla="*/ 0 h 871399"/>
                <a:gd name="connsiteX3" fmla="*/ 1742799 w 1742799"/>
                <a:gd name="connsiteY3" fmla="*/ 87140 h 871399"/>
                <a:gd name="connsiteX4" fmla="*/ 1742799 w 1742799"/>
                <a:gd name="connsiteY4" fmla="*/ 784259 h 871399"/>
                <a:gd name="connsiteX5" fmla="*/ 1655659 w 1742799"/>
                <a:gd name="connsiteY5" fmla="*/ 871399 h 871399"/>
                <a:gd name="connsiteX6" fmla="*/ 87140 w 1742799"/>
                <a:gd name="connsiteY6" fmla="*/ 871399 h 871399"/>
                <a:gd name="connsiteX7" fmla="*/ 0 w 1742799"/>
                <a:gd name="connsiteY7" fmla="*/ 784259 h 871399"/>
                <a:gd name="connsiteX8" fmla="*/ 0 w 1742799"/>
                <a:gd name="connsiteY8" fmla="*/ 87140 h 871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42799" h="871399">
                  <a:moveTo>
                    <a:pt x="0" y="87140"/>
                  </a:moveTo>
                  <a:cubicBezTo>
                    <a:pt x="0" y="39014"/>
                    <a:pt x="39014" y="0"/>
                    <a:pt x="87140" y="0"/>
                  </a:cubicBezTo>
                  <a:lnTo>
                    <a:pt x="1655659" y="0"/>
                  </a:lnTo>
                  <a:cubicBezTo>
                    <a:pt x="1703785" y="0"/>
                    <a:pt x="1742799" y="39014"/>
                    <a:pt x="1742799" y="87140"/>
                  </a:cubicBezTo>
                  <a:lnTo>
                    <a:pt x="1742799" y="784259"/>
                  </a:lnTo>
                  <a:cubicBezTo>
                    <a:pt x="1742799" y="832385"/>
                    <a:pt x="1703785" y="871399"/>
                    <a:pt x="1655659" y="871399"/>
                  </a:cubicBezTo>
                  <a:lnTo>
                    <a:pt x="87140" y="871399"/>
                  </a:lnTo>
                  <a:cubicBezTo>
                    <a:pt x="39014" y="871399"/>
                    <a:pt x="0" y="832385"/>
                    <a:pt x="0" y="784259"/>
                  </a:cubicBezTo>
                  <a:lnTo>
                    <a:pt x="0" y="87140"/>
                  </a:lnTo>
                  <a:close/>
                </a:path>
              </a:pathLst>
            </a:custGeom>
            <a:solidFill>
              <a:srgbClr val="00B05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3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952" tIns="36952" rIns="36952" bIns="36952" numCol="1" spcCol="1270" anchor="ctr" anchorCtr="0">
              <a:noAutofit/>
            </a:bodyPr>
            <a:lstStyle/>
            <a:p>
              <a:pPr lvl="0" algn="ctr" defTabSz="800100" rtl="0">
                <a:lnSpc>
                  <a:spcPct val="125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sz="1800" kern="1200" baseline="0" dirty="0" smtClean="0">
                  <a:ea typeface="幼圆" panose="02010509060101010101" pitchFamily="49" charset="-122"/>
                </a:rPr>
                <a:t>民营医疗机构</a:t>
              </a:r>
              <a:endParaRPr lang="zh-CN" sz="1800" kern="1200" dirty="0">
                <a:ea typeface="幼圆" panose="02010509060101010101" pitchFamily="49" charset="-122"/>
              </a:endParaRPr>
            </a:p>
          </p:txBody>
        </p:sp>
      </p:grpSp>
      <p:sp>
        <p:nvSpPr>
          <p:cNvPr id="4" name="hospital-buildings_33777"/>
          <p:cNvSpPr>
            <a:spLocks noChangeAspect="1"/>
          </p:cNvSpPr>
          <p:nvPr/>
        </p:nvSpPr>
        <p:spPr bwMode="auto">
          <a:xfrm>
            <a:off x="2200132" y="2385308"/>
            <a:ext cx="2689107" cy="1836876"/>
          </a:xfrm>
          <a:custGeom>
            <a:avLst/>
            <a:gdLst>
              <a:gd name="T0" fmla="*/ 1192 w 1260"/>
              <a:gd name="T1" fmla="*/ 756 h 862"/>
              <a:gd name="T2" fmla="*/ 1147 w 1260"/>
              <a:gd name="T3" fmla="*/ 193 h 862"/>
              <a:gd name="T4" fmla="*/ 900 w 1260"/>
              <a:gd name="T5" fmla="*/ 745 h 862"/>
              <a:gd name="T6" fmla="*/ 866 w 1260"/>
              <a:gd name="T7" fmla="*/ 770 h 862"/>
              <a:gd name="T8" fmla="*/ 869 w 1260"/>
              <a:gd name="T9" fmla="*/ 44 h 862"/>
              <a:gd name="T10" fmla="*/ 436 w 1260"/>
              <a:gd name="T11" fmla="*/ 0 h 862"/>
              <a:gd name="T12" fmla="*/ 391 w 1260"/>
              <a:gd name="T13" fmla="*/ 756 h 862"/>
              <a:gd name="T14" fmla="*/ 365 w 1260"/>
              <a:gd name="T15" fmla="*/ 770 h 862"/>
              <a:gd name="T16" fmla="*/ 360 w 1260"/>
              <a:gd name="T17" fmla="*/ 193 h 862"/>
              <a:gd name="T18" fmla="*/ 74 w 1260"/>
              <a:gd name="T19" fmla="*/ 238 h 862"/>
              <a:gd name="T20" fmla="*/ 76 w 1260"/>
              <a:gd name="T21" fmla="*/ 770 h 862"/>
              <a:gd name="T22" fmla="*/ 0 w 1260"/>
              <a:gd name="T23" fmla="*/ 862 h 862"/>
              <a:gd name="T24" fmla="*/ 1260 w 1260"/>
              <a:gd name="T25" fmla="*/ 770 h 862"/>
              <a:gd name="T26" fmla="*/ 1190 w 1260"/>
              <a:gd name="T27" fmla="*/ 770 h 862"/>
              <a:gd name="T28" fmla="*/ 144 w 1260"/>
              <a:gd name="T29" fmla="*/ 589 h 862"/>
              <a:gd name="T30" fmla="*/ 208 w 1260"/>
              <a:gd name="T31" fmla="*/ 525 h 862"/>
              <a:gd name="T32" fmla="*/ 208 w 1260"/>
              <a:gd name="T33" fmla="*/ 477 h 862"/>
              <a:gd name="T34" fmla="*/ 144 w 1260"/>
              <a:gd name="T35" fmla="*/ 413 h 862"/>
              <a:gd name="T36" fmla="*/ 208 w 1260"/>
              <a:gd name="T37" fmla="*/ 477 h 862"/>
              <a:gd name="T38" fmla="*/ 144 w 1260"/>
              <a:gd name="T39" fmla="*/ 368 h 862"/>
              <a:gd name="T40" fmla="*/ 208 w 1260"/>
              <a:gd name="T41" fmla="*/ 305 h 862"/>
              <a:gd name="T42" fmla="*/ 307 w 1260"/>
              <a:gd name="T43" fmla="*/ 589 h 862"/>
              <a:gd name="T44" fmla="*/ 243 w 1260"/>
              <a:gd name="T45" fmla="*/ 525 h 862"/>
              <a:gd name="T46" fmla="*/ 307 w 1260"/>
              <a:gd name="T47" fmla="*/ 589 h 862"/>
              <a:gd name="T48" fmla="*/ 243 w 1260"/>
              <a:gd name="T49" fmla="*/ 477 h 862"/>
              <a:gd name="T50" fmla="*/ 307 w 1260"/>
              <a:gd name="T51" fmla="*/ 413 h 862"/>
              <a:gd name="T52" fmla="*/ 307 w 1260"/>
              <a:gd name="T53" fmla="*/ 368 h 862"/>
              <a:gd name="T54" fmla="*/ 243 w 1260"/>
              <a:gd name="T55" fmla="*/ 305 h 862"/>
              <a:gd name="T56" fmla="*/ 307 w 1260"/>
              <a:gd name="T57" fmla="*/ 368 h 862"/>
              <a:gd name="T58" fmla="*/ 542 w 1260"/>
              <a:gd name="T59" fmla="*/ 767 h 862"/>
              <a:gd name="T60" fmla="*/ 729 w 1260"/>
              <a:gd name="T61" fmla="*/ 534 h 862"/>
              <a:gd name="T62" fmla="*/ 630 w 1260"/>
              <a:gd name="T63" fmla="*/ 334 h 862"/>
              <a:gd name="T64" fmla="*/ 630 w 1260"/>
              <a:gd name="T65" fmla="*/ 20 h 862"/>
              <a:gd name="T66" fmla="*/ 630 w 1260"/>
              <a:gd name="T67" fmla="*/ 334 h 862"/>
              <a:gd name="T68" fmla="*/ 971 w 1260"/>
              <a:gd name="T69" fmla="*/ 589 h 862"/>
              <a:gd name="T70" fmla="*/ 1035 w 1260"/>
              <a:gd name="T71" fmla="*/ 525 h 862"/>
              <a:gd name="T72" fmla="*/ 1035 w 1260"/>
              <a:gd name="T73" fmla="*/ 477 h 862"/>
              <a:gd name="T74" fmla="*/ 971 w 1260"/>
              <a:gd name="T75" fmla="*/ 413 h 862"/>
              <a:gd name="T76" fmla="*/ 1035 w 1260"/>
              <a:gd name="T77" fmla="*/ 477 h 862"/>
              <a:gd name="T78" fmla="*/ 971 w 1260"/>
              <a:gd name="T79" fmla="*/ 368 h 862"/>
              <a:gd name="T80" fmla="*/ 1035 w 1260"/>
              <a:gd name="T81" fmla="*/ 305 h 862"/>
              <a:gd name="T82" fmla="*/ 1134 w 1260"/>
              <a:gd name="T83" fmla="*/ 589 h 862"/>
              <a:gd name="T84" fmla="*/ 1070 w 1260"/>
              <a:gd name="T85" fmla="*/ 525 h 862"/>
              <a:gd name="T86" fmla="*/ 1134 w 1260"/>
              <a:gd name="T87" fmla="*/ 589 h 862"/>
              <a:gd name="T88" fmla="*/ 1070 w 1260"/>
              <a:gd name="T89" fmla="*/ 477 h 862"/>
              <a:gd name="T90" fmla="*/ 1134 w 1260"/>
              <a:gd name="T91" fmla="*/ 413 h 862"/>
              <a:gd name="T92" fmla="*/ 1134 w 1260"/>
              <a:gd name="T93" fmla="*/ 368 h 862"/>
              <a:gd name="T94" fmla="*/ 1070 w 1260"/>
              <a:gd name="T95" fmla="*/ 305 h 862"/>
              <a:gd name="T96" fmla="*/ 1134 w 1260"/>
              <a:gd name="T97" fmla="*/ 368 h 862"/>
              <a:gd name="T98" fmla="*/ 729 w 1260"/>
              <a:gd name="T99" fmla="*/ 138 h 862"/>
              <a:gd name="T100" fmla="*/ 669 w 1260"/>
              <a:gd name="T101" fmla="*/ 216 h 862"/>
              <a:gd name="T102" fmla="*/ 591 w 1260"/>
              <a:gd name="T103" fmla="*/ 276 h 862"/>
              <a:gd name="T104" fmla="*/ 531 w 1260"/>
              <a:gd name="T105" fmla="*/ 216 h 862"/>
              <a:gd name="T106" fmla="*/ 591 w 1260"/>
              <a:gd name="T107" fmla="*/ 138 h 862"/>
              <a:gd name="T108" fmla="*/ 669 w 1260"/>
              <a:gd name="T109" fmla="*/ 78 h 8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260" h="862">
                <a:moveTo>
                  <a:pt x="1190" y="770"/>
                </a:moveTo>
                <a:cubicBezTo>
                  <a:pt x="1191" y="766"/>
                  <a:pt x="1192" y="761"/>
                  <a:pt x="1192" y="756"/>
                </a:cubicBezTo>
                <a:lnTo>
                  <a:pt x="1192" y="238"/>
                </a:lnTo>
                <a:cubicBezTo>
                  <a:pt x="1192" y="213"/>
                  <a:pt x="1172" y="193"/>
                  <a:pt x="1147" y="193"/>
                </a:cubicBezTo>
                <a:lnTo>
                  <a:pt x="900" y="193"/>
                </a:lnTo>
                <a:lnTo>
                  <a:pt x="900" y="745"/>
                </a:lnTo>
                <a:cubicBezTo>
                  <a:pt x="900" y="754"/>
                  <a:pt x="898" y="762"/>
                  <a:pt x="895" y="770"/>
                </a:cubicBezTo>
                <a:lnTo>
                  <a:pt x="866" y="770"/>
                </a:lnTo>
                <a:cubicBezTo>
                  <a:pt x="868" y="766"/>
                  <a:pt x="869" y="761"/>
                  <a:pt x="869" y="756"/>
                </a:cubicBezTo>
                <a:lnTo>
                  <a:pt x="869" y="44"/>
                </a:lnTo>
                <a:cubicBezTo>
                  <a:pt x="869" y="20"/>
                  <a:pt x="849" y="0"/>
                  <a:pt x="824" y="0"/>
                </a:cubicBezTo>
                <a:lnTo>
                  <a:pt x="436" y="0"/>
                </a:lnTo>
                <a:cubicBezTo>
                  <a:pt x="411" y="0"/>
                  <a:pt x="391" y="20"/>
                  <a:pt x="391" y="44"/>
                </a:cubicBezTo>
                <a:lnTo>
                  <a:pt x="391" y="756"/>
                </a:lnTo>
                <a:cubicBezTo>
                  <a:pt x="391" y="761"/>
                  <a:pt x="392" y="766"/>
                  <a:pt x="394" y="770"/>
                </a:cubicBezTo>
                <a:lnTo>
                  <a:pt x="365" y="770"/>
                </a:lnTo>
                <a:cubicBezTo>
                  <a:pt x="362" y="762"/>
                  <a:pt x="360" y="754"/>
                  <a:pt x="360" y="745"/>
                </a:cubicBezTo>
                <a:lnTo>
                  <a:pt x="360" y="193"/>
                </a:lnTo>
                <a:lnTo>
                  <a:pt x="119" y="193"/>
                </a:lnTo>
                <a:cubicBezTo>
                  <a:pt x="94" y="193"/>
                  <a:pt x="74" y="213"/>
                  <a:pt x="74" y="238"/>
                </a:cubicBezTo>
                <a:lnTo>
                  <a:pt x="74" y="756"/>
                </a:lnTo>
                <a:cubicBezTo>
                  <a:pt x="74" y="761"/>
                  <a:pt x="75" y="766"/>
                  <a:pt x="76" y="770"/>
                </a:cubicBezTo>
                <a:lnTo>
                  <a:pt x="0" y="770"/>
                </a:lnTo>
                <a:lnTo>
                  <a:pt x="0" y="862"/>
                </a:lnTo>
                <a:lnTo>
                  <a:pt x="1260" y="862"/>
                </a:lnTo>
                <a:lnTo>
                  <a:pt x="1260" y="770"/>
                </a:lnTo>
                <a:lnTo>
                  <a:pt x="1190" y="770"/>
                </a:lnTo>
                <a:lnTo>
                  <a:pt x="1190" y="770"/>
                </a:lnTo>
                <a:close/>
                <a:moveTo>
                  <a:pt x="208" y="589"/>
                </a:moveTo>
                <a:lnTo>
                  <a:pt x="144" y="589"/>
                </a:lnTo>
                <a:lnTo>
                  <a:pt x="144" y="525"/>
                </a:lnTo>
                <a:lnTo>
                  <a:pt x="208" y="525"/>
                </a:lnTo>
                <a:lnTo>
                  <a:pt x="208" y="589"/>
                </a:lnTo>
                <a:close/>
                <a:moveTo>
                  <a:pt x="208" y="477"/>
                </a:moveTo>
                <a:lnTo>
                  <a:pt x="144" y="477"/>
                </a:lnTo>
                <a:lnTo>
                  <a:pt x="144" y="413"/>
                </a:lnTo>
                <a:lnTo>
                  <a:pt x="208" y="413"/>
                </a:lnTo>
                <a:lnTo>
                  <a:pt x="208" y="477"/>
                </a:lnTo>
                <a:close/>
                <a:moveTo>
                  <a:pt x="208" y="368"/>
                </a:moveTo>
                <a:lnTo>
                  <a:pt x="144" y="368"/>
                </a:lnTo>
                <a:lnTo>
                  <a:pt x="144" y="305"/>
                </a:lnTo>
                <a:lnTo>
                  <a:pt x="208" y="305"/>
                </a:lnTo>
                <a:lnTo>
                  <a:pt x="208" y="368"/>
                </a:lnTo>
                <a:close/>
                <a:moveTo>
                  <a:pt x="307" y="589"/>
                </a:moveTo>
                <a:lnTo>
                  <a:pt x="243" y="589"/>
                </a:lnTo>
                <a:lnTo>
                  <a:pt x="243" y="525"/>
                </a:lnTo>
                <a:lnTo>
                  <a:pt x="307" y="525"/>
                </a:lnTo>
                <a:lnTo>
                  <a:pt x="307" y="589"/>
                </a:lnTo>
                <a:close/>
                <a:moveTo>
                  <a:pt x="307" y="477"/>
                </a:moveTo>
                <a:lnTo>
                  <a:pt x="243" y="477"/>
                </a:lnTo>
                <a:lnTo>
                  <a:pt x="243" y="413"/>
                </a:lnTo>
                <a:lnTo>
                  <a:pt x="307" y="413"/>
                </a:lnTo>
                <a:lnTo>
                  <a:pt x="307" y="477"/>
                </a:lnTo>
                <a:close/>
                <a:moveTo>
                  <a:pt x="307" y="368"/>
                </a:moveTo>
                <a:lnTo>
                  <a:pt x="243" y="368"/>
                </a:lnTo>
                <a:lnTo>
                  <a:pt x="243" y="305"/>
                </a:lnTo>
                <a:lnTo>
                  <a:pt x="307" y="305"/>
                </a:lnTo>
                <a:lnTo>
                  <a:pt x="307" y="368"/>
                </a:lnTo>
                <a:close/>
                <a:moveTo>
                  <a:pt x="729" y="767"/>
                </a:moveTo>
                <a:lnTo>
                  <a:pt x="542" y="767"/>
                </a:lnTo>
                <a:lnTo>
                  <a:pt x="542" y="534"/>
                </a:lnTo>
                <a:lnTo>
                  <a:pt x="729" y="534"/>
                </a:lnTo>
                <a:lnTo>
                  <a:pt x="729" y="767"/>
                </a:lnTo>
                <a:close/>
                <a:moveTo>
                  <a:pt x="630" y="334"/>
                </a:moveTo>
                <a:cubicBezTo>
                  <a:pt x="543" y="334"/>
                  <a:pt x="473" y="263"/>
                  <a:pt x="473" y="177"/>
                </a:cubicBezTo>
                <a:cubicBezTo>
                  <a:pt x="473" y="90"/>
                  <a:pt x="543" y="20"/>
                  <a:pt x="630" y="20"/>
                </a:cubicBezTo>
                <a:cubicBezTo>
                  <a:pt x="717" y="20"/>
                  <a:pt x="787" y="90"/>
                  <a:pt x="787" y="177"/>
                </a:cubicBezTo>
                <a:cubicBezTo>
                  <a:pt x="787" y="263"/>
                  <a:pt x="717" y="334"/>
                  <a:pt x="630" y="334"/>
                </a:cubicBezTo>
                <a:close/>
                <a:moveTo>
                  <a:pt x="1035" y="589"/>
                </a:moveTo>
                <a:lnTo>
                  <a:pt x="971" y="589"/>
                </a:lnTo>
                <a:lnTo>
                  <a:pt x="971" y="525"/>
                </a:lnTo>
                <a:lnTo>
                  <a:pt x="1035" y="525"/>
                </a:lnTo>
                <a:lnTo>
                  <a:pt x="1035" y="589"/>
                </a:lnTo>
                <a:close/>
                <a:moveTo>
                  <a:pt x="1035" y="477"/>
                </a:moveTo>
                <a:lnTo>
                  <a:pt x="971" y="477"/>
                </a:lnTo>
                <a:lnTo>
                  <a:pt x="971" y="413"/>
                </a:lnTo>
                <a:lnTo>
                  <a:pt x="1035" y="413"/>
                </a:lnTo>
                <a:lnTo>
                  <a:pt x="1035" y="477"/>
                </a:lnTo>
                <a:close/>
                <a:moveTo>
                  <a:pt x="1035" y="368"/>
                </a:moveTo>
                <a:lnTo>
                  <a:pt x="971" y="368"/>
                </a:lnTo>
                <a:lnTo>
                  <a:pt x="971" y="305"/>
                </a:lnTo>
                <a:lnTo>
                  <a:pt x="1035" y="305"/>
                </a:lnTo>
                <a:lnTo>
                  <a:pt x="1035" y="368"/>
                </a:lnTo>
                <a:close/>
                <a:moveTo>
                  <a:pt x="1134" y="589"/>
                </a:moveTo>
                <a:lnTo>
                  <a:pt x="1070" y="589"/>
                </a:lnTo>
                <a:lnTo>
                  <a:pt x="1070" y="525"/>
                </a:lnTo>
                <a:lnTo>
                  <a:pt x="1134" y="525"/>
                </a:lnTo>
                <a:lnTo>
                  <a:pt x="1134" y="589"/>
                </a:lnTo>
                <a:close/>
                <a:moveTo>
                  <a:pt x="1134" y="477"/>
                </a:moveTo>
                <a:lnTo>
                  <a:pt x="1070" y="477"/>
                </a:lnTo>
                <a:lnTo>
                  <a:pt x="1070" y="413"/>
                </a:lnTo>
                <a:lnTo>
                  <a:pt x="1134" y="413"/>
                </a:lnTo>
                <a:lnTo>
                  <a:pt x="1134" y="477"/>
                </a:lnTo>
                <a:close/>
                <a:moveTo>
                  <a:pt x="1134" y="368"/>
                </a:moveTo>
                <a:lnTo>
                  <a:pt x="1070" y="368"/>
                </a:lnTo>
                <a:lnTo>
                  <a:pt x="1070" y="305"/>
                </a:lnTo>
                <a:lnTo>
                  <a:pt x="1134" y="305"/>
                </a:lnTo>
                <a:lnTo>
                  <a:pt x="1134" y="368"/>
                </a:lnTo>
                <a:close/>
                <a:moveTo>
                  <a:pt x="669" y="138"/>
                </a:moveTo>
                <a:lnTo>
                  <a:pt x="729" y="138"/>
                </a:lnTo>
                <a:lnTo>
                  <a:pt x="729" y="216"/>
                </a:lnTo>
                <a:lnTo>
                  <a:pt x="669" y="216"/>
                </a:lnTo>
                <a:lnTo>
                  <a:pt x="669" y="276"/>
                </a:lnTo>
                <a:lnTo>
                  <a:pt x="591" y="276"/>
                </a:lnTo>
                <a:lnTo>
                  <a:pt x="591" y="216"/>
                </a:lnTo>
                <a:lnTo>
                  <a:pt x="531" y="216"/>
                </a:lnTo>
                <a:lnTo>
                  <a:pt x="531" y="138"/>
                </a:lnTo>
                <a:lnTo>
                  <a:pt x="591" y="138"/>
                </a:lnTo>
                <a:lnTo>
                  <a:pt x="591" y="78"/>
                </a:lnTo>
                <a:lnTo>
                  <a:pt x="669" y="78"/>
                </a:lnTo>
                <a:lnTo>
                  <a:pt x="669" y="138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/>
          <a:lstStyle/>
          <a:p>
            <a:endParaRPr lang="zh-CN" altLang="en-US">
              <a:ea typeface="幼圆" panose="02010509060101010101" pitchFamily="49" charset="-122"/>
            </a:endParaRPr>
          </a:p>
        </p:txBody>
      </p:sp>
      <p:sp>
        <p:nvSpPr>
          <p:cNvPr id="20" name="任意多边形 19"/>
          <p:cNvSpPr/>
          <p:nvPr/>
        </p:nvSpPr>
        <p:spPr>
          <a:xfrm rot="19457599">
            <a:off x="4824447" y="3201683"/>
            <a:ext cx="858505" cy="54492"/>
          </a:xfrm>
          <a:custGeom>
            <a:avLst/>
            <a:gdLst>
              <a:gd name="connsiteX0" fmla="*/ 0 w 858505"/>
              <a:gd name="connsiteY0" fmla="*/ 27246 h 54492"/>
              <a:gd name="connsiteX1" fmla="*/ 858505 w 858505"/>
              <a:gd name="connsiteY1" fmla="*/ 27246 h 54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8505" h="54492">
                <a:moveTo>
                  <a:pt x="0" y="27246"/>
                </a:moveTo>
                <a:lnTo>
                  <a:pt x="858505" y="27246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5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4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20490" tIns="5783" rIns="420489" bIns="5783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500" kern="1200">
              <a:ea typeface="幼圆" panose="02010509060101010101" pitchFamily="49" charset="-122"/>
            </a:endParaRPr>
          </a:p>
        </p:txBody>
      </p:sp>
      <p:sp>
        <p:nvSpPr>
          <p:cNvPr id="21" name="任意多边形 20"/>
          <p:cNvSpPr/>
          <p:nvPr/>
        </p:nvSpPr>
        <p:spPr>
          <a:xfrm rot="2142401">
            <a:off x="4824447" y="3702738"/>
            <a:ext cx="858505" cy="54492"/>
          </a:xfrm>
          <a:custGeom>
            <a:avLst/>
            <a:gdLst>
              <a:gd name="connsiteX0" fmla="*/ 0 w 858505"/>
              <a:gd name="connsiteY0" fmla="*/ 27246 h 54492"/>
              <a:gd name="connsiteX1" fmla="*/ 858505 w 858505"/>
              <a:gd name="connsiteY1" fmla="*/ 27246 h 54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8505" h="54492">
                <a:moveTo>
                  <a:pt x="0" y="27246"/>
                </a:moveTo>
                <a:lnTo>
                  <a:pt x="858505" y="27246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5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4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20489" tIns="5782" rIns="420490" bIns="5784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500" kern="1200">
              <a:ea typeface="幼圆" panose="02010509060101010101" pitchFamily="49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836799" y="1848632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ea typeface="幼圆" panose="02010509060101010101" pitchFamily="49" charset="-122"/>
              </a:rPr>
              <a:t>牵头</a:t>
            </a:r>
            <a:r>
              <a:rPr lang="zh-CN" altLang="zh-CN" dirty="0" smtClean="0">
                <a:solidFill>
                  <a:srgbClr val="FF0000"/>
                </a:solidFill>
                <a:ea typeface="幼圆" panose="02010509060101010101" pitchFamily="49" charset="-122"/>
              </a:rPr>
              <a:t>医院</a:t>
            </a:r>
            <a:endParaRPr lang="zh-CN" altLang="en-US" dirty="0">
              <a:ea typeface="幼圆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>
                <a:ea typeface="幼圆" panose="02010509060101010101" pitchFamily="49" charset="-122"/>
              </a:rPr>
              <a:t>紧密型县域医共体建设的基本</a:t>
            </a:r>
            <a:r>
              <a:rPr lang="zh-CN" altLang="zh-CN" dirty="0" smtClean="0">
                <a:ea typeface="幼圆" panose="02010509060101010101" pitchFamily="49" charset="-122"/>
              </a:rPr>
              <a:t>要求</a:t>
            </a:r>
            <a:r>
              <a:rPr lang="en-US" altLang="zh-CN" dirty="0" smtClean="0">
                <a:ea typeface="幼圆" panose="02010509060101010101" pitchFamily="49" charset="-122"/>
              </a:rPr>
              <a:t>——</a:t>
            </a:r>
            <a:r>
              <a:rPr lang="zh-CN" altLang="zh-CN" dirty="0">
                <a:solidFill>
                  <a:srgbClr val="FF0000"/>
                </a:solidFill>
                <a:ea typeface="幼圆" panose="02010509060101010101" pitchFamily="49" charset="-122"/>
              </a:rPr>
              <a:t>“八个不变”</a:t>
            </a:r>
            <a:endParaRPr lang="zh-CN" altLang="en-US" dirty="0">
              <a:solidFill>
                <a:srgbClr val="FF0000"/>
              </a:solidFill>
              <a:ea typeface="幼圆" panose="02010509060101010101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290695" y="1202499"/>
            <a:ext cx="9215441" cy="3770333"/>
            <a:chOff x="613546" y="1415442"/>
            <a:chExt cx="9215441" cy="3770333"/>
          </a:xfrm>
        </p:grpSpPr>
        <p:sp>
          <p:nvSpPr>
            <p:cNvPr id="7" name="任意多边形 6"/>
            <p:cNvSpPr/>
            <p:nvPr/>
          </p:nvSpPr>
          <p:spPr>
            <a:xfrm>
              <a:off x="613546" y="1415442"/>
              <a:ext cx="1004298" cy="3770333"/>
            </a:xfrm>
            <a:custGeom>
              <a:avLst/>
              <a:gdLst>
                <a:gd name="connsiteX0" fmla="*/ 0 w 1004298"/>
                <a:gd name="connsiteY0" fmla="*/ 100430 h 3770333"/>
                <a:gd name="connsiteX1" fmla="*/ 100430 w 1004298"/>
                <a:gd name="connsiteY1" fmla="*/ 0 h 3770333"/>
                <a:gd name="connsiteX2" fmla="*/ 903868 w 1004298"/>
                <a:gd name="connsiteY2" fmla="*/ 0 h 3770333"/>
                <a:gd name="connsiteX3" fmla="*/ 1004298 w 1004298"/>
                <a:gd name="connsiteY3" fmla="*/ 100430 h 3770333"/>
                <a:gd name="connsiteX4" fmla="*/ 1004298 w 1004298"/>
                <a:gd name="connsiteY4" fmla="*/ 3669903 h 3770333"/>
                <a:gd name="connsiteX5" fmla="*/ 903868 w 1004298"/>
                <a:gd name="connsiteY5" fmla="*/ 3770333 h 3770333"/>
                <a:gd name="connsiteX6" fmla="*/ 100430 w 1004298"/>
                <a:gd name="connsiteY6" fmla="*/ 3770333 h 3770333"/>
                <a:gd name="connsiteX7" fmla="*/ 0 w 1004298"/>
                <a:gd name="connsiteY7" fmla="*/ 3669903 h 3770333"/>
                <a:gd name="connsiteX8" fmla="*/ 0 w 1004298"/>
                <a:gd name="connsiteY8" fmla="*/ 100430 h 3770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4298" h="3770333">
                  <a:moveTo>
                    <a:pt x="0" y="100430"/>
                  </a:moveTo>
                  <a:cubicBezTo>
                    <a:pt x="0" y="44964"/>
                    <a:pt x="44964" y="0"/>
                    <a:pt x="100430" y="0"/>
                  </a:cubicBezTo>
                  <a:lnTo>
                    <a:pt x="903868" y="0"/>
                  </a:lnTo>
                  <a:cubicBezTo>
                    <a:pt x="959334" y="0"/>
                    <a:pt x="1004298" y="44964"/>
                    <a:pt x="1004298" y="100430"/>
                  </a:cubicBezTo>
                  <a:lnTo>
                    <a:pt x="1004298" y="3669903"/>
                  </a:lnTo>
                  <a:cubicBezTo>
                    <a:pt x="1004298" y="3725369"/>
                    <a:pt x="959334" y="3770333"/>
                    <a:pt x="903868" y="3770333"/>
                  </a:cubicBezTo>
                  <a:lnTo>
                    <a:pt x="100430" y="3770333"/>
                  </a:lnTo>
                  <a:cubicBezTo>
                    <a:pt x="44964" y="3770333"/>
                    <a:pt x="0" y="3725369"/>
                    <a:pt x="0" y="3669903"/>
                  </a:cubicBezTo>
                  <a:lnTo>
                    <a:pt x="0" y="100430"/>
                  </a:lnTo>
                  <a:close/>
                </a:path>
              </a:pathLst>
            </a:custGeom>
            <a:solidFill>
              <a:srgbClr val="FF0000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6095" tIns="136095" rIns="136095" bIns="136095" numCol="1" spcCol="1270" anchor="ctr" anchorCtr="0">
              <a:noAutofit/>
            </a:bodyPr>
            <a:lstStyle/>
            <a:p>
              <a:pPr lvl="0" algn="ctr" defTabSz="12446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sz="2800" kern="1200" baseline="0" smtClean="0">
                  <a:ea typeface="幼圆" panose="02010509060101010101" pitchFamily="49" charset="-122"/>
                </a:rPr>
                <a:t>政府办医主体责任</a:t>
              </a:r>
              <a:endParaRPr lang="zh-CN" sz="2800" kern="1200">
                <a:ea typeface="幼圆" panose="02010509060101010101" pitchFamily="49" charset="-122"/>
              </a:endParaRPr>
            </a:p>
          </p:txBody>
        </p:sp>
        <p:sp>
          <p:nvSpPr>
            <p:cNvPr id="8" name="任意多边形 7"/>
            <p:cNvSpPr/>
            <p:nvPr/>
          </p:nvSpPr>
          <p:spPr>
            <a:xfrm>
              <a:off x="1786566" y="1415442"/>
              <a:ext cx="1004298" cy="3770333"/>
            </a:xfrm>
            <a:custGeom>
              <a:avLst/>
              <a:gdLst>
                <a:gd name="connsiteX0" fmla="*/ 0 w 1004298"/>
                <a:gd name="connsiteY0" fmla="*/ 100430 h 3770333"/>
                <a:gd name="connsiteX1" fmla="*/ 100430 w 1004298"/>
                <a:gd name="connsiteY1" fmla="*/ 0 h 3770333"/>
                <a:gd name="connsiteX2" fmla="*/ 903868 w 1004298"/>
                <a:gd name="connsiteY2" fmla="*/ 0 h 3770333"/>
                <a:gd name="connsiteX3" fmla="*/ 1004298 w 1004298"/>
                <a:gd name="connsiteY3" fmla="*/ 100430 h 3770333"/>
                <a:gd name="connsiteX4" fmla="*/ 1004298 w 1004298"/>
                <a:gd name="connsiteY4" fmla="*/ 3669903 h 3770333"/>
                <a:gd name="connsiteX5" fmla="*/ 903868 w 1004298"/>
                <a:gd name="connsiteY5" fmla="*/ 3770333 h 3770333"/>
                <a:gd name="connsiteX6" fmla="*/ 100430 w 1004298"/>
                <a:gd name="connsiteY6" fmla="*/ 3770333 h 3770333"/>
                <a:gd name="connsiteX7" fmla="*/ 0 w 1004298"/>
                <a:gd name="connsiteY7" fmla="*/ 3669903 h 3770333"/>
                <a:gd name="connsiteX8" fmla="*/ 0 w 1004298"/>
                <a:gd name="connsiteY8" fmla="*/ 100430 h 3770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4298" h="3770333">
                  <a:moveTo>
                    <a:pt x="0" y="100430"/>
                  </a:moveTo>
                  <a:cubicBezTo>
                    <a:pt x="0" y="44964"/>
                    <a:pt x="44964" y="0"/>
                    <a:pt x="100430" y="0"/>
                  </a:cubicBezTo>
                  <a:lnTo>
                    <a:pt x="903868" y="0"/>
                  </a:lnTo>
                  <a:cubicBezTo>
                    <a:pt x="959334" y="0"/>
                    <a:pt x="1004298" y="44964"/>
                    <a:pt x="1004298" y="100430"/>
                  </a:cubicBezTo>
                  <a:lnTo>
                    <a:pt x="1004298" y="3669903"/>
                  </a:lnTo>
                  <a:cubicBezTo>
                    <a:pt x="1004298" y="3725369"/>
                    <a:pt x="959334" y="3770333"/>
                    <a:pt x="903868" y="3770333"/>
                  </a:cubicBezTo>
                  <a:lnTo>
                    <a:pt x="100430" y="3770333"/>
                  </a:lnTo>
                  <a:cubicBezTo>
                    <a:pt x="44964" y="3770333"/>
                    <a:pt x="0" y="3725369"/>
                    <a:pt x="0" y="3669903"/>
                  </a:cubicBezTo>
                  <a:lnTo>
                    <a:pt x="0" y="100430"/>
                  </a:lnTo>
                  <a:close/>
                </a:path>
              </a:pathLst>
            </a:custGeom>
            <a:solidFill>
              <a:srgbClr val="FFC000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6095" tIns="136095" rIns="136095" bIns="136095" numCol="1" spcCol="1270" anchor="ctr" anchorCtr="0">
              <a:noAutofit/>
            </a:bodyPr>
            <a:lstStyle/>
            <a:p>
              <a:pPr lvl="0" algn="ctr" defTabSz="12446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sz="2800" kern="1200" baseline="0" dirty="0" smtClean="0">
                  <a:ea typeface="幼圆" panose="02010509060101010101" pitchFamily="49" charset="-122"/>
                </a:rPr>
                <a:t>财政投入保障机制</a:t>
              </a:r>
              <a:endParaRPr lang="zh-CN" sz="2800" kern="1200" dirty="0">
                <a:ea typeface="幼圆" panose="02010509060101010101" pitchFamily="49" charset="-122"/>
              </a:endParaRPr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2959587" y="1415442"/>
              <a:ext cx="1004298" cy="3770333"/>
            </a:xfrm>
            <a:custGeom>
              <a:avLst/>
              <a:gdLst>
                <a:gd name="connsiteX0" fmla="*/ 0 w 1004298"/>
                <a:gd name="connsiteY0" fmla="*/ 100430 h 3770333"/>
                <a:gd name="connsiteX1" fmla="*/ 100430 w 1004298"/>
                <a:gd name="connsiteY1" fmla="*/ 0 h 3770333"/>
                <a:gd name="connsiteX2" fmla="*/ 903868 w 1004298"/>
                <a:gd name="connsiteY2" fmla="*/ 0 h 3770333"/>
                <a:gd name="connsiteX3" fmla="*/ 1004298 w 1004298"/>
                <a:gd name="connsiteY3" fmla="*/ 100430 h 3770333"/>
                <a:gd name="connsiteX4" fmla="*/ 1004298 w 1004298"/>
                <a:gd name="connsiteY4" fmla="*/ 3669903 h 3770333"/>
                <a:gd name="connsiteX5" fmla="*/ 903868 w 1004298"/>
                <a:gd name="connsiteY5" fmla="*/ 3770333 h 3770333"/>
                <a:gd name="connsiteX6" fmla="*/ 100430 w 1004298"/>
                <a:gd name="connsiteY6" fmla="*/ 3770333 h 3770333"/>
                <a:gd name="connsiteX7" fmla="*/ 0 w 1004298"/>
                <a:gd name="connsiteY7" fmla="*/ 3669903 h 3770333"/>
                <a:gd name="connsiteX8" fmla="*/ 0 w 1004298"/>
                <a:gd name="connsiteY8" fmla="*/ 100430 h 3770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4298" h="3770333">
                  <a:moveTo>
                    <a:pt x="0" y="100430"/>
                  </a:moveTo>
                  <a:cubicBezTo>
                    <a:pt x="0" y="44964"/>
                    <a:pt x="44964" y="0"/>
                    <a:pt x="100430" y="0"/>
                  </a:cubicBezTo>
                  <a:lnTo>
                    <a:pt x="903868" y="0"/>
                  </a:lnTo>
                  <a:cubicBezTo>
                    <a:pt x="959334" y="0"/>
                    <a:pt x="1004298" y="44964"/>
                    <a:pt x="1004298" y="100430"/>
                  </a:cubicBezTo>
                  <a:lnTo>
                    <a:pt x="1004298" y="3669903"/>
                  </a:lnTo>
                  <a:cubicBezTo>
                    <a:pt x="1004298" y="3725369"/>
                    <a:pt x="959334" y="3770333"/>
                    <a:pt x="903868" y="3770333"/>
                  </a:cubicBezTo>
                  <a:lnTo>
                    <a:pt x="100430" y="3770333"/>
                  </a:lnTo>
                  <a:cubicBezTo>
                    <a:pt x="44964" y="3770333"/>
                    <a:pt x="0" y="3725369"/>
                    <a:pt x="0" y="3669903"/>
                  </a:cubicBezTo>
                  <a:lnTo>
                    <a:pt x="0" y="100430"/>
                  </a:lnTo>
                  <a:close/>
                </a:path>
              </a:pathLst>
            </a:custGeo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6095" tIns="136095" rIns="136095" bIns="136095" numCol="1" spcCol="1270" anchor="ctr" anchorCtr="0">
              <a:noAutofit/>
            </a:bodyPr>
            <a:lstStyle/>
            <a:p>
              <a:pPr lvl="0" algn="ctr" defTabSz="12446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sz="2800" kern="1200" baseline="0" smtClean="0">
                  <a:ea typeface="幼圆" panose="02010509060101010101" pitchFamily="49" charset="-122"/>
                </a:rPr>
                <a:t>医共体成员单位法人资格</a:t>
              </a:r>
              <a:endParaRPr lang="zh-CN" sz="2800" kern="1200">
                <a:ea typeface="幼圆" panose="02010509060101010101" pitchFamily="49" charset="-122"/>
              </a:endParaRPr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4132607" y="1415442"/>
              <a:ext cx="1004298" cy="3770333"/>
            </a:xfrm>
            <a:custGeom>
              <a:avLst/>
              <a:gdLst>
                <a:gd name="connsiteX0" fmla="*/ 0 w 1004298"/>
                <a:gd name="connsiteY0" fmla="*/ 100430 h 3770333"/>
                <a:gd name="connsiteX1" fmla="*/ 100430 w 1004298"/>
                <a:gd name="connsiteY1" fmla="*/ 0 h 3770333"/>
                <a:gd name="connsiteX2" fmla="*/ 903868 w 1004298"/>
                <a:gd name="connsiteY2" fmla="*/ 0 h 3770333"/>
                <a:gd name="connsiteX3" fmla="*/ 1004298 w 1004298"/>
                <a:gd name="connsiteY3" fmla="*/ 100430 h 3770333"/>
                <a:gd name="connsiteX4" fmla="*/ 1004298 w 1004298"/>
                <a:gd name="connsiteY4" fmla="*/ 3669903 h 3770333"/>
                <a:gd name="connsiteX5" fmla="*/ 903868 w 1004298"/>
                <a:gd name="connsiteY5" fmla="*/ 3770333 h 3770333"/>
                <a:gd name="connsiteX6" fmla="*/ 100430 w 1004298"/>
                <a:gd name="connsiteY6" fmla="*/ 3770333 h 3770333"/>
                <a:gd name="connsiteX7" fmla="*/ 0 w 1004298"/>
                <a:gd name="connsiteY7" fmla="*/ 3669903 h 3770333"/>
                <a:gd name="connsiteX8" fmla="*/ 0 w 1004298"/>
                <a:gd name="connsiteY8" fmla="*/ 100430 h 3770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4298" h="3770333">
                  <a:moveTo>
                    <a:pt x="0" y="100430"/>
                  </a:moveTo>
                  <a:cubicBezTo>
                    <a:pt x="0" y="44964"/>
                    <a:pt x="44964" y="0"/>
                    <a:pt x="100430" y="0"/>
                  </a:cubicBezTo>
                  <a:lnTo>
                    <a:pt x="903868" y="0"/>
                  </a:lnTo>
                  <a:cubicBezTo>
                    <a:pt x="959334" y="0"/>
                    <a:pt x="1004298" y="44964"/>
                    <a:pt x="1004298" y="100430"/>
                  </a:cubicBezTo>
                  <a:lnTo>
                    <a:pt x="1004298" y="3669903"/>
                  </a:lnTo>
                  <a:cubicBezTo>
                    <a:pt x="1004298" y="3725369"/>
                    <a:pt x="959334" y="3770333"/>
                    <a:pt x="903868" y="3770333"/>
                  </a:cubicBezTo>
                  <a:lnTo>
                    <a:pt x="100430" y="3770333"/>
                  </a:lnTo>
                  <a:cubicBezTo>
                    <a:pt x="44964" y="3770333"/>
                    <a:pt x="0" y="3725369"/>
                    <a:pt x="0" y="3669903"/>
                  </a:cubicBezTo>
                  <a:lnTo>
                    <a:pt x="0" y="100430"/>
                  </a:lnTo>
                  <a:close/>
                </a:path>
              </a:pathLst>
            </a:custGeom>
            <a:solidFill>
              <a:srgbClr val="00B050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6095" tIns="136095" rIns="136095" bIns="136095" numCol="1" spcCol="1270" anchor="ctr" anchorCtr="0">
              <a:noAutofit/>
            </a:bodyPr>
            <a:lstStyle/>
            <a:p>
              <a:pPr lvl="0" algn="ctr" defTabSz="12446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sz="2800" kern="1200" baseline="0" smtClean="0">
                  <a:ea typeface="幼圆" panose="02010509060101010101" pitchFamily="49" charset="-122"/>
                </a:rPr>
                <a:t>单位性质</a:t>
              </a:r>
              <a:endParaRPr lang="zh-CN" sz="2800" kern="1200">
                <a:ea typeface="幼圆" panose="02010509060101010101" pitchFamily="49" charset="-122"/>
              </a:endParaRPr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5305628" y="1415442"/>
              <a:ext cx="1004298" cy="3770333"/>
            </a:xfrm>
            <a:custGeom>
              <a:avLst/>
              <a:gdLst>
                <a:gd name="connsiteX0" fmla="*/ 0 w 1004298"/>
                <a:gd name="connsiteY0" fmla="*/ 100430 h 3770333"/>
                <a:gd name="connsiteX1" fmla="*/ 100430 w 1004298"/>
                <a:gd name="connsiteY1" fmla="*/ 0 h 3770333"/>
                <a:gd name="connsiteX2" fmla="*/ 903868 w 1004298"/>
                <a:gd name="connsiteY2" fmla="*/ 0 h 3770333"/>
                <a:gd name="connsiteX3" fmla="*/ 1004298 w 1004298"/>
                <a:gd name="connsiteY3" fmla="*/ 100430 h 3770333"/>
                <a:gd name="connsiteX4" fmla="*/ 1004298 w 1004298"/>
                <a:gd name="connsiteY4" fmla="*/ 3669903 h 3770333"/>
                <a:gd name="connsiteX5" fmla="*/ 903868 w 1004298"/>
                <a:gd name="connsiteY5" fmla="*/ 3770333 h 3770333"/>
                <a:gd name="connsiteX6" fmla="*/ 100430 w 1004298"/>
                <a:gd name="connsiteY6" fmla="*/ 3770333 h 3770333"/>
                <a:gd name="connsiteX7" fmla="*/ 0 w 1004298"/>
                <a:gd name="connsiteY7" fmla="*/ 3669903 h 3770333"/>
                <a:gd name="connsiteX8" fmla="*/ 0 w 1004298"/>
                <a:gd name="connsiteY8" fmla="*/ 100430 h 3770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4298" h="3770333">
                  <a:moveTo>
                    <a:pt x="0" y="100430"/>
                  </a:moveTo>
                  <a:cubicBezTo>
                    <a:pt x="0" y="44964"/>
                    <a:pt x="44964" y="0"/>
                    <a:pt x="100430" y="0"/>
                  </a:cubicBezTo>
                  <a:lnTo>
                    <a:pt x="903868" y="0"/>
                  </a:lnTo>
                  <a:cubicBezTo>
                    <a:pt x="959334" y="0"/>
                    <a:pt x="1004298" y="44964"/>
                    <a:pt x="1004298" y="100430"/>
                  </a:cubicBezTo>
                  <a:lnTo>
                    <a:pt x="1004298" y="3669903"/>
                  </a:lnTo>
                  <a:cubicBezTo>
                    <a:pt x="1004298" y="3725369"/>
                    <a:pt x="959334" y="3770333"/>
                    <a:pt x="903868" y="3770333"/>
                  </a:cubicBezTo>
                  <a:lnTo>
                    <a:pt x="100430" y="3770333"/>
                  </a:lnTo>
                  <a:cubicBezTo>
                    <a:pt x="44964" y="3770333"/>
                    <a:pt x="0" y="3725369"/>
                    <a:pt x="0" y="3669903"/>
                  </a:cubicBezTo>
                  <a:lnTo>
                    <a:pt x="0" y="100430"/>
                  </a:lnTo>
                  <a:close/>
                </a:path>
              </a:pathLst>
            </a:custGeom>
            <a:solidFill>
              <a:srgbClr val="00B0F0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6095" tIns="136095" rIns="136095" bIns="136095" numCol="1" spcCol="1270" anchor="ctr" anchorCtr="0">
              <a:noAutofit/>
            </a:bodyPr>
            <a:lstStyle/>
            <a:p>
              <a:pPr lvl="0" algn="ctr" defTabSz="12446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sz="2800" kern="1200" baseline="0" dirty="0" smtClean="0">
                  <a:ea typeface="幼圆" panose="02010509060101010101" pitchFamily="49" charset="-122"/>
                </a:rPr>
                <a:t>基本功能定位</a:t>
              </a:r>
              <a:endParaRPr lang="zh-CN" sz="2800" kern="1200" dirty="0">
                <a:ea typeface="幼圆" panose="02010509060101010101" pitchFamily="49" charset="-122"/>
              </a:endParaRPr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6478648" y="1415442"/>
              <a:ext cx="1004298" cy="3770333"/>
            </a:xfrm>
            <a:custGeom>
              <a:avLst/>
              <a:gdLst>
                <a:gd name="connsiteX0" fmla="*/ 0 w 1004298"/>
                <a:gd name="connsiteY0" fmla="*/ 100430 h 3770333"/>
                <a:gd name="connsiteX1" fmla="*/ 100430 w 1004298"/>
                <a:gd name="connsiteY1" fmla="*/ 0 h 3770333"/>
                <a:gd name="connsiteX2" fmla="*/ 903868 w 1004298"/>
                <a:gd name="connsiteY2" fmla="*/ 0 h 3770333"/>
                <a:gd name="connsiteX3" fmla="*/ 1004298 w 1004298"/>
                <a:gd name="connsiteY3" fmla="*/ 100430 h 3770333"/>
                <a:gd name="connsiteX4" fmla="*/ 1004298 w 1004298"/>
                <a:gd name="connsiteY4" fmla="*/ 3669903 h 3770333"/>
                <a:gd name="connsiteX5" fmla="*/ 903868 w 1004298"/>
                <a:gd name="connsiteY5" fmla="*/ 3770333 h 3770333"/>
                <a:gd name="connsiteX6" fmla="*/ 100430 w 1004298"/>
                <a:gd name="connsiteY6" fmla="*/ 3770333 h 3770333"/>
                <a:gd name="connsiteX7" fmla="*/ 0 w 1004298"/>
                <a:gd name="connsiteY7" fmla="*/ 3669903 h 3770333"/>
                <a:gd name="connsiteX8" fmla="*/ 0 w 1004298"/>
                <a:gd name="connsiteY8" fmla="*/ 100430 h 3770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4298" h="3770333">
                  <a:moveTo>
                    <a:pt x="0" y="100430"/>
                  </a:moveTo>
                  <a:cubicBezTo>
                    <a:pt x="0" y="44964"/>
                    <a:pt x="44964" y="0"/>
                    <a:pt x="100430" y="0"/>
                  </a:cubicBezTo>
                  <a:lnTo>
                    <a:pt x="903868" y="0"/>
                  </a:lnTo>
                  <a:cubicBezTo>
                    <a:pt x="959334" y="0"/>
                    <a:pt x="1004298" y="44964"/>
                    <a:pt x="1004298" y="100430"/>
                  </a:cubicBezTo>
                  <a:lnTo>
                    <a:pt x="1004298" y="3669903"/>
                  </a:lnTo>
                  <a:cubicBezTo>
                    <a:pt x="1004298" y="3725369"/>
                    <a:pt x="959334" y="3770333"/>
                    <a:pt x="903868" y="3770333"/>
                  </a:cubicBezTo>
                  <a:lnTo>
                    <a:pt x="100430" y="3770333"/>
                  </a:lnTo>
                  <a:cubicBezTo>
                    <a:pt x="44964" y="3770333"/>
                    <a:pt x="0" y="3725369"/>
                    <a:pt x="0" y="3669903"/>
                  </a:cubicBezTo>
                  <a:lnTo>
                    <a:pt x="0" y="100430"/>
                  </a:lnTo>
                  <a:close/>
                </a:path>
              </a:pathLst>
            </a:custGeom>
            <a:solidFill>
              <a:srgbClr val="0070C0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6095" tIns="136095" rIns="136095" bIns="136095" numCol="1" spcCol="1270" anchor="ctr" anchorCtr="0">
              <a:noAutofit/>
            </a:bodyPr>
            <a:lstStyle/>
            <a:p>
              <a:pPr lvl="0" algn="ctr" defTabSz="12446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sz="2800" kern="1200" baseline="0" dirty="0" smtClean="0">
                  <a:ea typeface="幼圆" panose="02010509060101010101" pitchFamily="49" charset="-122"/>
                </a:rPr>
                <a:t>承担的主要工作任务</a:t>
              </a:r>
              <a:endParaRPr lang="zh-CN" sz="2800" kern="1200" dirty="0">
                <a:ea typeface="幼圆" panose="02010509060101010101" pitchFamily="49" charset="-122"/>
              </a:endParaRPr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7651669" y="1415442"/>
              <a:ext cx="1004298" cy="3770333"/>
            </a:xfrm>
            <a:custGeom>
              <a:avLst/>
              <a:gdLst>
                <a:gd name="connsiteX0" fmla="*/ 0 w 1004298"/>
                <a:gd name="connsiteY0" fmla="*/ 100430 h 3770333"/>
                <a:gd name="connsiteX1" fmla="*/ 100430 w 1004298"/>
                <a:gd name="connsiteY1" fmla="*/ 0 h 3770333"/>
                <a:gd name="connsiteX2" fmla="*/ 903868 w 1004298"/>
                <a:gd name="connsiteY2" fmla="*/ 0 h 3770333"/>
                <a:gd name="connsiteX3" fmla="*/ 1004298 w 1004298"/>
                <a:gd name="connsiteY3" fmla="*/ 100430 h 3770333"/>
                <a:gd name="connsiteX4" fmla="*/ 1004298 w 1004298"/>
                <a:gd name="connsiteY4" fmla="*/ 3669903 h 3770333"/>
                <a:gd name="connsiteX5" fmla="*/ 903868 w 1004298"/>
                <a:gd name="connsiteY5" fmla="*/ 3770333 h 3770333"/>
                <a:gd name="connsiteX6" fmla="*/ 100430 w 1004298"/>
                <a:gd name="connsiteY6" fmla="*/ 3770333 h 3770333"/>
                <a:gd name="connsiteX7" fmla="*/ 0 w 1004298"/>
                <a:gd name="connsiteY7" fmla="*/ 3669903 h 3770333"/>
                <a:gd name="connsiteX8" fmla="*/ 0 w 1004298"/>
                <a:gd name="connsiteY8" fmla="*/ 100430 h 3770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4298" h="3770333">
                  <a:moveTo>
                    <a:pt x="0" y="100430"/>
                  </a:moveTo>
                  <a:cubicBezTo>
                    <a:pt x="0" y="44964"/>
                    <a:pt x="44964" y="0"/>
                    <a:pt x="100430" y="0"/>
                  </a:cubicBezTo>
                  <a:lnTo>
                    <a:pt x="903868" y="0"/>
                  </a:lnTo>
                  <a:cubicBezTo>
                    <a:pt x="959334" y="0"/>
                    <a:pt x="1004298" y="44964"/>
                    <a:pt x="1004298" y="100430"/>
                  </a:cubicBezTo>
                  <a:lnTo>
                    <a:pt x="1004298" y="3669903"/>
                  </a:lnTo>
                  <a:cubicBezTo>
                    <a:pt x="1004298" y="3725369"/>
                    <a:pt x="959334" y="3770333"/>
                    <a:pt x="903868" y="3770333"/>
                  </a:cubicBezTo>
                  <a:lnTo>
                    <a:pt x="100430" y="3770333"/>
                  </a:lnTo>
                  <a:cubicBezTo>
                    <a:pt x="44964" y="3770333"/>
                    <a:pt x="0" y="3725369"/>
                    <a:pt x="0" y="3669903"/>
                  </a:cubicBezTo>
                  <a:lnTo>
                    <a:pt x="0" y="100430"/>
                  </a:lnTo>
                  <a:close/>
                </a:path>
              </a:pathLst>
            </a:custGeom>
            <a:solidFill>
              <a:srgbClr val="7030A0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6095" tIns="136095" rIns="136095" bIns="136095" numCol="1" spcCol="1270" anchor="ctr" anchorCtr="0">
              <a:noAutofit/>
            </a:bodyPr>
            <a:lstStyle/>
            <a:p>
              <a:pPr lvl="0" algn="ctr" defTabSz="12446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sz="2800" kern="1200" baseline="0" smtClean="0">
                  <a:ea typeface="幼圆" panose="02010509060101010101" pitchFamily="49" charset="-122"/>
                </a:rPr>
                <a:t>人员身份</a:t>
              </a:r>
              <a:endParaRPr lang="zh-CN" sz="2800" kern="1200">
                <a:ea typeface="幼圆" panose="02010509060101010101" pitchFamily="49" charset="-122"/>
              </a:endParaRPr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8824689" y="1415442"/>
              <a:ext cx="1004298" cy="3770333"/>
            </a:xfrm>
            <a:custGeom>
              <a:avLst/>
              <a:gdLst>
                <a:gd name="connsiteX0" fmla="*/ 0 w 1004298"/>
                <a:gd name="connsiteY0" fmla="*/ 100430 h 3770333"/>
                <a:gd name="connsiteX1" fmla="*/ 100430 w 1004298"/>
                <a:gd name="connsiteY1" fmla="*/ 0 h 3770333"/>
                <a:gd name="connsiteX2" fmla="*/ 903868 w 1004298"/>
                <a:gd name="connsiteY2" fmla="*/ 0 h 3770333"/>
                <a:gd name="connsiteX3" fmla="*/ 1004298 w 1004298"/>
                <a:gd name="connsiteY3" fmla="*/ 100430 h 3770333"/>
                <a:gd name="connsiteX4" fmla="*/ 1004298 w 1004298"/>
                <a:gd name="connsiteY4" fmla="*/ 3669903 h 3770333"/>
                <a:gd name="connsiteX5" fmla="*/ 903868 w 1004298"/>
                <a:gd name="connsiteY5" fmla="*/ 3770333 h 3770333"/>
                <a:gd name="connsiteX6" fmla="*/ 100430 w 1004298"/>
                <a:gd name="connsiteY6" fmla="*/ 3770333 h 3770333"/>
                <a:gd name="connsiteX7" fmla="*/ 0 w 1004298"/>
                <a:gd name="connsiteY7" fmla="*/ 3669903 h 3770333"/>
                <a:gd name="connsiteX8" fmla="*/ 0 w 1004298"/>
                <a:gd name="connsiteY8" fmla="*/ 100430 h 3770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4298" h="3770333">
                  <a:moveTo>
                    <a:pt x="0" y="100430"/>
                  </a:moveTo>
                  <a:cubicBezTo>
                    <a:pt x="0" y="44964"/>
                    <a:pt x="44964" y="0"/>
                    <a:pt x="100430" y="0"/>
                  </a:cubicBezTo>
                  <a:lnTo>
                    <a:pt x="903868" y="0"/>
                  </a:lnTo>
                  <a:cubicBezTo>
                    <a:pt x="959334" y="0"/>
                    <a:pt x="1004298" y="44964"/>
                    <a:pt x="1004298" y="100430"/>
                  </a:cubicBezTo>
                  <a:lnTo>
                    <a:pt x="1004298" y="3669903"/>
                  </a:lnTo>
                  <a:cubicBezTo>
                    <a:pt x="1004298" y="3725369"/>
                    <a:pt x="959334" y="3770333"/>
                    <a:pt x="903868" y="3770333"/>
                  </a:cubicBezTo>
                  <a:lnTo>
                    <a:pt x="100430" y="3770333"/>
                  </a:lnTo>
                  <a:cubicBezTo>
                    <a:pt x="44964" y="3770333"/>
                    <a:pt x="0" y="3725369"/>
                    <a:pt x="0" y="3669903"/>
                  </a:cubicBezTo>
                  <a:lnTo>
                    <a:pt x="0" y="10043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6095" tIns="136095" rIns="136095" bIns="136095" numCol="1" spcCol="1270" anchor="ctr" anchorCtr="0">
              <a:noAutofit/>
            </a:bodyPr>
            <a:lstStyle/>
            <a:p>
              <a:pPr lvl="0" algn="ctr" defTabSz="12446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sz="2800" kern="1200" baseline="0" smtClean="0">
                  <a:ea typeface="幼圆" panose="02010509060101010101" pitchFamily="49" charset="-122"/>
                </a:rPr>
                <a:t>人事关系</a:t>
              </a:r>
              <a:endParaRPr lang="zh-CN" sz="2800" kern="1200">
                <a:ea typeface="幼圆" panose="02010509060101010101" pitchFamily="49" charset="-122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4641034" y="5203501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3200" b="1" dirty="0">
                <a:solidFill>
                  <a:srgbClr val="FF0000"/>
                </a:solidFill>
                <a:ea typeface="幼圆" panose="02010509060101010101" pitchFamily="49" charset="-122"/>
              </a:rPr>
              <a:t>“八个不变”</a:t>
            </a:r>
            <a:endParaRPr lang="zh-CN" altLang="en-US" sz="3200" b="1" dirty="0">
              <a:ea typeface="幼圆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ea typeface="幼圆" panose="02010509060101010101" pitchFamily="49" charset="-122"/>
              </a:rPr>
              <a:t>紧密型县域医共体试点建设中</a:t>
            </a:r>
            <a:r>
              <a:rPr lang="zh-CN" altLang="en-US" dirty="0">
                <a:solidFill>
                  <a:srgbClr val="FF0000"/>
                </a:solidFill>
                <a:ea typeface="幼圆" panose="02010509060101010101" pitchFamily="49" charset="-122"/>
              </a:rPr>
              <a:t>主要改革措施</a:t>
            </a:r>
            <a:endParaRPr lang="zh-CN" altLang="en-US" dirty="0">
              <a:ea typeface="幼圆" panose="020105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763485" y="1558213"/>
            <a:ext cx="9815805" cy="3930203"/>
            <a:chOff x="-237004" y="1133475"/>
            <a:chExt cx="11716979" cy="5213357"/>
          </a:xfrm>
        </p:grpSpPr>
        <p:sp>
          <p:nvSpPr>
            <p:cNvPr id="5" name="任意多边形 4"/>
            <p:cNvSpPr/>
            <p:nvPr/>
          </p:nvSpPr>
          <p:spPr>
            <a:xfrm>
              <a:off x="-237004" y="1133475"/>
              <a:ext cx="2334530" cy="5213357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9700" tIns="1042671" rIns="141325" bIns="1042671" numCol="1" spcCol="1270" anchor="ctr" anchorCtr="0">
              <a:noAutofit/>
            </a:bodyPr>
            <a:lstStyle/>
            <a:p>
              <a:pPr lvl="0" defTabSz="977900" rtl="0">
                <a:lnSpc>
                  <a:spcPct val="125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sz="2200" kern="1200" baseline="0" dirty="0" smtClean="0">
                  <a:solidFill>
                    <a:srgbClr val="FFFF00"/>
                  </a:solidFill>
                  <a:ea typeface="幼圆" panose="02010509060101010101" pitchFamily="49" charset="-122"/>
                </a:rPr>
                <a:t>深化</a:t>
              </a:r>
              <a:r>
                <a:rPr lang="zh-CN" sz="2200" kern="1200" baseline="0" dirty="0" smtClean="0">
                  <a:ea typeface="幼圆" panose="02010509060101010101" pitchFamily="49" charset="-122"/>
                </a:rPr>
                <a:t>外部治理机制改革</a:t>
              </a:r>
              <a:endParaRPr lang="en-US" altLang="zh-CN" sz="2200" kern="1200" baseline="0" dirty="0" smtClean="0">
                <a:ea typeface="幼圆" panose="02010509060101010101" pitchFamily="49" charset="-122"/>
              </a:endParaRPr>
            </a:p>
            <a:p>
              <a:pPr lvl="0" defTabSz="977900" rtl="0">
                <a:lnSpc>
                  <a:spcPct val="125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sz="2200" kern="1200" baseline="0" dirty="0" smtClean="0">
                  <a:solidFill>
                    <a:srgbClr val="FFFF00"/>
                  </a:solidFill>
                  <a:ea typeface="幼圆" panose="02010509060101010101" pitchFamily="49" charset="-122"/>
                </a:rPr>
                <a:t>保障</a:t>
              </a:r>
              <a:r>
                <a:rPr lang="zh-CN" sz="2200" kern="1200" baseline="0" dirty="0" smtClean="0">
                  <a:ea typeface="幼圆" panose="02010509060101010101" pitchFamily="49" charset="-122"/>
                </a:rPr>
                <a:t>医共体科学发展和有效运行</a:t>
              </a:r>
              <a:endParaRPr lang="zh-CN" sz="2200" kern="1200" dirty="0">
                <a:ea typeface="幼圆" panose="02010509060101010101" pitchFamily="49" charset="-122"/>
              </a:endParaRPr>
            </a:p>
          </p:txBody>
        </p:sp>
        <p:sp>
          <p:nvSpPr>
            <p:cNvPr id="6" name="任意多边形 5"/>
            <p:cNvSpPr/>
            <p:nvPr/>
          </p:nvSpPr>
          <p:spPr>
            <a:xfrm rot="21600000">
              <a:off x="2206625" y="1133475"/>
              <a:ext cx="1454644" cy="5213357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  <a:solidFill>
              <a:srgbClr val="92D05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4">
                <a:hueOff val="-948092"/>
                <a:satOff val="7535"/>
                <a:lumOff val="127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9700" tIns="1042671" rIns="141326" bIns="1042671" numCol="1" spcCol="1270" anchor="ctr" anchorCtr="0">
              <a:noAutofit/>
            </a:bodyPr>
            <a:lstStyle/>
            <a:p>
              <a:pPr lvl="0" algn="ctr" defTabSz="9779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2200" kern="1200" baseline="0" dirty="0" smtClean="0">
                  <a:solidFill>
                    <a:srgbClr val="FFFF00"/>
                  </a:solidFill>
                  <a:ea typeface="幼圆" panose="02010509060101010101" pitchFamily="49" charset="-122"/>
                </a:rPr>
                <a:t>1.</a:t>
              </a:r>
              <a:r>
                <a:rPr lang="zh-CN" sz="2200" kern="1200" baseline="0" dirty="0" smtClean="0">
                  <a:solidFill>
                    <a:srgbClr val="FFFF00"/>
                  </a:solidFill>
                  <a:ea typeface="幼圆" panose="02010509060101010101" pitchFamily="49" charset="-122"/>
                </a:rPr>
                <a:t>建立</a:t>
              </a:r>
              <a:endParaRPr lang="en-US" altLang="zh-CN" sz="2200" kern="1200" baseline="0" dirty="0" smtClean="0">
                <a:solidFill>
                  <a:srgbClr val="FFFF00"/>
                </a:solidFill>
                <a:ea typeface="幼圆" panose="02010509060101010101" pitchFamily="49" charset="-122"/>
              </a:endParaRPr>
            </a:p>
            <a:p>
              <a:pPr lvl="0" algn="ctr" defTabSz="9779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sz="2200" kern="1200" baseline="0" dirty="0" smtClean="0">
                  <a:ea typeface="幼圆" panose="02010509060101010101" pitchFamily="49" charset="-122"/>
                </a:rPr>
                <a:t>管理委员会</a:t>
              </a:r>
              <a:endParaRPr lang="zh-CN" sz="2200" kern="1200" dirty="0">
                <a:ea typeface="幼圆" panose="02010509060101010101" pitchFamily="49" charset="-122"/>
              </a:endParaRPr>
            </a:p>
          </p:txBody>
        </p:sp>
        <p:sp>
          <p:nvSpPr>
            <p:cNvPr id="7" name="任意多边形 6"/>
            <p:cNvSpPr/>
            <p:nvPr/>
          </p:nvSpPr>
          <p:spPr>
            <a:xfrm rot="21600000">
              <a:off x="3770364" y="1133475"/>
              <a:ext cx="1454644" cy="5213357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-1896183"/>
                <a:satOff val="15070"/>
                <a:lumOff val="2549"/>
                <a:alphaOff val="0"/>
              </a:schemeClr>
            </a:fillRef>
            <a:effectRef idx="3">
              <a:schemeClr val="accent4">
                <a:hueOff val="-1896183"/>
                <a:satOff val="15070"/>
                <a:lumOff val="254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9701" tIns="1042671" rIns="141325" bIns="1042671" numCol="1" spcCol="1270" anchor="ctr" anchorCtr="0">
              <a:noAutofit/>
            </a:bodyPr>
            <a:lstStyle/>
            <a:p>
              <a:pPr lvl="0" algn="ctr" defTabSz="9779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2200" kern="1200" baseline="0" dirty="0" smtClean="0">
                  <a:solidFill>
                    <a:srgbClr val="FFFF00"/>
                  </a:solidFill>
                  <a:ea typeface="幼圆" panose="02010509060101010101" pitchFamily="49" charset="-122"/>
                </a:rPr>
                <a:t>2.</a:t>
              </a:r>
              <a:r>
                <a:rPr lang="zh-CN" sz="2200" kern="1200" baseline="0" dirty="0" smtClean="0">
                  <a:solidFill>
                    <a:srgbClr val="FFFF00"/>
                  </a:solidFill>
                  <a:ea typeface="幼圆" panose="02010509060101010101" pitchFamily="49" charset="-122"/>
                </a:rPr>
                <a:t>完善</a:t>
              </a:r>
              <a:endParaRPr lang="en-US" altLang="zh-CN" sz="2200" kern="1200" baseline="0" dirty="0" smtClean="0">
                <a:solidFill>
                  <a:srgbClr val="FFFF00"/>
                </a:solidFill>
                <a:ea typeface="幼圆" panose="02010509060101010101" pitchFamily="49" charset="-122"/>
              </a:endParaRPr>
            </a:p>
            <a:p>
              <a:pPr lvl="0" algn="ctr" defTabSz="9779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sz="2200" kern="1200" baseline="0" dirty="0" smtClean="0">
                  <a:ea typeface="幼圆" panose="02010509060101010101" pitchFamily="49" charset="-122"/>
                </a:rPr>
                <a:t>内部管理运行机制</a:t>
              </a:r>
              <a:endParaRPr lang="zh-CN" sz="2200" kern="1200" dirty="0">
                <a:ea typeface="幼圆" panose="02010509060101010101" pitchFamily="49" charset="-122"/>
              </a:endParaRPr>
            </a:p>
          </p:txBody>
        </p:sp>
        <p:sp>
          <p:nvSpPr>
            <p:cNvPr id="8" name="任意多边形 7"/>
            <p:cNvSpPr/>
            <p:nvPr/>
          </p:nvSpPr>
          <p:spPr>
            <a:xfrm rot="21600000">
              <a:off x="5334107" y="1133475"/>
              <a:ext cx="1454643" cy="5213357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-2844275"/>
                <a:satOff val="22604"/>
                <a:lumOff val="3824"/>
                <a:alphaOff val="0"/>
              </a:schemeClr>
            </a:fillRef>
            <a:effectRef idx="3">
              <a:schemeClr val="accent4">
                <a:hueOff val="-2844275"/>
                <a:satOff val="22604"/>
                <a:lumOff val="3824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9700" tIns="1042671" rIns="141325" bIns="1042671" numCol="1" spcCol="1270" anchor="ctr" anchorCtr="0">
              <a:noAutofit/>
            </a:bodyPr>
            <a:lstStyle/>
            <a:p>
              <a:pPr lvl="0" defTabSz="9779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1800" kern="1200" baseline="0" dirty="0" smtClean="0">
                  <a:solidFill>
                    <a:srgbClr val="FFFF00"/>
                  </a:solidFill>
                  <a:ea typeface="幼圆" panose="02010509060101010101" pitchFamily="49" charset="-122"/>
                </a:rPr>
                <a:t>3.</a:t>
              </a:r>
              <a:r>
                <a:rPr lang="zh-CN" sz="1800" kern="1200" baseline="0" dirty="0" smtClean="0">
                  <a:solidFill>
                    <a:srgbClr val="FFFF00"/>
                  </a:solidFill>
                  <a:ea typeface="幼圆" panose="02010509060101010101" pitchFamily="49" charset="-122"/>
                </a:rPr>
                <a:t>统一</a:t>
              </a:r>
              <a:r>
                <a:rPr lang="zh-CN" sz="1800" kern="1200" baseline="0" dirty="0" smtClean="0">
                  <a:ea typeface="幼圆" panose="02010509060101010101" pitchFamily="49" charset="-122"/>
                </a:rPr>
                <a:t>对医共体机构、人员、财务、业务、药械、信息、医保、绩效考核等管理</a:t>
              </a:r>
              <a:endParaRPr lang="zh-CN" sz="1800" kern="1200" dirty="0">
                <a:ea typeface="幼圆" panose="02010509060101010101" pitchFamily="49" charset="-122"/>
              </a:endParaRPr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6897849" y="1133475"/>
              <a:ext cx="1454642" cy="5213357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-3792367"/>
                <a:satOff val="30139"/>
                <a:lumOff val="5098"/>
                <a:alphaOff val="0"/>
              </a:schemeClr>
            </a:fillRef>
            <a:effectRef idx="3">
              <a:schemeClr val="accent4">
                <a:hueOff val="-3792367"/>
                <a:satOff val="30139"/>
                <a:lumOff val="509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9700" tIns="1042671" rIns="141325" bIns="1042671" numCol="1" spcCol="1270" anchor="ctr" anchorCtr="0">
              <a:noAutofit/>
            </a:bodyPr>
            <a:lstStyle/>
            <a:p>
              <a:pPr lvl="0" algn="ctr" defTabSz="9779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2200" kern="1200" baseline="0" dirty="0" smtClean="0">
                  <a:solidFill>
                    <a:srgbClr val="FFFF00"/>
                  </a:solidFill>
                  <a:ea typeface="幼圆" panose="02010509060101010101" pitchFamily="49" charset="-122"/>
                </a:rPr>
                <a:t>4.</a:t>
              </a:r>
              <a:r>
                <a:rPr lang="zh-CN" sz="2200" kern="1200" baseline="0" dirty="0" smtClean="0">
                  <a:solidFill>
                    <a:srgbClr val="FFFF00"/>
                  </a:solidFill>
                  <a:ea typeface="幼圆" panose="02010509060101010101" pitchFamily="49" charset="-122"/>
                </a:rPr>
                <a:t>推进</a:t>
              </a:r>
              <a:endParaRPr lang="en-US" altLang="zh-CN" sz="2200" kern="1200" baseline="0" dirty="0" smtClean="0">
                <a:solidFill>
                  <a:srgbClr val="FFFF00"/>
                </a:solidFill>
                <a:ea typeface="幼圆" panose="02010509060101010101" pitchFamily="49" charset="-122"/>
              </a:endParaRPr>
            </a:p>
            <a:p>
              <a:pPr lvl="0" algn="ctr" defTabSz="9779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sz="2200" kern="1200" baseline="0" dirty="0" smtClean="0">
                  <a:ea typeface="幼圆" panose="02010509060101010101" pitchFamily="49" charset="-122"/>
                </a:rPr>
                <a:t>人事薪酬制度改革</a:t>
              </a:r>
              <a:endParaRPr lang="zh-CN" sz="2200" kern="1200" dirty="0">
                <a:ea typeface="幼圆" panose="02010509060101010101" pitchFamily="49" charset="-122"/>
              </a:endParaRPr>
            </a:p>
          </p:txBody>
        </p:sp>
        <p:sp>
          <p:nvSpPr>
            <p:cNvPr id="10" name="任意多边形 9"/>
            <p:cNvSpPr/>
            <p:nvPr/>
          </p:nvSpPr>
          <p:spPr>
            <a:xfrm rot="21600000">
              <a:off x="8461590" y="1133475"/>
              <a:ext cx="1454643" cy="5213357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-4740459"/>
                <a:satOff val="37674"/>
                <a:lumOff val="6373"/>
                <a:alphaOff val="0"/>
              </a:schemeClr>
            </a:fillRef>
            <a:effectRef idx="3">
              <a:schemeClr val="accent4">
                <a:hueOff val="-4740459"/>
                <a:satOff val="37674"/>
                <a:lumOff val="637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9700" tIns="1042671" rIns="141325" bIns="1042671" numCol="1" spcCol="1270" anchor="ctr" anchorCtr="0">
              <a:noAutofit/>
            </a:bodyPr>
            <a:lstStyle/>
            <a:p>
              <a:pPr lvl="0" algn="ctr" defTabSz="9779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2200" kern="1200" baseline="0" dirty="0" smtClean="0">
                  <a:ea typeface="幼圆" panose="02010509060101010101" pitchFamily="49" charset="-122"/>
                </a:rPr>
                <a:t>5.</a:t>
              </a:r>
              <a:r>
                <a:rPr lang="zh-CN" sz="2200" kern="1200" baseline="0" dirty="0" smtClean="0">
                  <a:ea typeface="幼圆" panose="02010509060101010101" pitchFamily="49" charset="-122"/>
                </a:rPr>
                <a:t>医共体内人员实行</a:t>
              </a:r>
              <a:endParaRPr lang="en-US" altLang="zh-CN" sz="2200" kern="1200" baseline="0" dirty="0" smtClean="0">
                <a:ea typeface="幼圆" panose="02010509060101010101" pitchFamily="49" charset="-122"/>
              </a:endParaRPr>
            </a:p>
            <a:p>
              <a:pPr lvl="0" algn="ctr" defTabSz="9779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sz="2200" kern="1200" baseline="0" dirty="0" smtClean="0">
                  <a:solidFill>
                    <a:srgbClr val="FFFF00"/>
                  </a:solidFill>
                  <a:ea typeface="幼圆" panose="02010509060101010101" pitchFamily="49" charset="-122"/>
                </a:rPr>
                <a:t>岗位</a:t>
              </a:r>
              <a:endParaRPr lang="en-US" altLang="zh-CN" sz="2200" kern="1200" baseline="0" dirty="0" smtClean="0">
                <a:solidFill>
                  <a:srgbClr val="FFFF00"/>
                </a:solidFill>
                <a:ea typeface="幼圆" panose="02010509060101010101" pitchFamily="49" charset="-122"/>
              </a:endParaRPr>
            </a:p>
            <a:p>
              <a:pPr lvl="0" algn="ctr" defTabSz="9779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sz="2200" kern="1200" baseline="0" dirty="0" smtClean="0">
                  <a:solidFill>
                    <a:srgbClr val="FFFF00"/>
                  </a:solidFill>
                  <a:ea typeface="幼圆" panose="02010509060101010101" pitchFamily="49" charset="-122"/>
                </a:rPr>
                <a:t>管理</a:t>
              </a:r>
              <a:endParaRPr lang="zh-CN" sz="2200" kern="1200" dirty="0">
                <a:solidFill>
                  <a:srgbClr val="FFFF00"/>
                </a:solidFill>
                <a:ea typeface="幼圆" panose="02010509060101010101" pitchFamily="49" charset="-122"/>
              </a:endParaRPr>
            </a:p>
          </p:txBody>
        </p:sp>
        <p:sp>
          <p:nvSpPr>
            <p:cNvPr id="11" name="任意多边形 10"/>
            <p:cNvSpPr/>
            <p:nvPr/>
          </p:nvSpPr>
          <p:spPr>
            <a:xfrm rot="21600000">
              <a:off x="10025332" y="1133475"/>
              <a:ext cx="1454643" cy="5213357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  <a:solidFill>
              <a:srgbClr val="00B05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-5688550"/>
                <a:satOff val="45209"/>
                <a:lumOff val="7647"/>
                <a:alphaOff val="0"/>
              </a:schemeClr>
            </a:fillRef>
            <a:effectRef idx="3">
              <a:schemeClr val="accent4">
                <a:hueOff val="-5688550"/>
                <a:satOff val="45209"/>
                <a:lumOff val="7647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9700" tIns="1042671" rIns="141325" bIns="1042671" numCol="1" spcCol="1270" anchor="ctr" anchorCtr="0">
              <a:noAutofit/>
            </a:bodyPr>
            <a:lstStyle/>
            <a:p>
              <a:pPr lvl="0" defTabSz="9779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1800" kern="1200" baseline="0" dirty="0" smtClean="0">
                  <a:ea typeface="幼圆" panose="02010509060101010101" pitchFamily="49" charset="-122"/>
                </a:rPr>
                <a:t>6.</a:t>
              </a:r>
              <a:r>
                <a:rPr lang="zh-CN" sz="1800" kern="1200" baseline="0" dirty="0" smtClean="0">
                  <a:ea typeface="幼圆" panose="02010509060101010101" pitchFamily="49" charset="-122"/>
                </a:rPr>
                <a:t>医共体对人员实施</a:t>
              </a:r>
              <a:r>
                <a:rPr lang="zh-CN" sz="1800" kern="1200" baseline="0" dirty="0" smtClean="0">
                  <a:solidFill>
                    <a:srgbClr val="FFFF00"/>
                  </a:solidFill>
                  <a:ea typeface="幼圆" panose="02010509060101010101" pitchFamily="49" charset="-122"/>
                </a:rPr>
                <a:t>统一</a:t>
              </a:r>
              <a:r>
                <a:rPr lang="zh-CN" sz="1800" kern="1200" baseline="0" dirty="0" smtClean="0">
                  <a:solidFill>
                    <a:schemeClr val="bg1"/>
                  </a:solidFill>
                  <a:ea typeface="幼圆" panose="02010509060101010101" pitchFamily="49" charset="-122"/>
                </a:rPr>
                <a:t>招聘</a:t>
              </a:r>
              <a:r>
                <a:rPr lang="zh-CN" sz="1800" kern="1200" baseline="0" dirty="0" smtClean="0">
                  <a:ea typeface="幼圆" panose="02010509060101010101" pitchFamily="49" charset="-122"/>
                </a:rPr>
                <a:t>、管理、调剂、培养和使用，并实行备案管理和动态调整</a:t>
              </a:r>
              <a:endParaRPr lang="zh-CN" sz="1800" kern="1200" dirty="0">
                <a:ea typeface="幼圆" panose="02010509060101010101" pitchFamily="49" charset="-122"/>
              </a:endParaRPr>
            </a:p>
          </p:txBody>
        </p:sp>
      </p:grpSp>
      <p:grpSp>
        <p:nvGrpSpPr>
          <p:cNvPr id="12" name="Group 27"/>
          <p:cNvGrpSpPr>
            <a:grpSpLocks noChangeAspect="1"/>
          </p:cNvGrpSpPr>
          <p:nvPr/>
        </p:nvGrpSpPr>
        <p:grpSpPr bwMode="auto">
          <a:xfrm>
            <a:off x="155134" y="2138287"/>
            <a:ext cx="1516953" cy="2083129"/>
            <a:chOff x="352" y="213"/>
            <a:chExt cx="2757" cy="3786"/>
          </a:xfrm>
        </p:grpSpPr>
        <p:sp>
          <p:nvSpPr>
            <p:cNvPr id="13" name="Freeform 28"/>
            <p:cNvSpPr>
              <a:spLocks/>
            </p:cNvSpPr>
            <p:nvPr/>
          </p:nvSpPr>
          <p:spPr bwMode="auto">
            <a:xfrm>
              <a:off x="2695" y="1791"/>
              <a:ext cx="175" cy="197"/>
            </a:xfrm>
            <a:custGeom>
              <a:avLst/>
              <a:gdLst>
                <a:gd name="T0" fmla="*/ 8 w 74"/>
                <a:gd name="T1" fmla="*/ 11 h 83"/>
                <a:gd name="T2" fmla="*/ 6 w 74"/>
                <a:gd name="T3" fmla="*/ 36 h 83"/>
                <a:gd name="T4" fmla="*/ 0 w 74"/>
                <a:gd name="T5" fmla="*/ 82 h 83"/>
                <a:gd name="T6" fmla="*/ 28 w 74"/>
                <a:gd name="T7" fmla="*/ 83 h 83"/>
                <a:gd name="T8" fmla="*/ 64 w 74"/>
                <a:gd name="T9" fmla="*/ 78 h 83"/>
                <a:gd name="T10" fmla="*/ 60 w 74"/>
                <a:gd name="T11" fmla="*/ 65 h 83"/>
                <a:gd name="T12" fmla="*/ 60 w 74"/>
                <a:gd name="T13" fmla="*/ 39 h 83"/>
                <a:gd name="T14" fmla="*/ 61 w 74"/>
                <a:gd name="T15" fmla="*/ 24 h 83"/>
                <a:gd name="T16" fmla="*/ 74 w 74"/>
                <a:gd name="T17" fmla="*/ 15 h 83"/>
                <a:gd name="T18" fmla="*/ 47 w 74"/>
                <a:gd name="T19" fmla="*/ 1 h 83"/>
                <a:gd name="T20" fmla="*/ 8 w 74"/>
                <a:gd name="T21" fmla="*/ 1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4" h="83">
                  <a:moveTo>
                    <a:pt x="8" y="11"/>
                  </a:moveTo>
                  <a:cubicBezTo>
                    <a:pt x="6" y="36"/>
                    <a:pt x="6" y="36"/>
                    <a:pt x="6" y="36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61" y="71"/>
                    <a:pt x="60" y="65"/>
                  </a:cubicBezTo>
                  <a:cubicBezTo>
                    <a:pt x="60" y="58"/>
                    <a:pt x="60" y="49"/>
                    <a:pt x="60" y="39"/>
                  </a:cubicBezTo>
                  <a:cubicBezTo>
                    <a:pt x="60" y="30"/>
                    <a:pt x="61" y="24"/>
                    <a:pt x="61" y="24"/>
                  </a:cubicBezTo>
                  <a:cubicBezTo>
                    <a:pt x="61" y="24"/>
                    <a:pt x="74" y="20"/>
                    <a:pt x="74" y="15"/>
                  </a:cubicBezTo>
                  <a:cubicBezTo>
                    <a:pt x="73" y="10"/>
                    <a:pt x="62" y="1"/>
                    <a:pt x="47" y="1"/>
                  </a:cubicBezTo>
                  <a:cubicBezTo>
                    <a:pt x="31" y="0"/>
                    <a:pt x="8" y="11"/>
                    <a:pt x="8" y="11"/>
                  </a:cubicBezTo>
                  <a:close/>
                </a:path>
              </a:pathLst>
            </a:custGeom>
            <a:solidFill>
              <a:srgbClr val="F3D1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Freeform 29"/>
            <p:cNvSpPr>
              <a:spLocks/>
            </p:cNvSpPr>
            <p:nvPr/>
          </p:nvSpPr>
          <p:spPr bwMode="auto">
            <a:xfrm>
              <a:off x="2908" y="1543"/>
              <a:ext cx="130" cy="59"/>
            </a:xfrm>
            <a:custGeom>
              <a:avLst/>
              <a:gdLst>
                <a:gd name="T0" fmla="*/ 50 w 55"/>
                <a:gd name="T1" fmla="*/ 5 h 25"/>
                <a:gd name="T2" fmla="*/ 44 w 55"/>
                <a:gd name="T3" fmla="*/ 24 h 25"/>
                <a:gd name="T4" fmla="*/ 8 w 55"/>
                <a:gd name="T5" fmla="*/ 25 h 25"/>
                <a:gd name="T6" fmla="*/ 6 w 55"/>
                <a:gd name="T7" fmla="*/ 8 h 25"/>
                <a:gd name="T8" fmla="*/ 28 w 55"/>
                <a:gd name="T9" fmla="*/ 1 h 25"/>
                <a:gd name="T10" fmla="*/ 50 w 55"/>
                <a:gd name="T11" fmla="*/ 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" h="25">
                  <a:moveTo>
                    <a:pt x="50" y="5"/>
                  </a:moveTo>
                  <a:cubicBezTo>
                    <a:pt x="55" y="11"/>
                    <a:pt x="49" y="19"/>
                    <a:pt x="44" y="24"/>
                  </a:cubicBezTo>
                  <a:cubicBezTo>
                    <a:pt x="33" y="20"/>
                    <a:pt x="19" y="22"/>
                    <a:pt x="8" y="25"/>
                  </a:cubicBezTo>
                  <a:cubicBezTo>
                    <a:pt x="4" y="20"/>
                    <a:pt x="0" y="13"/>
                    <a:pt x="6" y="8"/>
                  </a:cubicBezTo>
                  <a:cubicBezTo>
                    <a:pt x="11" y="3"/>
                    <a:pt x="21" y="1"/>
                    <a:pt x="28" y="1"/>
                  </a:cubicBezTo>
                  <a:cubicBezTo>
                    <a:pt x="35" y="0"/>
                    <a:pt x="44" y="0"/>
                    <a:pt x="50" y="5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Freeform 30"/>
            <p:cNvSpPr>
              <a:spLocks/>
            </p:cNvSpPr>
            <p:nvPr/>
          </p:nvSpPr>
          <p:spPr bwMode="auto">
            <a:xfrm>
              <a:off x="2839" y="1702"/>
              <a:ext cx="209" cy="236"/>
            </a:xfrm>
            <a:custGeom>
              <a:avLst/>
              <a:gdLst>
                <a:gd name="T0" fmla="*/ 88 w 88"/>
                <a:gd name="T1" fmla="*/ 7 h 100"/>
                <a:gd name="T2" fmla="*/ 88 w 88"/>
                <a:gd name="T3" fmla="*/ 14 h 100"/>
                <a:gd name="T4" fmla="*/ 66 w 88"/>
                <a:gd name="T5" fmla="*/ 37 h 100"/>
                <a:gd name="T6" fmla="*/ 68 w 88"/>
                <a:gd name="T7" fmla="*/ 40 h 100"/>
                <a:gd name="T8" fmla="*/ 69 w 88"/>
                <a:gd name="T9" fmla="*/ 60 h 100"/>
                <a:gd name="T10" fmla="*/ 66 w 88"/>
                <a:gd name="T11" fmla="*/ 75 h 100"/>
                <a:gd name="T12" fmla="*/ 69 w 88"/>
                <a:gd name="T13" fmla="*/ 78 h 100"/>
                <a:gd name="T14" fmla="*/ 87 w 88"/>
                <a:gd name="T15" fmla="*/ 82 h 100"/>
                <a:gd name="T16" fmla="*/ 87 w 88"/>
                <a:gd name="T17" fmla="*/ 84 h 100"/>
                <a:gd name="T18" fmla="*/ 86 w 88"/>
                <a:gd name="T19" fmla="*/ 85 h 100"/>
                <a:gd name="T20" fmla="*/ 4 w 88"/>
                <a:gd name="T21" fmla="*/ 77 h 100"/>
                <a:gd name="T22" fmla="*/ 1 w 88"/>
                <a:gd name="T23" fmla="*/ 77 h 100"/>
                <a:gd name="T24" fmla="*/ 2 w 88"/>
                <a:gd name="T25" fmla="*/ 63 h 100"/>
                <a:gd name="T26" fmla="*/ 10 w 88"/>
                <a:gd name="T27" fmla="*/ 43 h 100"/>
                <a:gd name="T28" fmla="*/ 0 w 88"/>
                <a:gd name="T29" fmla="*/ 38 h 100"/>
                <a:gd name="T30" fmla="*/ 7 w 88"/>
                <a:gd name="T31" fmla="*/ 0 h 100"/>
                <a:gd name="T32" fmla="*/ 88 w 88"/>
                <a:gd name="T33" fmla="*/ 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8" h="100">
                  <a:moveTo>
                    <a:pt x="88" y="7"/>
                  </a:moveTo>
                  <a:cubicBezTo>
                    <a:pt x="88" y="9"/>
                    <a:pt x="88" y="11"/>
                    <a:pt x="88" y="14"/>
                  </a:cubicBezTo>
                  <a:cubicBezTo>
                    <a:pt x="76" y="14"/>
                    <a:pt x="67" y="25"/>
                    <a:pt x="66" y="37"/>
                  </a:cubicBezTo>
                  <a:cubicBezTo>
                    <a:pt x="66" y="38"/>
                    <a:pt x="67" y="39"/>
                    <a:pt x="68" y="40"/>
                  </a:cubicBezTo>
                  <a:cubicBezTo>
                    <a:pt x="63" y="45"/>
                    <a:pt x="62" y="53"/>
                    <a:pt x="69" y="60"/>
                  </a:cubicBezTo>
                  <a:cubicBezTo>
                    <a:pt x="66" y="64"/>
                    <a:pt x="66" y="70"/>
                    <a:pt x="66" y="75"/>
                  </a:cubicBezTo>
                  <a:cubicBezTo>
                    <a:pt x="66" y="77"/>
                    <a:pt x="67" y="78"/>
                    <a:pt x="69" y="78"/>
                  </a:cubicBezTo>
                  <a:cubicBezTo>
                    <a:pt x="74" y="81"/>
                    <a:pt x="81" y="82"/>
                    <a:pt x="87" y="82"/>
                  </a:cubicBezTo>
                  <a:cubicBezTo>
                    <a:pt x="87" y="83"/>
                    <a:pt x="87" y="84"/>
                    <a:pt x="87" y="84"/>
                  </a:cubicBezTo>
                  <a:cubicBezTo>
                    <a:pt x="86" y="84"/>
                    <a:pt x="86" y="85"/>
                    <a:pt x="86" y="85"/>
                  </a:cubicBezTo>
                  <a:cubicBezTo>
                    <a:pt x="62" y="100"/>
                    <a:pt x="27" y="90"/>
                    <a:pt x="4" y="77"/>
                  </a:cubicBezTo>
                  <a:cubicBezTo>
                    <a:pt x="3" y="77"/>
                    <a:pt x="2" y="77"/>
                    <a:pt x="1" y="77"/>
                  </a:cubicBezTo>
                  <a:cubicBezTo>
                    <a:pt x="1" y="73"/>
                    <a:pt x="1" y="68"/>
                    <a:pt x="2" y="63"/>
                  </a:cubicBezTo>
                  <a:cubicBezTo>
                    <a:pt x="13" y="61"/>
                    <a:pt x="22" y="53"/>
                    <a:pt x="10" y="43"/>
                  </a:cubicBezTo>
                  <a:cubicBezTo>
                    <a:pt x="7" y="41"/>
                    <a:pt x="3" y="39"/>
                    <a:pt x="0" y="38"/>
                  </a:cubicBezTo>
                  <a:cubicBezTo>
                    <a:pt x="4" y="29"/>
                    <a:pt x="5" y="13"/>
                    <a:pt x="7" y="0"/>
                  </a:cubicBezTo>
                  <a:cubicBezTo>
                    <a:pt x="33" y="9"/>
                    <a:pt x="62" y="12"/>
                    <a:pt x="88" y="7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Freeform 31"/>
            <p:cNvSpPr>
              <a:spLocks/>
            </p:cNvSpPr>
            <p:nvPr/>
          </p:nvSpPr>
          <p:spPr bwMode="auto">
            <a:xfrm>
              <a:off x="2861" y="1609"/>
              <a:ext cx="187" cy="100"/>
            </a:xfrm>
            <a:custGeom>
              <a:avLst/>
              <a:gdLst>
                <a:gd name="T0" fmla="*/ 78 w 79"/>
                <a:gd name="T1" fmla="*/ 24 h 42"/>
                <a:gd name="T2" fmla="*/ 79 w 79"/>
                <a:gd name="T3" fmla="*/ 38 h 42"/>
                <a:gd name="T4" fmla="*/ 0 w 79"/>
                <a:gd name="T5" fmla="*/ 34 h 42"/>
                <a:gd name="T6" fmla="*/ 20 w 79"/>
                <a:gd name="T7" fmla="*/ 16 h 42"/>
                <a:gd name="T8" fmla="*/ 22 w 79"/>
                <a:gd name="T9" fmla="*/ 15 h 42"/>
                <a:gd name="T10" fmla="*/ 24 w 79"/>
                <a:gd name="T11" fmla="*/ 14 h 42"/>
                <a:gd name="T12" fmla="*/ 27 w 79"/>
                <a:gd name="T13" fmla="*/ 12 h 42"/>
                <a:gd name="T14" fmla="*/ 28 w 79"/>
                <a:gd name="T15" fmla="*/ 5 h 42"/>
                <a:gd name="T16" fmla="*/ 30 w 79"/>
                <a:gd name="T17" fmla="*/ 1 h 42"/>
                <a:gd name="T18" fmla="*/ 60 w 79"/>
                <a:gd name="T19" fmla="*/ 1 h 42"/>
                <a:gd name="T20" fmla="*/ 62 w 79"/>
                <a:gd name="T21" fmla="*/ 5 h 42"/>
                <a:gd name="T22" fmla="*/ 62 w 79"/>
                <a:gd name="T23" fmla="*/ 7 h 42"/>
                <a:gd name="T24" fmla="*/ 63 w 79"/>
                <a:gd name="T25" fmla="*/ 15 h 42"/>
                <a:gd name="T26" fmla="*/ 65 w 79"/>
                <a:gd name="T27" fmla="*/ 21 h 42"/>
                <a:gd name="T28" fmla="*/ 78 w 79"/>
                <a:gd name="T29" fmla="*/ 2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42">
                  <a:moveTo>
                    <a:pt x="78" y="24"/>
                  </a:moveTo>
                  <a:cubicBezTo>
                    <a:pt x="78" y="29"/>
                    <a:pt x="79" y="34"/>
                    <a:pt x="79" y="38"/>
                  </a:cubicBezTo>
                  <a:cubicBezTo>
                    <a:pt x="52" y="42"/>
                    <a:pt x="26" y="40"/>
                    <a:pt x="0" y="34"/>
                  </a:cubicBezTo>
                  <a:cubicBezTo>
                    <a:pt x="3" y="23"/>
                    <a:pt x="8" y="15"/>
                    <a:pt x="20" y="16"/>
                  </a:cubicBezTo>
                  <a:cubicBezTo>
                    <a:pt x="21" y="16"/>
                    <a:pt x="22" y="15"/>
                    <a:pt x="22" y="15"/>
                  </a:cubicBezTo>
                  <a:cubicBezTo>
                    <a:pt x="23" y="15"/>
                    <a:pt x="24" y="15"/>
                    <a:pt x="24" y="14"/>
                  </a:cubicBezTo>
                  <a:cubicBezTo>
                    <a:pt x="25" y="14"/>
                    <a:pt x="27" y="14"/>
                    <a:pt x="27" y="12"/>
                  </a:cubicBezTo>
                  <a:cubicBezTo>
                    <a:pt x="27" y="10"/>
                    <a:pt x="28" y="8"/>
                    <a:pt x="28" y="5"/>
                  </a:cubicBezTo>
                  <a:cubicBezTo>
                    <a:pt x="29" y="4"/>
                    <a:pt x="29" y="3"/>
                    <a:pt x="30" y="1"/>
                  </a:cubicBezTo>
                  <a:cubicBezTo>
                    <a:pt x="40" y="0"/>
                    <a:pt x="50" y="1"/>
                    <a:pt x="60" y="1"/>
                  </a:cubicBezTo>
                  <a:cubicBezTo>
                    <a:pt x="59" y="3"/>
                    <a:pt x="61" y="4"/>
                    <a:pt x="62" y="5"/>
                  </a:cubicBezTo>
                  <a:cubicBezTo>
                    <a:pt x="62" y="6"/>
                    <a:pt x="62" y="6"/>
                    <a:pt x="62" y="7"/>
                  </a:cubicBezTo>
                  <a:cubicBezTo>
                    <a:pt x="63" y="10"/>
                    <a:pt x="63" y="12"/>
                    <a:pt x="63" y="15"/>
                  </a:cubicBezTo>
                  <a:cubicBezTo>
                    <a:pt x="61" y="17"/>
                    <a:pt x="62" y="21"/>
                    <a:pt x="65" y="21"/>
                  </a:cubicBezTo>
                  <a:cubicBezTo>
                    <a:pt x="69" y="22"/>
                    <a:pt x="73" y="23"/>
                    <a:pt x="78" y="24"/>
                  </a:cubicBezTo>
                  <a:close/>
                </a:path>
              </a:pathLst>
            </a:custGeom>
            <a:solidFill>
              <a:srgbClr val="EDAF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Freeform 32"/>
            <p:cNvSpPr>
              <a:spLocks/>
            </p:cNvSpPr>
            <p:nvPr/>
          </p:nvSpPr>
          <p:spPr bwMode="auto">
            <a:xfrm>
              <a:off x="2839" y="1898"/>
              <a:ext cx="204" cy="104"/>
            </a:xfrm>
            <a:custGeom>
              <a:avLst/>
              <a:gdLst>
                <a:gd name="T0" fmla="*/ 86 w 86"/>
                <a:gd name="T1" fmla="*/ 11 h 44"/>
                <a:gd name="T2" fmla="*/ 76 w 86"/>
                <a:gd name="T3" fmla="*/ 30 h 44"/>
                <a:gd name="T4" fmla="*/ 27 w 86"/>
                <a:gd name="T5" fmla="*/ 36 h 44"/>
                <a:gd name="T6" fmla="*/ 0 w 86"/>
                <a:gd name="T7" fmla="*/ 14 h 44"/>
                <a:gd name="T8" fmla="*/ 0 w 86"/>
                <a:gd name="T9" fmla="*/ 0 h 44"/>
                <a:gd name="T10" fmla="*/ 1 w 86"/>
                <a:gd name="T11" fmla="*/ 0 h 44"/>
                <a:gd name="T12" fmla="*/ 86 w 86"/>
                <a:gd name="T13" fmla="*/ 1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44">
                  <a:moveTo>
                    <a:pt x="86" y="11"/>
                  </a:moveTo>
                  <a:cubicBezTo>
                    <a:pt x="84" y="18"/>
                    <a:pt x="82" y="24"/>
                    <a:pt x="76" y="30"/>
                  </a:cubicBezTo>
                  <a:cubicBezTo>
                    <a:pt x="64" y="44"/>
                    <a:pt x="43" y="41"/>
                    <a:pt x="27" y="36"/>
                  </a:cubicBezTo>
                  <a:cubicBezTo>
                    <a:pt x="15" y="33"/>
                    <a:pt x="2" y="28"/>
                    <a:pt x="0" y="14"/>
                  </a:cubicBezTo>
                  <a:cubicBezTo>
                    <a:pt x="0" y="9"/>
                    <a:pt x="0" y="4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24" y="14"/>
                    <a:pt x="60" y="25"/>
                    <a:pt x="86" y="11"/>
                  </a:cubicBezTo>
                  <a:close/>
                </a:path>
              </a:pathLst>
            </a:custGeom>
            <a:solidFill>
              <a:srgbClr val="EDAF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Freeform 33"/>
            <p:cNvSpPr>
              <a:spLocks/>
            </p:cNvSpPr>
            <p:nvPr/>
          </p:nvSpPr>
          <p:spPr bwMode="auto">
            <a:xfrm>
              <a:off x="1913" y="1763"/>
              <a:ext cx="22" cy="28"/>
            </a:xfrm>
            <a:custGeom>
              <a:avLst/>
              <a:gdLst>
                <a:gd name="T0" fmla="*/ 9 w 9"/>
                <a:gd name="T1" fmla="*/ 10 h 12"/>
                <a:gd name="T2" fmla="*/ 9 w 9"/>
                <a:gd name="T3" fmla="*/ 10 h 12"/>
                <a:gd name="T4" fmla="*/ 9 w 9"/>
                <a:gd name="T5" fmla="*/ 11 h 12"/>
                <a:gd name="T6" fmla="*/ 9 w 9"/>
                <a:gd name="T7" fmla="*/ 11 h 12"/>
                <a:gd name="T8" fmla="*/ 9 w 9"/>
                <a:gd name="T9" fmla="*/ 11 h 12"/>
                <a:gd name="T10" fmla="*/ 8 w 9"/>
                <a:gd name="T11" fmla="*/ 12 h 12"/>
                <a:gd name="T12" fmla="*/ 8 w 9"/>
                <a:gd name="T13" fmla="*/ 12 h 12"/>
                <a:gd name="T14" fmla="*/ 8 w 9"/>
                <a:gd name="T15" fmla="*/ 12 h 12"/>
                <a:gd name="T16" fmla="*/ 7 w 9"/>
                <a:gd name="T17" fmla="*/ 12 h 12"/>
                <a:gd name="T18" fmla="*/ 6 w 9"/>
                <a:gd name="T19" fmla="*/ 12 h 12"/>
                <a:gd name="T20" fmla="*/ 5 w 9"/>
                <a:gd name="T21" fmla="*/ 12 h 12"/>
                <a:gd name="T22" fmla="*/ 5 w 9"/>
                <a:gd name="T23" fmla="*/ 12 h 12"/>
                <a:gd name="T24" fmla="*/ 4 w 9"/>
                <a:gd name="T25" fmla="*/ 12 h 12"/>
                <a:gd name="T26" fmla="*/ 3 w 9"/>
                <a:gd name="T27" fmla="*/ 12 h 12"/>
                <a:gd name="T28" fmla="*/ 3 w 9"/>
                <a:gd name="T29" fmla="*/ 12 h 12"/>
                <a:gd name="T30" fmla="*/ 3 w 9"/>
                <a:gd name="T31" fmla="*/ 11 h 12"/>
                <a:gd name="T32" fmla="*/ 2 w 9"/>
                <a:gd name="T33" fmla="*/ 11 h 12"/>
                <a:gd name="T34" fmla="*/ 2 w 9"/>
                <a:gd name="T35" fmla="*/ 11 h 12"/>
                <a:gd name="T36" fmla="*/ 1 w 9"/>
                <a:gd name="T37" fmla="*/ 11 h 12"/>
                <a:gd name="T38" fmla="*/ 1 w 9"/>
                <a:gd name="T39" fmla="*/ 10 h 12"/>
                <a:gd name="T40" fmla="*/ 0 w 9"/>
                <a:gd name="T41" fmla="*/ 9 h 12"/>
                <a:gd name="T42" fmla="*/ 0 w 9"/>
                <a:gd name="T43" fmla="*/ 9 h 12"/>
                <a:gd name="T44" fmla="*/ 0 w 9"/>
                <a:gd name="T45" fmla="*/ 9 h 12"/>
                <a:gd name="T46" fmla="*/ 0 w 9"/>
                <a:gd name="T47" fmla="*/ 8 h 12"/>
                <a:gd name="T48" fmla="*/ 0 w 9"/>
                <a:gd name="T49" fmla="*/ 7 h 12"/>
                <a:gd name="T50" fmla="*/ 0 w 9"/>
                <a:gd name="T51" fmla="*/ 6 h 12"/>
                <a:gd name="T52" fmla="*/ 0 w 9"/>
                <a:gd name="T53" fmla="*/ 6 h 12"/>
                <a:gd name="T54" fmla="*/ 1 w 9"/>
                <a:gd name="T55" fmla="*/ 4 h 12"/>
                <a:gd name="T56" fmla="*/ 2 w 9"/>
                <a:gd name="T57" fmla="*/ 0 h 12"/>
                <a:gd name="T58" fmla="*/ 8 w 9"/>
                <a:gd name="T59" fmla="*/ 7 h 12"/>
                <a:gd name="T60" fmla="*/ 9 w 9"/>
                <a:gd name="T61" fmla="*/ 8 h 12"/>
                <a:gd name="T62" fmla="*/ 9 w 9"/>
                <a:gd name="T63" fmla="*/ 8 h 12"/>
                <a:gd name="T64" fmla="*/ 9 w 9"/>
                <a:gd name="T65" fmla="*/ 8 h 12"/>
                <a:gd name="T66" fmla="*/ 9 w 9"/>
                <a:gd name="T67" fmla="*/ 9 h 12"/>
                <a:gd name="T68" fmla="*/ 9 w 9"/>
                <a:gd name="T69" fmla="*/ 10 h 12"/>
                <a:gd name="T70" fmla="*/ 9 w 9"/>
                <a:gd name="T71" fmla="*/ 10 h 12"/>
                <a:gd name="T72" fmla="*/ 9 w 9"/>
                <a:gd name="T73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" h="12">
                  <a:moveTo>
                    <a:pt x="9" y="10"/>
                  </a:moveTo>
                  <a:cubicBezTo>
                    <a:pt x="9" y="10"/>
                    <a:pt x="9" y="10"/>
                    <a:pt x="9" y="10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11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6" y="12"/>
                    <a:pt x="6" y="12"/>
                  </a:cubicBezTo>
                  <a:cubicBezTo>
                    <a:pt x="6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4" y="12"/>
                  </a:cubicBezTo>
                  <a:cubicBezTo>
                    <a:pt x="4" y="12"/>
                    <a:pt x="4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1" y="11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8"/>
                    <a:pt x="0" y="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5"/>
                    <a:pt x="1" y="4"/>
                  </a:cubicBezTo>
                  <a:cubicBezTo>
                    <a:pt x="1" y="3"/>
                    <a:pt x="2" y="2"/>
                    <a:pt x="2" y="0"/>
                  </a:cubicBezTo>
                  <a:cubicBezTo>
                    <a:pt x="4" y="3"/>
                    <a:pt x="6" y="4"/>
                    <a:pt x="8" y="7"/>
                  </a:cubicBezTo>
                  <a:cubicBezTo>
                    <a:pt x="8" y="7"/>
                    <a:pt x="8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9"/>
                    <a:pt x="9" y="9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Freeform 34"/>
            <p:cNvSpPr>
              <a:spLocks/>
            </p:cNvSpPr>
            <p:nvPr/>
          </p:nvSpPr>
          <p:spPr bwMode="auto">
            <a:xfrm>
              <a:off x="1897" y="1905"/>
              <a:ext cx="26" cy="28"/>
            </a:xfrm>
            <a:custGeom>
              <a:avLst/>
              <a:gdLst>
                <a:gd name="T0" fmla="*/ 11 w 11"/>
                <a:gd name="T1" fmla="*/ 9 h 12"/>
                <a:gd name="T2" fmla="*/ 11 w 11"/>
                <a:gd name="T3" fmla="*/ 10 h 12"/>
                <a:gd name="T4" fmla="*/ 11 w 11"/>
                <a:gd name="T5" fmla="*/ 10 h 12"/>
                <a:gd name="T6" fmla="*/ 11 w 11"/>
                <a:gd name="T7" fmla="*/ 10 h 12"/>
                <a:gd name="T8" fmla="*/ 11 w 11"/>
                <a:gd name="T9" fmla="*/ 11 h 12"/>
                <a:gd name="T10" fmla="*/ 10 w 11"/>
                <a:gd name="T11" fmla="*/ 11 h 12"/>
                <a:gd name="T12" fmla="*/ 10 w 11"/>
                <a:gd name="T13" fmla="*/ 11 h 12"/>
                <a:gd name="T14" fmla="*/ 10 w 11"/>
                <a:gd name="T15" fmla="*/ 11 h 12"/>
                <a:gd name="T16" fmla="*/ 10 w 11"/>
                <a:gd name="T17" fmla="*/ 11 h 12"/>
                <a:gd name="T18" fmla="*/ 9 w 11"/>
                <a:gd name="T19" fmla="*/ 12 h 12"/>
                <a:gd name="T20" fmla="*/ 9 w 11"/>
                <a:gd name="T21" fmla="*/ 12 h 12"/>
                <a:gd name="T22" fmla="*/ 8 w 11"/>
                <a:gd name="T23" fmla="*/ 12 h 12"/>
                <a:gd name="T24" fmla="*/ 7 w 11"/>
                <a:gd name="T25" fmla="*/ 12 h 12"/>
                <a:gd name="T26" fmla="*/ 6 w 11"/>
                <a:gd name="T27" fmla="*/ 12 h 12"/>
                <a:gd name="T28" fmla="*/ 6 w 11"/>
                <a:gd name="T29" fmla="*/ 12 h 12"/>
                <a:gd name="T30" fmla="*/ 4 w 11"/>
                <a:gd name="T31" fmla="*/ 11 h 12"/>
                <a:gd name="T32" fmla="*/ 3 w 11"/>
                <a:gd name="T33" fmla="*/ 11 h 12"/>
                <a:gd name="T34" fmla="*/ 3 w 11"/>
                <a:gd name="T35" fmla="*/ 11 h 12"/>
                <a:gd name="T36" fmla="*/ 2 w 11"/>
                <a:gd name="T37" fmla="*/ 10 h 12"/>
                <a:gd name="T38" fmla="*/ 1 w 11"/>
                <a:gd name="T39" fmla="*/ 10 h 12"/>
                <a:gd name="T40" fmla="*/ 1 w 11"/>
                <a:gd name="T41" fmla="*/ 10 h 12"/>
                <a:gd name="T42" fmla="*/ 1 w 11"/>
                <a:gd name="T43" fmla="*/ 9 h 12"/>
                <a:gd name="T44" fmla="*/ 0 w 11"/>
                <a:gd name="T45" fmla="*/ 9 h 12"/>
                <a:gd name="T46" fmla="*/ 0 w 11"/>
                <a:gd name="T47" fmla="*/ 9 h 12"/>
                <a:gd name="T48" fmla="*/ 0 w 11"/>
                <a:gd name="T49" fmla="*/ 8 h 12"/>
                <a:gd name="T50" fmla="*/ 0 w 11"/>
                <a:gd name="T51" fmla="*/ 8 h 12"/>
                <a:gd name="T52" fmla="*/ 0 w 11"/>
                <a:gd name="T53" fmla="*/ 7 h 12"/>
                <a:gd name="T54" fmla="*/ 0 w 11"/>
                <a:gd name="T55" fmla="*/ 7 h 12"/>
                <a:gd name="T56" fmla="*/ 0 w 11"/>
                <a:gd name="T57" fmla="*/ 7 h 12"/>
                <a:gd name="T58" fmla="*/ 0 w 11"/>
                <a:gd name="T59" fmla="*/ 6 h 12"/>
                <a:gd name="T60" fmla="*/ 0 w 11"/>
                <a:gd name="T61" fmla="*/ 6 h 12"/>
                <a:gd name="T62" fmla="*/ 0 w 11"/>
                <a:gd name="T63" fmla="*/ 5 h 12"/>
                <a:gd name="T64" fmla="*/ 7 w 11"/>
                <a:gd name="T65" fmla="*/ 0 h 12"/>
                <a:gd name="T66" fmla="*/ 10 w 11"/>
                <a:gd name="T67" fmla="*/ 6 h 12"/>
                <a:gd name="T68" fmla="*/ 11 w 11"/>
                <a:gd name="T69" fmla="*/ 9 h 12"/>
                <a:gd name="T70" fmla="*/ 11 w 11"/>
                <a:gd name="T71" fmla="*/ 9 h 12"/>
                <a:gd name="T72" fmla="*/ 11 w 11"/>
                <a:gd name="T73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" h="12">
                  <a:moveTo>
                    <a:pt x="11" y="9"/>
                  </a:moveTo>
                  <a:cubicBezTo>
                    <a:pt x="11" y="9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1"/>
                    <a:pt x="11" y="11"/>
                  </a:cubicBezTo>
                  <a:cubicBezTo>
                    <a:pt x="11" y="11"/>
                    <a:pt x="11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8" y="12"/>
                  </a:cubicBezTo>
                  <a:cubicBezTo>
                    <a:pt x="8" y="12"/>
                    <a:pt x="8" y="12"/>
                    <a:pt x="7" y="12"/>
                  </a:cubicBezTo>
                  <a:cubicBezTo>
                    <a:pt x="7" y="12"/>
                    <a:pt x="7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5" y="11"/>
                    <a:pt x="4" y="11"/>
                    <a:pt x="4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0"/>
                    <a:pt x="2" y="10"/>
                  </a:cubicBezTo>
                  <a:cubicBezTo>
                    <a:pt x="2" y="10"/>
                    <a:pt x="2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5"/>
                  </a:cubicBezTo>
                  <a:cubicBezTo>
                    <a:pt x="2" y="3"/>
                    <a:pt x="5" y="2"/>
                    <a:pt x="7" y="0"/>
                  </a:cubicBezTo>
                  <a:cubicBezTo>
                    <a:pt x="9" y="2"/>
                    <a:pt x="10" y="4"/>
                    <a:pt x="10" y="6"/>
                  </a:cubicBezTo>
                  <a:cubicBezTo>
                    <a:pt x="11" y="7"/>
                    <a:pt x="11" y="8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Freeform 35"/>
            <p:cNvSpPr>
              <a:spLocks/>
            </p:cNvSpPr>
            <p:nvPr/>
          </p:nvSpPr>
          <p:spPr bwMode="auto">
            <a:xfrm>
              <a:off x="1887" y="2068"/>
              <a:ext cx="31" cy="36"/>
            </a:xfrm>
            <a:custGeom>
              <a:avLst/>
              <a:gdLst>
                <a:gd name="T0" fmla="*/ 13 w 13"/>
                <a:gd name="T1" fmla="*/ 14 h 15"/>
                <a:gd name="T2" fmla="*/ 13 w 13"/>
                <a:gd name="T3" fmla="*/ 14 h 15"/>
                <a:gd name="T4" fmla="*/ 13 w 13"/>
                <a:gd name="T5" fmla="*/ 14 h 15"/>
                <a:gd name="T6" fmla="*/ 13 w 13"/>
                <a:gd name="T7" fmla="*/ 14 h 15"/>
                <a:gd name="T8" fmla="*/ 13 w 13"/>
                <a:gd name="T9" fmla="*/ 14 h 15"/>
                <a:gd name="T10" fmla="*/ 13 w 13"/>
                <a:gd name="T11" fmla="*/ 15 h 15"/>
                <a:gd name="T12" fmla="*/ 13 w 13"/>
                <a:gd name="T13" fmla="*/ 15 h 15"/>
                <a:gd name="T14" fmla="*/ 13 w 13"/>
                <a:gd name="T15" fmla="*/ 15 h 15"/>
                <a:gd name="T16" fmla="*/ 13 w 13"/>
                <a:gd name="T17" fmla="*/ 15 h 15"/>
                <a:gd name="T18" fmla="*/ 13 w 13"/>
                <a:gd name="T19" fmla="*/ 15 h 15"/>
                <a:gd name="T20" fmla="*/ 12 w 13"/>
                <a:gd name="T21" fmla="*/ 15 h 15"/>
                <a:gd name="T22" fmla="*/ 12 w 13"/>
                <a:gd name="T23" fmla="*/ 15 h 15"/>
                <a:gd name="T24" fmla="*/ 11 w 13"/>
                <a:gd name="T25" fmla="*/ 15 h 15"/>
                <a:gd name="T26" fmla="*/ 9 w 13"/>
                <a:gd name="T27" fmla="*/ 14 h 15"/>
                <a:gd name="T28" fmla="*/ 8 w 13"/>
                <a:gd name="T29" fmla="*/ 14 h 15"/>
                <a:gd name="T30" fmla="*/ 8 w 13"/>
                <a:gd name="T31" fmla="*/ 14 h 15"/>
                <a:gd name="T32" fmla="*/ 8 w 13"/>
                <a:gd name="T33" fmla="*/ 13 h 15"/>
                <a:gd name="T34" fmla="*/ 6 w 13"/>
                <a:gd name="T35" fmla="*/ 12 h 15"/>
                <a:gd name="T36" fmla="*/ 5 w 13"/>
                <a:gd name="T37" fmla="*/ 12 h 15"/>
                <a:gd name="T38" fmla="*/ 4 w 13"/>
                <a:gd name="T39" fmla="*/ 11 h 15"/>
                <a:gd name="T40" fmla="*/ 2 w 13"/>
                <a:gd name="T41" fmla="*/ 9 h 15"/>
                <a:gd name="T42" fmla="*/ 2 w 13"/>
                <a:gd name="T43" fmla="*/ 9 h 15"/>
                <a:gd name="T44" fmla="*/ 1 w 13"/>
                <a:gd name="T45" fmla="*/ 8 h 15"/>
                <a:gd name="T46" fmla="*/ 1 w 13"/>
                <a:gd name="T47" fmla="*/ 7 h 15"/>
                <a:gd name="T48" fmla="*/ 1 w 13"/>
                <a:gd name="T49" fmla="*/ 7 h 15"/>
                <a:gd name="T50" fmla="*/ 1 w 13"/>
                <a:gd name="T51" fmla="*/ 7 h 15"/>
                <a:gd name="T52" fmla="*/ 0 w 13"/>
                <a:gd name="T53" fmla="*/ 6 h 15"/>
                <a:gd name="T54" fmla="*/ 0 w 13"/>
                <a:gd name="T55" fmla="*/ 5 h 15"/>
                <a:gd name="T56" fmla="*/ 0 w 13"/>
                <a:gd name="T57" fmla="*/ 5 h 15"/>
                <a:gd name="T58" fmla="*/ 0 w 13"/>
                <a:gd name="T59" fmla="*/ 5 h 15"/>
                <a:gd name="T60" fmla="*/ 0 w 13"/>
                <a:gd name="T61" fmla="*/ 5 h 15"/>
                <a:gd name="T62" fmla="*/ 1 w 13"/>
                <a:gd name="T63" fmla="*/ 4 h 15"/>
                <a:gd name="T64" fmla="*/ 1 w 13"/>
                <a:gd name="T65" fmla="*/ 4 h 15"/>
                <a:gd name="T66" fmla="*/ 1 w 13"/>
                <a:gd name="T67" fmla="*/ 4 h 15"/>
                <a:gd name="T68" fmla="*/ 1 w 13"/>
                <a:gd name="T69" fmla="*/ 4 h 15"/>
                <a:gd name="T70" fmla="*/ 2 w 13"/>
                <a:gd name="T71" fmla="*/ 3 h 15"/>
                <a:gd name="T72" fmla="*/ 3 w 13"/>
                <a:gd name="T73" fmla="*/ 2 h 15"/>
                <a:gd name="T74" fmla="*/ 5 w 13"/>
                <a:gd name="T75" fmla="*/ 1 h 15"/>
                <a:gd name="T76" fmla="*/ 7 w 13"/>
                <a:gd name="T77" fmla="*/ 0 h 15"/>
                <a:gd name="T78" fmla="*/ 7 w 13"/>
                <a:gd name="T79" fmla="*/ 1 h 15"/>
                <a:gd name="T80" fmla="*/ 12 w 13"/>
                <a:gd name="T81" fmla="*/ 10 h 15"/>
                <a:gd name="T82" fmla="*/ 13 w 13"/>
                <a:gd name="T83" fmla="*/ 11 h 15"/>
                <a:gd name="T84" fmla="*/ 13 w 13"/>
                <a:gd name="T85" fmla="*/ 12 h 15"/>
                <a:gd name="T86" fmla="*/ 13 w 13"/>
                <a:gd name="T87" fmla="*/ 13 h 15"/>
                <a:gd name="T88" fmla="*/ 13 w 13"/>
                <a:gd name="T89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" h="15">
                  <a:moveTo>
                    <a:pt x="13" y="14"/>
                  </a:move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1" y="15"/>
                  </a:cubicBezTo>
                  <a:cubicBezTo>
                    <a:pt x="11" y="14"/>
                    <a:pt x="10" y="14"/>
                    <a:pt x="9" y="14"/>
                  </a:cubicBezTo>
                  <a:cubicBezTo>
                    <a:pt x="9" y="14"/>
                    <a:pt x="9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3"/>
                    <a:pt x="8" y="13"/>
                  </a:cubicBezTo>
                  <a:cubicBezTo>
                    <a:pt x="7" y="13"/>
                    <a:pt x="6" y="13"/>
                    <a:pt x="6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4" y="11"/>
                    <a:pt x="5" y="12"/>
                    <a:pt x="4" y="11"/>
                  </a:cubicBezTo>
                  <a:cubicBezTo>
                    <a:pt x="3" y="11"/>
                    <a:pt x="3" y="10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1" y="8"/>
                    <a:pt x="1" y="8"/>
                  </a:cubicBezTo>
                  <a:cubicBezTo>
                    <a:pt x="1" y="8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1" y="5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2" y="3"/>
                    <a:pt x="2" y="3"/>
                  </a:cubicBezTo>
                  <a:cubicBezTo>
                    <a:pt x="2" y="3"/>
                    <a:pt x="3" y="2"/>
                    <a:pt x="3" y="2"/>
                  </a:cubicBezTo>
                  <a:cubicBezTo>
                    <a:pt x="4" y="1"/>
                    <a:pt x="5" y="1"/>
                    <a:pt x="5" y="1"/>
                  </a:cubicBezTo>
                  <a:cubicBezTo>
                    <a:pt x="6" y="0"/>
                    <a:pt x="6" y="0"/>
                    <a:pt x="7" y="0"/>
                  </a:cubicBezTo>
                  <a:cubicBezTo>
                    <a:pt x="7" y="0"/>
                    <a:pt x="7" y="1"/>
                    <a:pt x="7" y="1"/>
                  </a:cubicBezTo>
                  <a:cubicBezTo>
                    <a:pt x="9" y="4"/>
                    <a:pt x="11" y="7"/>
                    <a:pt x="12" y="10"/>
                  </a:cubicBezTo>
                  <a:cubicBezTo>
                    <a:pt x="12" y="10"/>
                    <a:pt x="12" y="10"/>
                    <a:pt x="13" y="11"/>
                  </a:cubicBezTo>
                  <a:cubicBezTo>
                    <a:pt x="13" y="11"/>
                    <a:pt x="13" y="12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4"/>
                    <a:pt x="13" y="14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Freeform 36"/>
            <p:cNvSpPr>
              <a:spLocks/>
            </p:cNvSpPr>
            <p:nvPr/>
          </p:nvSpPr>
          <p:spPr bwMode="auto">
            <a:xfrm>
              <a:off x="1935" y="2362"/>
              <a:ext cx="49" cy="35"/>
            </a:xfrm>
            <a:custGeom>
              <a:avLst/>
              <a:gdLst>
                <a:gd name="T0" fmla="*/ 8 w 21"/>
                <a:gd name="T1" fmla="*/ 0 h 15"/>
                <a:gd name="T2" fmla="*/ 20 w 21"/>
                <a:gd name="T3" fmla="*/ 14 h 15"/>
                <a:gd name="T4" fmla="*/ 19 w 21"/>
                <a:gd name="T5" fmla="*/ 15 h 15"/>
                <a:gd name="T6" fmla="*/ 13 w 21"/>
                <a:gd name="T7" fmla="*/ 12 h 15"/>
                <a:gd name="T8" fmla="*/ 16 w 21"/>
                <a:gd name="T9" fmla="*/ 8 h 15"/>
                <a:gd name="T10" fmla="*/ 11 w 21"/>
                <a:gd name="T11" fmla="*/ 5 h 15"/>
                <a:gd name="T12" fmla="*/ 9 w 21"/>
                <a:gd name="T13" fmla="*/ 9 h 15"/>
                <a:gd name="T14" fmla="*/ 0 w 21"/>
                <a:gd name="T15" fmla="*/ 5 h 15"/>
                <a:gd name="T16" fmla="*/ 0 w 21"/>
                <a:gd name="T17" fmla="*/ 5 h 15"/>
                <a:gd name="T18" fmla="*/ 6 w 21"/>
                <a:gd name="T19" fmla="*/ 1 h 15"/>
                <a:gd name="T20" fmla="*/ 8 w 21"/>
                <a:gd name="T2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15">
                  <a:moveTo>
                    <a:pt x="8" y="0"/>
                  </a:moveTo>
                  <a:cubicBezTo>
                    <a:pt x="14" y="3"/>
                    <a:pt x="21" y="7"/>
                    <a:pt x="20" y="14"/>
                  </a:cubicBezTo>
                  <a:cubicBezTo>
                    <a:pt x="20" y="14"/>
                    <a:pt x="19" y="15"/>
                    <a:pt x="19" y="15"/>
                  </a:cubicBezTo>
                  <a:cubicBezTo>
                    <a:pt x="18" y="14"/>
                    <a:pt x="15" y="13"/>
                    <a:pt x="13" y="12"/>
                  </a:cubicBezTo>
                  <a:cubicBezTo>
                    <a:pt x="14" y="10"/>
                    <a:pt x="15" y="9"/>
                    <a:pt x="16" y="8"/>
                  </a:cubicBezTo>
                  <a:cubicBezTo>
                    <a:pt x="17" y="5"/>
                    <a:pt x="13" y="3"/>
                    <a:pt x="11" y="5"/>
                  </a:cubicBezTo>
                  <a:cubicBezTo>
                    <a:pt x="11" y="7"/>
                    <a:pt x="10" y="8"/>
                    <a:pt x="9" y="9"/>
                  </a:cubicBezTo>
                  <a:cubicBezTo>
                    <a:pt x="6" y="8"/>
                    <a:pt x="3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" y="4"/>
                    <a:pt x="4" y="2"/>
                    <a:pt x="6" y="1"/>
                  </a:cubicBezTo>
                  <a:cubicBezTo>
                    <a:pt x="7" y="1"/>
                    <a:pt x="8" y="1"/>
                    <a:pt x="8" y="0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Freeform 37"/>
            <p:cNvSpPr>
              <a:spLocks/>
            </p:cNvSpPr>
            <p:nvPr/>
          </p:nvSpPr>
          <p:spPr bwMode="auto">
            <a:xfrm>
              <a:off x="1927" y="2376"/>
              <a:ext cx="24" cy="28"/>
            </a:xfrm>
            <a:custGeom>
              <a:avLst/>
              <a:gdLst>
                <a:gd name="T0" fmla="*/ 3 w 10"/>
                <a:gd name="T1" fmla="*/ 1 h 12"/>
                <a:gd name="T2" fmla="*/ 10 w 10"/>
                <a:gd name="T3" fmla="*/ 6 h 12"/>
                <a:gd name="T4" fmla="*/ 3 w 10"/>
                <a:gd name="T5" fmla="*/ 12 h 12"/>
                <a:gd name="T6" fmla="*/ 1 w 10"/>
                <a:gd name="T7" fmla="*/ 6 h 12"/>
                <a:gd name="T8" fmla="*/ 2 w 10"/>
                <a:gd name="T9" fmla="*/ 0 h 12"/>
                <a:gd name="T10" fmla="*/ 3 w 10"/>
                <a:gd name="T11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2">
                  <a:moveTo>
                    <a:pt x="3" y="1"/>
                  </a:moveTo>
                  <a:cubicBezTo>
                    <a:pt x="5" y="3"/>
                    <a:pt x="7" y="5"/>
                    <a:pt x="10" y="6"/>
                  </a:cubicBezTo>
                  <a:cubicBezTo>
                    <a:pt x="8" y="8"/>
                    <a:pt x="6" y="10"/>
                    <a:pt x="3" y="12"/>
                  </a:cubicBezTo>
                  <a:cubicBezTo>
                    <a:pt x="2" y="10"/>
                    <a:pt x="1" y="8"/>
                    <a:pt x="1" y="6"/>
                  </a:cubicBezTo>
                  <a:cubicBezTo>
                    <a:pt x="0" y="4"/>
                    <a:pt x="1" y="2"/>
                    <a:pt x="2" y="0"/>
                  </a:cubicBezTo>
                  <a:cubicBezTo>
                    <a:pt x="2" y="1"/>
                    <a:pt x="2" y="1"/>
                    <a:pt x="3" y="1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Freeform 38"/>
            <p:cNvSpPr>
              <a:spLocks/>
            </p:cNvSpPr>
            <p:nvPr/>
          </p:nvSpPr>
          <p:spPr bwMode="auto">
            <a:xfrm>
              <a:off x="1939" y="2397"/>
              <a:ext cx="38" cy="24"/>
            </a:xfrm>
            <a:custGeom>
              <a:avLst/>
              <a:gdLst>
                <a:gd name="T0" fmla="*/ 8 w 16"/>
                <a:gd name="T1" fmla="*/ 0 h 10"/>
                <a:gd name="T2" fmla="*/ 16 w 16"/>
                <a:gd name="T3" fmla="*/ 4 h 10"/>
                <a:gd name="T4" fmla="*/ 3 w 16"/>
                <a:gd name="T5" fmla="*/ 8 h 10"/>
                <a:gd name="T6" fmla="*/ 0 w 16"/>
                <a:gd name="T7" fmla="*/ 5 h 10"/>
                <a:gd name="T8" fmla="*/ 8 w 16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0">
                  <a:moveTo>
                    <a:pt x="8" y="0"/>
                  </a:moveTo>
                  <a:cubicBezTo>
                    <a:pt x="11" y="1"/>
                    <a:pt x="13" y="3"/>
                    <a:pt x="16" y="4"/>
                  </a:cubicBezTo>
                  <a:cubicBezTo>
                    <a:pt x="13" y="7"/>
                    <a:pt x="8" y="10"/>
                    <a:pt x="3" y="8"/>
                  </a:cubicBezTo>
                  <a:cubicBezTo>
                    <a:pt x="2" y="7"/>
                    <a:pt x="1" y="6"/>
                    <a:pt x="0" y="5"/>
                  </a:cubicBezTo>
                  <a:cubicBezTo>
                    <a:pt x="3" y="4"/>
                    <a:pt x="6" y="2"/>
                    <a:pt x="8" y="0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" name="Freeform 39"/>
            <p:cNvSpPr>
              <a:spLocks/>
            </p:cNvSpPr>
            <p:nvPr/>
          </p:nvSpPr>
          <p:spPr bwMode="auto">
            <a:xfrm>
              <a:off x="1935" y="2705"/>
              <a:ext cx="14" cy="14"/>
            </a:xfrm>
            <a:custGeom>
              <a:avLst/>
              <a:gdLst>
                <a:gd name="T0" fmla="*/ 5 w 6"/>
                <a:gd name="T1" fmla="*/ 0 h 6"/>
                <a:gd name="T2" fmla="*/ 6 w 6"/>
                <a:gd name="T3" fmla="*/ 6 h 6"/>
                <a:gd name="T4" fmla="*/ 3 w 6"/>
                <a:gd name="T5" fmla="*/ 4 h 6"/>
                <a:gd name="T6" fmla="*/ 0 w 6"/>
                <a:gd name="T7" fmla="*/ 2 h 6"/>
                <a:gd name="T8" fmla="*/ 5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5" y="0"/>
                  </a:moveTo>
                  <a:cubicBezTo>
                    <a:pt x="6" y="2"/>
                    <a:pt x="6" y="4"/>
                    <a:pt x="6" y="6"/>
                  </a:cubicBezTo>
                  <a:cubicBezTo>
                    <a:pt x="5" y="6"/>
                    <a:pt x="4" y="5"/>
                    <a:pt x="3" y="4"/>
                  </a:cubicBezTo>
                  <a:cubicBezTo>
                    <a:pt x="2" y="4"/>
                    <a:pt x="1" y="3"/>
                    <a:pt x="0" y="2"/>
                  </a:cubicBezTo>
                  <a:cubicBezTo>
                    <a:pt x="2" y="2"/>
                    <a:pt x="3" y="1"/>
                    <a:pt x="5" y="0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Freeform 40"/>
            <p:cNvSpPr>
              <a:spLocks/>
            </p:cNvSpPr>
            <p:nvPr/>
          </p:nvSpPr>
          <p:spPr bwMode="auto">
            <a:xfrm>
              <a:off x="1916" y="2686"/>
              <a:ext cx="23" cy="17"/>
            </a:xfrm>
            <a:custGeom>
              <a:avLst/>
              <a:gdLst>
                <a:gd name="T0" fmla="*/ 7 w 10"/>
                <a:gd name="T1" fmla="*/ 0 h 7"/>
                <a:gd name="T2" fmla="*/ 10 w 10"/>
                <a:gd name="T3" fmla="*/ 4 h 7"/>
                <a:gd name="T4" fmla="*/ 5 w 10"/>
                <a:gd name="T5" fmla="*/ 7 h 7"/>
                <a:gd name="T6" fmla="*/ 1 w 10"/>
                <a:gd name="T7" fmla="*/ 4 h 7"/>
                <a:gd name="T8" fmla="*/ 0 w 10"/>
                <a:gd name="T9" fmla="*/ 4 h 7"/>
                <a:gd name="T10" fmla="*/ 7 w 10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7">
                  <a:moveTo>
                    <a:pt x="7" y="0"/>
                  </a:moveTo>
                  <a:cubicBezTo>
                    <a:pt x="8" y="2"/>
                    <a:pt x="9" y="3"/>
                    <a:pt x="10" y="4"/>
                  </a:cubicBezTo>
                  <a:cubicBezTo>
                    <a:pt x="8" y="5"/>
                    <a:pt x="6" y="6"/>
                    <a:pt x="5" y="7"/>
                  </a:cubicBezTo>
                  <a:cubicBezTo>
                    <a:pt x="4" y="6"/>
                    <a:pt x="3" y="5"/>
                    <a:pt x="1" y="4"/>
                  </a:cubicBezTo>
                  <a:cubicBezTo>
                    <a:pt x="1" y="4"/>
                    <a:pt x="1" y="4"/>
                    <a:pt x="0" y="4"/>
                  </a:cubicBezTo>
                  <a:cubicBezTo>
                    <a:pt x="2" y="2"/>
                    <a:pt x="4" y="1"/>
                    <a:pt x="7" y="0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Freeform 41"/>
            <p:cNvSpPr>
              <a:spLocks/>
            </p:cNvSpPr>
            <p:nvPr/>
          </p:nvSpPr>
          <p:spPr bwMode="auto">
            <a:xfrm>
              <a:off x="1901" y="2698"/>
              <a:ext cx="19" cy="38"/>
            </a:xfrm>
            <a:custGeom>
              <a:avLst/>
              <a:gdLst>
                <a:gd name="T0" fmla="*/ 5 w 8"/>
                <a:gd name="T1" fmla="*/ 2 h 16"/>
                <a:gd name="T2" fmla="*/ 8 w 8"/>
                <a:gd name="T3" fmla="*/ 5 h 16"/>
                <a:gd name="T4" fmla="*/ 2 w 8"/>
                <a:gd name="T5" fmla="*/ 16 h 16"/>
                <a:gd name="T6" fmla="*/ 2 w 8"/>
                <a:gd name="T7" fmla="*/ 16 h 16"/>
                <a:gd name="T8" fmla="*/ 1 w 8"/>
                <a:gd name="T9" fmla="*/ 16 h 16"/>
                <a:gd name="T10" fmla="*/ 2 w 8"/>
                <a:gd name="T11" fmla="*/ 3 h 16"/>
                <a:gd name="T12" fmla="*/ 4 w 8"/>
                <a:gd name="T13" fmla="*/ 0 h 16"/>
                <a:gd name="T14" fmla="*/ 5 w 8"/>
                <a:gd name="T15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6">
                  <a:moveTo>
                    <a:pt x="5" y="2"/>
                  </a:moveTo>
                  <a:cubicBezTo>
                    <a:pt x="6" y="3"/>
                    <a:pt x="7" y="4"/>
                    <a:pt x="8" y="5"/>
                  </a:cubicBezTo>
                  <a:cubicBezTo>
                    <a:pt x="5" y="8"/>
                    <a:pt x="3" y="12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1" y="16"/>
                    <a:pt x="1" y="16"/>
                  </a:cubicBezTo>
                  <a:cubicBezTo>
                    <a:pt x="0" y="11"/>
                    <a:pt x="0" y="7"/>
                    <a:pt x="2" y="3"/>
                  </a:cubicBezTo>
                  <a:cubicBezTo>
                    <a:pt x="3" y="2"/>
                    <a:pt x="4" y="1"/>
                    <a:pt x="4" y="0"/>
                  </a:cubicBezTo>
                  <a:cubicBezTo>
                    <a:pt x="4" y="1"/>
                    <a:pt x="4" y="1"/>
                    <a:pt x="5" y="2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Freeform 42"/>
            <p:cNvSpPr>
              <a:spLocks/>
            </p:cNvSpPr>
            <p:nvPr/>
          </p:nvSpPr>
          <p:spPr bwMode="auto">
            <a:xfrm>
              <a:off x="1913" y="2717"/>
              <a:ext cx="31" cy="21"/>
            </a:xfrm>
            <a:custGeom>
              <a:avLst/>
              <a:gdLst>
                <a:gd name="T0" fmla="*/ 9 w 13"/>
                <a:gd name="T1" fmla="*/ 2 h 9"/>
                <a:gd name="T2" fmla="*/ 13 w 13"/>
                <a:gd name="T3" fmla="*/ 6 h 9"/>
                <a:gd name="T4" fmla="*/ 0 w 13"/>
                <a:gd name="T5" fmla="*/ 9 h 9"/>
                <a:gd name="T6" fmla="*/ 6 w 13"/>
                <a:gd name="T7" fmla="*/ 0 h 9"/>
                <a:gd name="T8" fmla="*/ 9 w 13"/>
                <a:gd name="T9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9">
                  <a:moveTo>
                    <a:pt x="9" y="2"/>
                  </a:moveTo>
                  <a:cubicBezTo>
                    <a:pt x="10" y="4"/>
                    <a:pt x="11" y="5"/>
                    <a:pt x="13" y="6"/>
                  </a:cubicBezTo>
                  <a:cubicBezTo>
                    <a:pt x="10" y="9"/>
                    <a:pt x="5" y="9"/>
                    <a:pt x="0" y="9"/>
                  </a:cubicBezTo>
                  <a:cubicBezTo>
                    <a:pt x="2" y="6"/>
                    <a:pt x="3" y="3"/>
                    <a:pt x="6" y="0"/>
                  </a:cubicBezTo>
                  <a:cubicBezTo>
                    <a:pt x="7" y="1"/>
                    <a:pt x="8" y="2"/>
                    <a:pt x="9" y="2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Freeform 43"/>
            <p:cNvSpPr>
              <a:spLocks/>
            </p:cNvSpPr>
            <p:nvPr/>
          </p:nvSpPr>
          <p:spPr bwMode="auto">
            <a:xfrm>
              <a:off x="1864" y="3010"/>
              <a:ext cx="73" cy="64"/>
            </a:xfrm>
            <a:custGeom>
              <a:avLst/>
              <a:gdLst>
                <a:gd name="T0" fmla="*/ 30 w 31"/>
                <a:gd name="T1" fmla="*/ 10 h 27"/>
                <a:gd name="T2" fmla="*/ 22 w 31"/>
                <a:gd name="T3" fmla="*/ 24 h 27"/>
                <a:gd name="T4" fmla="*/ 6 w 31"/>
                <a:gd name="T5" fmla="*/ 20 h 27"/>
                <a:gd name="T6" fmla="*/ 15 w 31"/>
                <a:gd name="T7" fmla="*/ 0 h 27"/>
                <a:gd name="T8" fmla="*/ 22 w 31"/>
                <a:gd name="T9" fmla="*/ 2 h 27"/>
                <a:gd name="T10" fmla="*/ 20 w 31"/>
                <a:gd name="T11" fmla="*/ 7 h 27"/>
                <a:gd name="T12" fmla="*/ 12 w 31"/>
                <a:gd name="T13" fmla="*/ 3 h 27"/>
                <a:gd name="T14" fmla="*/ 11 w 31"/>
                <a:gd name="T15" fmla="*/ 6 h 27"/>
                <a:gd name="T16" fmla="*/ 17 w 31"/>
                <a:gd name="T17" fmla="*/ 11 h 27"/>
                <a:gd name="T18" fmla="*/ 13 w 31"/>
                <a:gd name="T19" fmla="*/ 16 h 27"/>
                <a:gd name="T20" fmla="*/ 16 w 31"/>
                <a:gd name="T21" fmla="*/ 19 h 27"/>
                <a:gd name="T22" fmla="*/ 21 w 31"/>
                <a:gd name="T23" fmla="*/ 13 h 27"/>
                <a:gd name="T24" fmla="*/ 24 w 31"/>
                <a:gd name="T25" fmla="*/ 14 h 27"/>
                <a:gd name="T26" fmla="*/ 26 w 31"/>
                <a:gd name="T27" fmla="*/ 11 h 27"/>
                <a:gd name="T28" fmla="*/ 24 w 31"/>
                <a:gd name="T29" fmla="*/ 9 h 27"/>
                <a:gd name="T30" fmla="*/ 26 w 31"/>
                <a:gd name="T31" fmla="*/ 4 h 27"/>
                <a:gd name="T32" fmla="*/ 30 w 31"/>
                <a:gd name="T33" fmla="*/ 1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27">
                  <a:moveTo>
                    <a:pt x="30" y="10"/>
                  </a:moveTo>
                  <a:cubicBezTo>
                    <a:pt x="31" y="15"/>
                    <a:pt x="26" y="21"/>
                    <a:pt x="22" y="24"/>
                  </a:cubicBezTo>
                  <a:cubicBezTo>
                    <a:pt x="16" y="27"/>
                    <a:pt x="9" y="26"/>
                    <a:pt x="6" y="20"/>
                  </a:cubicBezTo>
                  <a:cubicBezTo>
                    <a:pt x="0" y="11"/>
                    <a:pt x="7" y="4"/>
                    <a:pt x="15" y="0"/>
                  </a:cubicBezTo>
                  <a:cubicBezTo>
                    <a:pt x="17" y="1"/>
                    <a:pt x="19" y="1"/>
                    <a:pt x="22" y="2"/>
                  </a:cubicBezTo>
                  <a:cubicBezTo>
                    <a:pt x="21" y="4"/>
                    <a:pt x="20" y="5"/>
                    <a:pt x="20" y="7"/>
                  </a:cubicBezTo>
                  <a:cubicBezTo>
                    <a:pt x="17" y="5"/>
                    <a:pt x="15" y="4"/>
                    <a:pt x="12" y="3"/>
                  </a:cubicBezTo>
                  <a:cubicBezTo>
                    <a:pt x="10" y="2"/>
                    <a:pt x="8" y="5"/>
                    <a:pt x="11" y="6"/>
                  </a:cubicBezTo>
                  <a:cubicBezTo>
                    <a:pt x="13" y="7"/>
                    <a:pt x="15" y="9"/>
                    <a:pt x="17" y="11"/>
                  </a:cubicBezTo>
                  <a:cubicBezTo>
                    <a:pt x="16" y="13"/>
                    <a:pt x="15" y="15"/>
                    <a:pt x="13" y="16"/>
                  </a:cubicBezTo>
                  <a:cubicBezTo>
                    <a:pt x="11" y="18"/>
                    <a:pt x="14" y="21"/>
                    <a:pt x="16" y="19"/>
                  </a:cubicBezTo>
                  <a:cubicBezTo>
                    <a:pt x="18" y="17"/>
                    <a:pt x="19" y="15"/>
                    <a:pt x="21" y="13"/>
                  </a:cubicBezTo>
                  <a:cubicBezTo>
                    <a:pt x="22" y="13"/>
                    <a:pt x="23" y="14"/>
                    <a:pt x="24" y="14"/>
                  </a:cubicBezTo>
                  <a:cubicBezTo>
                    <a:pt x="26" y="15"/>
                    <a:pt x="28" y="12"/>
                    <a:pt x="26" y="11"/>
                  </a:cubicBezTo>
                  <a:cubicBezTo>
                    <a:pt x="25" y="10"/>
                    <a:pt x="24" y="10"/>
                    <a:pt x="24" y="9"/>
                  </a:cubicBezTo>
                  <a:cubicBezTo>
                    <a:pt x="25" y="7"/>
                    <a:pt x="26" y="6"/>
                    <a:pt x="26" y="4"/>
                  </a:cubicBezTo>
                  <a:cubicBezTo>
                    <a:pt x="28" y="6"/>
                    <a:pt x="30" y="7"/>
                    <a:pt x="30" y="10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Freeform 44"/>
            <p:cNvSpPr>
              <a:spLocks/>
            </p:cNvSpPr>
            <p:nvPr/>
          </p:nvSpPr>
          <p:spPr bwMode="auto">
            <a:xfrm>
              <a:off x="1894" y="3311"/>
              <a:ext cx="33" cy="33"/>
            </a:xfrm>
            <a:custGeom>
              <a:avLst/>
              <a:gdLst>
                <a:gd name="T0" fmla="*/ 10 w 14"/>
                <a:gd name="T1" fmla="*/ 7 h 14"/>
                <a:gd name="T2" fmla="*/ 14 w 14"/>
                <a:gd name="T3" fmla="*/ 9 h 14"/>
                <a:gd name="T4" fmla="*/ 9 w 14"/>
                <a:gd name="T5" fmla="*/ 12 h 14"/>
                <a:gd name="T6" fmla="*/ 3 w 14"/>
                <a:gd name="T7" fmla="*/ 14 h 14"/>
                <a:gd name="T8" fmla="*/ 1 w 14"/>
                <a:gd name="T9" fmla="*/ 10 h 14"/>
                <a:gd name="T10" fmla="*/ 1 w 14"/>
                <a:gd name="T11" fmla="*/ 0 h 14"/>
                <a:gd name="T12" fmla="*/ 7 w 14"/>
                <a:gd name="T13" fmla="*/ 5 h 14"/>
                <a:gd name="T14" fmla="*/ 2 w 14"/>
                <a:gd name="T15" fmla="*/ 9 h 14"/>
                <a:gd name="T16" fmla="*/ 5 w 14"/>
                <a:gd name="T17" fmla="*/ 12 h 14"/>
                <a:gd name="T18" fmla="*/ 10 w 14"/>
                <a:gd name="T19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4">
                  <a:moveTo>
                    <a:pt x="10" y="7"/>
                  </a:moveTo>
                  <a:cubicBezTo>
                    <a:pt x="11" y="8"/>
                    <a:pt x="13" y="9"/>
                    <a:pt x="14" y="9"/>
                  </a:cubicBezTo>
                  <a:cubicBezTo>
                    <a:pt x="13" y="11"/>
                    <a:pt x="11" y="12"/>
                    <a:pt x="9" y="12"/>
                  </a:cubicBezTo>
                  <a:cubicBezTo>
                    <a:pt x="7" y="13"/>
                    <a:pt x="5" y="14"/>
                    <a:pt x="3" y="14"/>
                  </a:cubicBezTo>
                  <a:cubicBezTo>
                    <a:pt x="2" y="14"/>
                    <a:pt x="2" y="12"/>
                    <a:pt x="1" y="10"/>
                  </a:cubicBezTo>
                  <a:cubicBezTo>
                    <a:pt x="1" y="7"/>
                    <a:pt x="0" y="3"/>
                    <a:pt x="1" y="0"/>
                  </a:cubicBezTo>
                  <a:cubicBezTo>
                    <a:pt x="2" y="2"/>
                    <a:pt x="4" y="3"/>
                    <a:pt x="7" y="5"/>
                  </a:cubicBezTo>
                  <a:cubicBezTo>
                    <a:pt x="5" y="6"/>
                    <a:pt x="4" y="8"/>
                    <a:pt x="2" y="9"/>
                  </a:cubicBezTo>
                  <a:cubicBezTo>
                    <a:pt x="1" y="11"/>
                    <a:pt x="3" y="14"/>
                    <a:pt x="5" y="12"/>
                  </a:cubicBezTo>
                  <a:cubicBezTo>
                    <a:pt x="7" y="11"/>
                    <a:pt x="8" y="9"/>
                    <a:pt x="10" y="7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Freeform 45"/>
            <p:cNvSpPr>
              <a:spLocks/>
            </p:cNvSpPr>
            <p:nvPr/>
          </p:nvSpPr>
          <p:spPr bwMode="auto">
            <a:xfrm>
              <a:off x="1925" y="3304"/>
              <a:ext cx="17" cy="21"/>
            </a:xfrm>
            <a:custGeom>
              <a:avLst/>
              <a:gdLst>
                <a:gd name="T0" fmla="*/ 5 w 7"/>
                <a:gd name="T1" fmla="*/ 0 h 9"/>
                <a:gd name="T2" fmla="*/ 7 w 7"/>
                <a:gd name="T3" fmla="*/ 5 h 9"/>
                <a:gd name="T4" fmla="*/ 5 w 7"/>
                <a:gd name="T5" fmla="*/ 9 h 9"/>
                <a:gd name="T6" fmla="*/ 1 w 7"/>
                <a:gd name="T7" fmla="*/ 6 h 9"/>
                <a:gd name="T8" fmla="*/ 0 w 7"/>
                <a:gd name="T9" fmla="*/ 6 h 9"/>
                <a:gd name="T10" fmla="*/ 5 w 7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9">
                  <a:moveTo>
                    <a:pt x="5" y="0"/>
                  </a:moveTo>
                  <a:cubicBezTo>
                    <a:pt x="6" y="2"/>
                    <a:pt x="7" y="3"/>
                    <a:pt x="7" y="5"/>
                  </a:cubicBezTo>
                  <a:cubicBezTo>
                    <a:pt x="6" y="6"/>
                    <a:pt x="6" y="8"/>
                    <a:pt x="5" y="9"/>
                  </a:cubicBezTo>
                  <a:cubicBezTo>
                    <a:pt x="4" y="8"/>
                    <a:pt x="2" y="7"/>
                    <a:pt x="1" y="6"/>
                  </a:cubicBezTo>
                  <a:cubicBezTo>
                    <a:pt x="1" y="6"/>
                    <a:pt x="0" y="6"/>
                    <a:pt x="0" y="6"/>
                  </a:cubicBezTo>
                  <a:cubicBezTo>
                    <a:pt x="2" y="4"/>
                    <a:pt x="3" y="2"/>
                    <a:pt x="5" y="0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" name="Freeform 46"/>
            <p:cNvSpPr>
              <a:spLocks/>
            </p:cNvSpPr>
            <p:nvPr/>
          </p:nvSpPr>
          <p:spPr bwMode="auto">
            <a:xfrm>
              <a:off x="1901" y="3294"/>
              <a:ext cx="26" cy="19"/>
            </a:xfrm>
            <a:custGeom>
              <a:avLst/>
              <a:gdLst>
                <a:gd name="T0" fmla="*/ 11 w 11"/>
                <a:gd name="T1" fmla="*/ 2 h 8"/>
                <a:gd name="T2" fmla="*/ 6 w 11"/>
                <a:gd name="T3" fmla="*/ 8 h 8"/>
                <a:gd name="T4" fmla="*/ 6 w 11"/>
                <a:gd name="T5" fmla="*/ 8 h 8"/>
                <a:gd name="T6" fmla="*/ 0 w 11"/>
                <a:gd name="T7" fmla="*/ 3 h 8"/>
                <a:gd name="T8" fmla="*/ 3 w 11"/>
                <a:gd name="T9" fmla="*/ 0 h 8"/>
                <a:gd name="T10" fmla="*/ 11 w 11"/>
                <a:gd name="T11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8">
                  <a:moveTo>
                    <a:pt x="11" y="2"/>
                  </a:moveTo>
                  <a:cubicBezTo>
                    <a:pt x="9" y="4"/>
                    <a:pt x="8" y="6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4" y="6"/>
                    <a:pt x="2" y="5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6" y="1"/>
                    <a:pt x="8" y="1"/>
                    <a:pt x="11" y="2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Freeform 47"/>
            <p:cNvSpPr>
              <a:spLocks/>
            </p:cNvSpPr>
            <p:nvPr/>
          </p:nvSpPr>
          <p:spPr bwMode="auto">
            <a:xfrm>
              <a:off x="1522" y="3486"/>
              <a:ext cx="185" cy="279"/>
            </a:xfrm>
            <a:custGeom>
              <a:avLst/>
              <a:gdLst>
                <a:gd name="T0" fmla="*/ 75 w 78"/>
                <a:gd name="T1" fmla="*/ 2 h 118"/>
                <a:gd name="T2" fmla="*/ 75 w 78"/>
                <a:gd name="T3" fmla="*/ 3 h 118"/>
                <a:gd name="T4" fmla="*/ 57 w 78"/>
                <a:gd name="T5" fmla="*/ 109 h 118"/>
                <a:gd name="T6" fmla="*/ 57 w 78"/>
                <a:gd name="T7" fmla="*/ 110 h 118"/>
                <a:gd name="T8" fmla="*/ 53 w 78"/>
                <a:gd name="T9" fmla="*/ 113 h 118"/>
                <a:gd name="T10" fmla="*/ 30 w 78"/>
                <a:gd name="T11" fmla="*/ 112 h 118"/>
                <a:gd name="T12" fmla="*/ 11 w 78"/>
                <a:gd name="T13" fmla="*/ 77 h 118"/>
                <a:gd name="T14" fmla="*/ 3 w 78"/>
                <a:gd name="T15" fmla="*/ 0 h 118"/>
                <a:gd name="T16" fmla="*/ 58 w 78"/>
                <a:gd name="T17" fmla="*/ 3 h 118"/>
                <a:gd name="T18" fmla="*/ 75 w 78"/>
                <a:gd name="T19" fmla="*/ 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118">
                  <a:moveTo>
                    <a:pt x="75" y="2"/>
                  </a:moveTo>
                  <a:cubicBezTo>
                    <a:pt x="75" y="2"/>
                    <a:pt x="75" y="2"/>
                    <a:pt x="75" y="3"/>
                  </a:cubicBezTo>
                  <a:cubicBezTo>
                    <a:pt x="65" y="37"/>
                    <a:pt x="78" y="78"/>
                    <a:pt x="57" y="109"/>
                  </a:cubicBezTo>
                  <a:cubicBezTo>
                    <a:pt x="57" y="109"/>
                    <a:pt x="57" y="109"/>
                    <a:pt x="57" y="110"/>
                  </a:cubicBezTo>
                  <a:cubicBezTo>
                    <a:pt x="55" y="110"/>
                    <a:pt x="53" y="111"/>
                    <a:pt x="53" y="113"/>
                  </a:cubicBezTo>
                  <a:cubicBezTo>
                    <a:pt x="46" y="118"/>
                    <a:pt x="37" y="116"/>
                    <a:pt x="30" y="112"/>
                  </a:cubicBezTo>
                  <a:cubicBezTo>
                    <a:pt x="18" y="106"/>
                    <a:pt x="15" y="89"/>
                    <a:pt x="11" y="77"/>
                  </a:cubicBezTo>
                  <a:cubicBezTo>
                    <a:pt x="5" y="53"/>
                    <a:pt x="0" y="25"/>
                    <a:pt x="3" y="0"/>
                  </a:cubicBezTo>
                  <a:cubicBezTo>
                    <a:pt x="21" y="3"/>
                    <a:pt x="40" y="3"/>
                    <a:pt x="58" y="3"/>
                  </a:cubicBezTo>
                  <a:cubicBezTo>
                    <a:pt x="64" y="3"/>
                    <a:pt x="69" y="3"/>
                    <a:pt x="75" y="2"/>
                  </a:cubicBezTo>
                  <a:close/>
                </a:path>
              </a:pathLst>
            </a:custGeom>
            <a:solidFill>
              <a:srgbClr val="337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" name="Freeform 48"/>
            <p:cNvSpPr>
              <a:spLocks/>
            </p:cNvSpPr>
            <p:nvPr/>
          </p:nvSpPr>
          <p:spPr bwMode="auto">
            <a:xfrm>
              <a:off x="1965" y="3512"/>
              <a:ext cx="145" cy="251"/>
            </a:xfrm>
            <a:custGeom>
              <a:avLst/>
              <a:gdLst>
                <a:gd name="T0" fmla="*/ 61 w 61"/>
                <a:gd name="T1" fmla="*/ 11 h 106"/>
                <a:gd name="T2" fmla="*/ 33 w 61"/>
                <a:gd name="T3" fmla="*/ 104 h 106"/>
                <a:gd name="T4" fmla="*/ 0 w 61"/>
                <a:gd name="T5" fmla="*/ 0 h 106"/>
                <a:gd name="T6" fmla="*/ 61 w 61"/>
                <a:gd name="T7" fmla="*/ 1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106">
                  <a:moveTo>
                    <a:pt x="61" y="11"/>
                  </a:moveTo>
                  <a:cubicBezTo>
                    <a:pt x="59" y="34"/>
                    <a:pt x="61" y="102"/>
                    <a:pt x="33" y="104"/>
                  </a:cubicBezTo>
                  <a:cubicBezTo>
                    <a:pt x="6" y="106"/>
                    <a:pt x="2" y="25"/>
                    <a:pt x="0" y="0"/>
                  </a:cubicBezTo>
                  <a:cubicBezTo>
                    <a:pt x="19" y="7"/>
                    <a:pt x="40" y="10"/>
                    <a:pt x="61" y="11"/>
                  </a:cubicBezTo>
                  <a:close/>
                </a:path>
              </a:pathLst>
            </a:custGeom>
            <a:solidFill>
              <a:srgbClr val="337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Freeform 49"/>
            <p:cNvSpPr>
              <a:spLocks/>
            </p:cNvSpPr>
            <p:nvPr/>
          </p:nvSpPr>
          <p:spPr bwMode="auto">
            <a:xfrm>
              <a:off x="1527" y="3753"/>
              <a:ext cx="199" cy="218"/>
            </a:xfrm>
            <a:custGeom>
              <a:avLst/>
              <a:gdLst>
                <a:gd name="T0" fmla="*/ 59 w 84"/>
                <a:gd name="T1" fmla="*/ 14 h 92"/>
                <a:gd name="T2" fmla="*/ 48 w 84"/>
                <a:gd name="T3" fmla="*/ 87 h 92"/>
                <a:gd name="T4" fmla="*/ 17 w 84"/>
                <a:gd name="T5" fmla="*/ 0 h 92"/>
                <a:gd name="T6" fmla="*/ 22 w 84"/>
                <a:gd name="T7" fmla="*/ 5 h 92"/>
                <a:gd name="T8" fmla="*/ 16 w 84"/>
                <a:gd name="T9" fmla="*/ 43 h 92"/>
                <a:gd name="T10" fmla="*/ 38 w 84"/>
                <a:gd name="T11" fmla="*/ 58 h 92"/>
                <a:gd name="T12" fmla="*/ 59 w 84"/>
                <a:gd name="T13" fmla="*/ 44 h 92"/>
                <a:gd name="T14" fmla="*/ 59 w 84"/>
                <a:gd name="T15" fmla="*/ 1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92">
                  <a:moveTo>
                    <a:pt x="59" y="14"/>
                  </a:moveTo>
                  <a:cubicBezTo>
                    <a:pt x="73" y="40"/>
                    <a:pt x="84" y="83"/>
                    <a:pt x="48" y="87"/>
                  </a:cubicBezTo>
                  <a:cubicBezTo>
                    <a:pt x="0" y="92"/>
                    <a:pt x="3" y="31"/>
                    <a:pt x="17" y="0"/>
                  </a:cubicBezTo>
                  <a:cubicBezTo>
                    <a:pt x="18" y="2"/>
                    <a:pt x="20" y="3"/>
                    <a:pt x="22" y="5"/>
                  </a:cubicBezTo>
                  <a:cubicBezTo>
                    <a:pt x="15" y="16"/>
                    <a:pt x="11" y="30"/>
                    <a:pt x="16" y="43"/>
                  </a:cubicBezTo>
                  <a:cubicBezTo>
                    <a:pt x="20" y="52"/>
                    <a:pt x="28" y="57"/>
                    <a:pt x="38" y="58"/>
                  </a:cubicBezTo>
                  <a:cubicBezTo>
                    <a:pt x="47" y="58"/>
                    <a:pt x="55" y="52"/>
                    <a:pt x="59" y="44"/>
                  </a:cubicBezTo>
                  <a:cubicBezTo>
                    <a:pt x="63" y="35"/>
                    <a:pt x="62" y="24"/>
                    <a:pt x="59" y="14"/>
                  </a:cubicBezTo>
                  <a:close/>
                </a:path>
              </a:pathLst>
            </a:custGeom>
            <a:solidFill>
              <a:srgbClr val="D337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Freeform 50"/>
            <p:cNvSpPr>
              <a:spLocks/>
            </p:cNvSpPr>
            <p:nvPr/>
          </p:nvSpPr>
          <p:spPr bwMode="auto">
            <a:xfrm>
              <a:off x="1956" y="3779"/>
              <a:ext cx="170" cy="213"/>
            </a:xfrm>
            <a:custGeom>
              <a:avLst/>
              <a:gdLst>
                <a:gd name="T0" fmla="*/ 67 w 72"/>
                <a:gd name="T1" fmla="*/ 36 h 90"/>
                <a:gd name="T2" fmla="*/ 38 w 72"/>
                <a:gd name="T3" fmla="*/ 84 h 90"/>
                <a:gd name="T4" fmla="*/ 0 w 72"/>
                <a:gd name="T5" fmla="*/ 44 h 90"/>
                <a:gd name="T6" fmla="*/ 13 w 72"/>
                <a:gd name="T7" fmla="*/ 0 h 90"/>
                <a:gd name="T8" fmla="*/ 13 w 72"/>
                <a:gd name="T9" fmla="*/ 28 h 90"/>
                <a:gd name="T10" fmla="*/ 34 w 72"/>
                <a:gd name="T11" fmla="*/ 45 h 90"/>
                <a:gd name="T12" fmla="*/ 56 w 72"/>
                <a:gd name="T13" fmla="*/ 33 h 90"/>
                <a:gd name="T14" fmla="*/ 60 w 72"/>
                <a:gd name="T15" fmla="*/ 15 h 90"/>
                <a:gd name="T16" fmla="*/ 67 w 72"/>
                <a:gd name="T17" fmla="*/ 3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90">
                  <a:moveTo>
                    <a:pt x="67" y="36"/>
                  </a:moveTo>
                  <a:cubicBezTo>
                    <a:pt x="72" y="57"/>
                    <a:pt x="57" y="78"/>
                    <a:pt x="38" y="84"/>
                  </a:cubicBezTo>
                  <a:cubicBezTo>
                    <a:pt x="14" y="90"/>
                    <a:pt x="0" y="64"/>
                    <a:pt x="0" y="44"/>
                  </a:cubicBezTo>
                  <a:cubicBezTo>
                    <a:pt x="0" y="29"/>
                    <a:pt x="6" y="14"/>
                    <a:pt x="13" y="0"/>
                  </a:cubicBezTo>
                  <a:cubicBezTo>
                    <a:pt x="10" y="9"/>
                    <a:pt x="9" y="19"/>
                    <a:pt x="13" y="28"/>
                  </a:cubicBezTo>
                  <a:cubicBezTo>
                    <a:pt x="16" y="37"/>
                    <a:pt x="24" y="44"/>
                    <a:pt x="34" y="45"/>
                  </a:cubicBezTo>
                  <a:cubicBezTo>
                    <a:pt x="43" y="46"/>
                    <a:pt x="51" y="40"/>
                    <a:pt x="56" y="33"/>
                  </a:cubicBezTo>
                  <a:cubicBezTo>
                    <a:pt x="59" y="27"/>
                    <a:pt x="60" y="21"/>
                    <a:pt x="60" y="15"/>
                  </a:cubicBezTo>
                  <a:cubicBezTo>
                    <a:pt x="63" y="22"/>
                    <a:pt x="65" y="29"/>
                    <a:pt x="67" y="36"/>
                  </a:cubicBezTo>
                  <a:close/>
                </a:path>
              </a:pathLst>
            </a:custGeom>
            <a:solidFill>
              <a:srgbClr val="D337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Freeform 51"/>
            <p:cNvSpPr>
              <a:spLocks noEditPoints="1"/>
            </p:cNvSpPr>
            <p:nvPr/>
          </p:nvSpPr>
          <p:spPr bwMode="auto">
            <a:xfrm>
              <a:off x="1823" y="1550"/>
              <a:ext cx="325" cy="701"/>
            </a:xfrm>
            <a:custGeom>
              <a:avLst/>
              <a:gdLst>
                <a:gd name="T0" fmla="*/ 116 w 137"/>
                <a:gd name="T1" fmla="*/ 0 h 296"/>
                <a:gd name="T2" fmla="*/ 128 w 137"/>
                <a:gd name="T3" fmla="*/ 153 h 296"/>
                <a:gd name="T4" fmla="*/ 28 w 137"/>
                <a:gd name="T5" fmla="*/ 295 h 296"/>
                <a:gd name="T6" fmla="*/ 17 w 137"/>
                <a:gd name="T7" fmla="*/ 296 h 296"/>
                <a:gd name="T8" fmla="*/ 10 w 137"/>
                <a:gd name="T9" fmla="*/ 177 h 296"/>
                <a:gd name="T10" fmla="*/ 23 w 137"/>
                <a:gd name="T11" fmla="*/ 51 h 296"/>
                <a:gd name="T12" fmla="*/ 23 w 137"/>
                <a:gd name="T13" fmla="*/ 50 h 296"/>
                <a:gd name="T14" fmla="*/ 23 w 137"/>
                <a:gd name="T15" fmla="*/ 50 h 296"/>
                <a:gd name="T16" fmla="*/ 103 w 137"/>
                <a:gd name="T17" fmla="*/ 78 h 296"/>
                <a:gd name="T18" fmla="*/ 116 w 137"/>
                <a:gd name="T19" fmla="*/ 0 h 296"/>
                <a:gd name="T20" fmla="*/ 50 w 137"/>
                <a:gd name="T21" fmla="*/ 106 h 296"/>
                <a:gd name="T22" fmla="*/ 51 w 137"/>
                <a:gd name="T23" fmla="*/ 95 h 296"/>
                <a:gd name="T24" fmla="*/ 48 w 137"/>
                <a:gd name="T25" fmla="*/ 91 h 296"/>
                <a:gd name="T26" fmla="*/ 43 w 137"/>
                <a:gd name="T27" fmla="*/ 86 h 296"/>
                <a:gd name="T28" fmla="*/ 41 w 137"/>
                <a:gd name="T29" fmla="*/ 84 h 296"/>
                <a:gd name="T30" fmla="*/ 32 w 137"/>
                <a:gd name="T31" fmla="*/ 98 h 296"/>
                <a:gd name="T32" fmla="*/ 40 w 137"/>
                <a:gd name="T33" fmla="*/ 107 h 296"/>
                <a:gd name="T34" fmla="*/ 50 w 137"/>
                <a:gd name="T35" fmla="*/ 106 h 296"/>
                <a:gd name="T36" fmla="*/ 41 w 137"/>
                <a:gd name="T37" fmla="*/ 239 h 296"/>
                <a:gd name="T38" fmla="*/ 46 w 137"/>
                <a:gd name="T39" fmla="*/ 232 h 296"/>
                <a:gd name="T40" fmla="*/ 39 w 137"/>
                <a:gd name="T41" fmla="*/ 217 h 296"/>
                <a:gd name="T42" fmla="*/ 38 w 137"/>
                <a:gd name="T43" fmla="*/ 216 h 296"/>
                <a:gd name="T44" fmla="*/ 37 w 137"/>
                <a:gd name="T45" fmla="*/ 215 h 296"/>
                <a:gd name="T46" fmla="*/ 23 w 137"/>
                <a:gd name="T47" fmla="*/ 220 h 296"/>
                <a:gd name="T48" fmla="*/ 23 w 137"/>
                <a:gd name="T49" fmla="*/ 230 h 296"/>
                <a:gd name="T50" fmla="*/ 41 w 137"/>
                <a:gd name="T51" fmla="*/ 239 h 296"/>
                <a:gd name="T52" fmla="*/ 45 w 137"/>
                <a:gd name="T53" fmla="*/ 165 h 296"/>
                <a:gd name="T54" fmla="*/ 43 w 137"/>
                <a:gd name="T55" fmla="*/ 148 h 296"/>
                <a:gd name="T56" fmla="*/ 41 w 137"/>
                <a:gd name="T57" fmla="*/ 145 h 296"/>
                <a:gd name="T58" fmla="*/ 41 w 137"/>
                <a:gd name="T59" fmla="*/ 145 h 296"/>
                <a:gd name="T60" fmla="*/ 38 w 137"/>
                <a:gd name="T61" fmla="*/ 144 h 296"/>
                <a:gd name="T62" fmla="*/ 36 w 137"/>
                <a:gd name="T63" fmla="*/ 147 h 296"/>
                <a:gd name="T64" fmla="*/ 27 w 137"/>
                <a:gd name="T65" fmla="*/ 153 h 296"/>
                <a:gd name="T66" fmla="*/ 27 w 137"/>
                <a:gd name="T67" fmla="*/ 162 h 296"/>
                <a:gd name="T68" fmla="*/ 45 w 137"/>
                <a:gd name="T69" fmla="*/ 165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" h="296">
                  <a:moveTo>
                    <a:pt x="116" y="0"/>
                  </a:moveTo>
                  <a:cubicBezTo>
                    <a:pt x="137" y="46"/>
                    <a:pt x="134" y="106"/>
                    <a:pt x="128" y="153"/>
                  </a:cubicBezTo>
                  <a:cubicBezTo>
                    <a:pt x="119" y="211"/>
                    <a:pt x="94" y="283"/>
                    <a:pt x="28" y="295"/>
                  </a:cubicBezTo>
                  <a:cubicBezTo>
                    <a:pt x="24" y="295"/>
                    <a:pt x="21" y="296"/>
                    <a:pt x="17" y="296"/>
                  </a:cubicBezTo>
                  <a:cubicBezTo>
                    <a:pt x="0" y="259"/>
                    <a:pt x="6" y="216"/>
                    <a:pt x="10" y="177"/>
                  </a:cubicBezTo>
                  <a:cubicBezTo>
                    <a:pt x="14" y="136"/>
                    <a:pt x="26" y="92"/>
                    <a:pt x="23" y="51"/>
                  </a:cubicBezTo>
                  <a:cubicBezTo>
                    <a:pt x="23" y="51"/>
                    <a:pt x="23" y="50"/>
                    <a:pt x="23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42" y="71"/>
                    <a:pt x="74" y="97"/>
                    <a:pt x="103" y="78"/>
                  </a:cubicBezTo>
                  <a:cubicBezTo>
                    <a:pt x="127" y="62"/>
                    <a:pt x="124" y="27"/>
                    <a:pt x="116" y="0"/>
                  </a:cubicBezTo>
                  <a:close/>
                  <a:moveTo>
                    <a:pt x="50" y="106"/>
                  </a:moveTo>
                  <a:cubicBezTo>
                    <a:pt x="53" y="103"/>
                    <a:pt x="53" y="99"/>
                    <a:pt x="51" y="95"/>
                  </a:cubicBezTo>
                  <a:cubicBezTo>
                    <a:pt x="50" y="93"/>
                    <a:pt x="49" y="92"/>
                    <a:pt x="48" y="91"/>
                  </a:cubicBezTo>
                  <a:cubicBezTo>
                    <a:pt x="47" y="89"/>
                    <a:pt x="45" y="87"/>
                    <a:pt x="43" y="86"/>
                  </a:cubicBezTo>
                  <a:cubicBezTo>
                    <a:pt x="44" y="85"/>
                    <a:pt x="42" y="83"/>
                    <a:pt x="41" y="84"/>
                  </a:cubicBezTo>
                  <a:cubicBezTo>
                    <a:pt x="37" y="88"/>
                    <a:pt x="32" y="93"/>
                    <a:pt x="32" y="98"/>
                  </a:cubicBezTo>
                  <a:cubicBezTo>
                    <a:pt x="33" y="103"/>
                    <a:pt x="36" y="106"/>
                    <a:pt x="40" y="107"/>
                  </a:cubicBezTo>
                  <a:cubicBezTo>
                    <a:pt x="43" y="108"/>
                    <a:pt x="47" y="108"/>
                    <a:pt x="50" y="106"/>
                  </a:cubicBezTo>
                  <a:close/>
                  <a:moveTo>
                    <a:pt x="41" y="239"/>
                  </a:moveTo>
                  <a:cubicBezTo>
                    <a:pt x="44" y="239"/>
                    <a:pt x="46" y="235"/>
                    <a:pt x="46" y="232"/>
                  </a:cubicBezTo>
                  <a:cubicBezTo>
                    <a:pt x="46" y="227"/>
                    <a:pt x="42" y="222"/>
                    <a:pt x="39" y="217"/>
                  </a:cubicBezTo>
                  <a:cubicBezTo>
                    <a:pt x="39" y="217"/>
                    <a:pt x="38" y="217"/>
                    <a:pt x="38" y="216"/>
                  </a:cubicBezTo>
                  <a:cubicBezTo>
                    <a:pt x="38" y="216"/>
                    <a:pt x="38" y="215"/>
                    <a:pt x="37" y="215"/>
                  </a:cubicBezTo>
                  <a:cubicBezTo>
                    <a:pt x="32" y="215"/>
                    <a:pt x="26" y="216"/>
                    <a:pt x="23" y="220"/>
                  </a:cubicBezTo>
                  <a:cubicBezTo>
                    <a:pt x="21" y="223"/>
                    <a:pt x="22" y="227"/>
                    <a:pt x="23" y="230"/>
                  </a:cubicBezTo>
                  <a:cubicBezTo>
                    <a:pt x="27" y="236"/>
                    <a:pt x="34" y="240"/>
                    <a:pt x="41" y="239"/>
                  </a:cubicBezTo>
                  <a:close/>
                  <a:moveTo>
                    <a:pt x="45" y="165"/>
                  </a:moveTo>
                  <a:cubicBezTo>
                    <a:pt x="51" y="161"/>
                    <a:pt x="47" y="153"/>
                    <a:pt x="43" y="148"/>
                  </a:cubicBezTo>
                  <a:cubicBezTo>
                    <a:pt x="44" y="147"/>
                    <a:pt x="43" y="145"/>
                    <a:pt x="41" y="145"/>
                  </a:cubicBezTo>
                  <a:cubicBezTo>
                    <a:pt x="41" y="145"/>
                    <a:pt x="41" y="145"/>
                    <a:pt x="41" y="145"/>
                  </a:cubicBezTo>
                  <a:cubicBezTo>
                    <a:pt x="40" y="144"/>
                    <a:pt x="39" y="144"/>
                    <a:pt x="38" y="144"/>
                  </a:cubicBezTo>
                  <a:cubicBezTo>
                    <a:pt x="37" y="145"/>
                    <a:pt x="37" y="146"/>
                    <a:pt x="36" y="147"/>
                  </a:cubicBezTo>
                  <a:cubicBezTo>
                    <a:pt x="33" y="148"/>
                    <a:pt x="29" y="150"/>
                    <a:pt x="27" y="153"/>
                  </a:cubicBezTo>
                  <a:cubicBezTo>
                    <a:pt x="24" y="156"/>
                    <a:pt x="25" y="160"/>
                    <a:pt x="27" y="162"/>
                  </a:cubicBezTo>
                  <a:cubicBezTo>
                    <a:pt x="31" y="167"/>
                    <a:pt x="40" y="169"/>
                    <a:pt x="45" y="165"/>
                  </a:cubicBezTo>
                  <a:close/>
                </a:path>
              </a:pathLst>
            </a:custGeom>
            <a:solidFill>
              <a:srgbClr val="D337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Freeform 52"/>
            <p:cNvSpPr>
              <a:spLocks/>
            </p:cNvSpPr>
            <p:nvPr/>
          </p:nvSpPr>
          <p:spPr bwMode="auto">
            <a:xfrm>
              <a:off x="1598" y="1557"/>
              <a:ext cx="268" cy="694"/>
            </a:xfrm>
            <a:custGeom>
              <a:avLst/>
              <a:gdLst>
                <a:gd name="T0" fmla="*/ 113 w 113"/>
                <a:gd name="T1" fmla="*/ 53 h 293"/>
                <a:gd name="T2" fmla="*/ 96 w 113"/>
                <a:gd name="T3" fmla="*/ 188 h 293"/>
                <a:gd name="T4" fmla="*/ 95 w 113"/>
                <a:gd name="T5" fmla="*/ 262 h 293"/>
                <a:gd name="T6" fmla="*/ 103 w 113"/>
                <a:gd name="T7" fmla="*/ 293 h 293"/>
                <a:gd name="T8" fmla="*/ 6 w 113"/>
                <a:gd name="T9" fmla="*/ 168 h 293"/>
                <a:gd name="T10" fmla="*/ 31 w 113"/>
                <a:gd name="T11" fmla="*/ 0 h 293"/>
                <a:gd name="T12" fmla="*/ 25 w 113"/>
                <a:gd name="T13" fmla="*/ 26 h 293"/>
                <a:gd name="T14" fmla="*/ 24 w 113"/>
                <a:gd name="T15" fmla="*/ 73 h 293"/>
                <a:gd name="T16" fmla="*/ 113 w 113"/>
                <a:gd name="T17" fmla="*/ 5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3" h="293">
                  <a:moveTo>
                    <a:pt x="113" y="53"/>
                  </a:moveTo>
                  <a:cubicBezTo>
                    <a:pt x="108" y="98"/>
                    <a:pt x="100" y="143"/>
                    <a:pt x="96" y="188"/>
                  </a:cubicBezTo>
                  <a:cubicBezTo>
                    <a:pt x="94" y="213"/>
                    <a:pt x="92" y="237"/>
                    <a:pt x="95" y="262"/>
                  </a:cubicBezTo>
                  <a:cubicBezTo>
                    <a:pt x="96" y="271"/>
                    <a:pt x="97" y="285"/>
                    <a:pt x="103" y="293"/>
                  </a:cubicBezTo>
                  <a:cubicBezTo>
                    <a:pt x="42" y="291"/>
                    <a:pt x="13" y="224"/>
                    <a:pt x="6" y="168"/>
                  </a:cubicBezTo>
                  <a:cubicBezTo>
                    <a:pt x="0" y="115"/>
                    <a:pt x="5" y="49"/>
                    <a:pt x="31" y="0"/>
                  </a:cubicBezTo>
                  <a:cubicBezTo>
                    <a:pt x="28" y="8"/>
                    <a:pt x="27" y="18"/>
                    <a:pt x="25" y="26"/>
                  </a:cubicBezTo>
                  <a:cubicBezTo>
                    <a:pt x="22" y="38"/>
                    <a:pt x="16" y="62"/>
                    <a:pt x="24" y="73"/>
                  </a:cubicBezTo>
                  <a:cubicBezTo>
                    <a:pt x="48" y="110"/>
                    <a:pt x="90" y="79"/>
                    <a:pt x="113" y="53"/>
                  </a:cubicBezTo>
                  <a:close/>
                </a:path>
              </a:pathLst>
            </a:custGeom>
            <a:solidFill>
              <a:srgbClr val="D337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Freeform 53"/>
            <p:cNvSpPr>
              <a:spLocks/>
            </p:cNvSpPr>
            <p:nvPr/>
          </p:nvSpPr>
          <p:spPr bwMode="auto">
            <a:xfrm>
              <a:off x="402" y="2170"/>
              <a:ext cx="175" cy="223"/>
            </a:xfrm>
            <a:custGeom>
              <a:avLst/>
              <a:gdLst>
                <a:gd name="T0" fmla="*/ 70 w 74"/>
                <a:gd name="T1" fmla="*/ 11 h 94"/>
                <a:gd name="T2" fmla="*/ 74 w 74"/>
                <a:gd name="T3" fmla="*/ 12 h 94"/>
                <a:gd name="T4" fmla="*/ 47 w 74"/>
                <a:gd name="T5" fmla="*/ 69 h 94"/>
                <a:gd name="T6" fmla="*/ 24 w 74"/>
                <a:gd name="T7" fmla="*/ 90 h 94"/>
                <a:gd name="T8" fmla="*/ 19 w 74"/>
                <a:gd name="T9" fmla="*/ 89 h 94"/>
                <a:gd name="T10" fmla="*/ 12 w 74"/>
                <a:gd name="T11" fmla="*/ 86 h 94"/>
                <a:gd name="T12" fmla="*/ 12 w 74"/>
                <a:gd name="T13" fmla="*/ 87 h 94"/>
                <a:gd name="T14" fmla="*/ 0 w 74"/>
                <a:gd name="T15" fmla="*/ 82 h 94"/>
                <a:gd name="T16" fmla="*/ 0 w 74"/>
                <a:gd name="T17" fmla="*/ 82 h 94"/>
                <a:gd name="T18" fmla="*/ 35 w 74"/>
                <a:gd name="T19" fmla="*/ 23 h 94"/>
                <a:gd name="T20" fmla="*/ 46 w 74"/>
                <a:gd name="T21" fmla="*/ 6 h 94"/>
                <a:gd name="T22" fmla="*/ 53 w 74"/>
                <a:gd name="T23" fmla="*/ 4 h 94"/>
                <a:gd name="T24" fmla="*/ 64 w 74"/>
                <a:gd name="T25" fmla="*/ 9 h 94"/>
                <a:gd name="T26" fmla="*/ 64 w 74"/>
                <a:gd name="T27" fmla="*/ 9 h 94"/>
                <a:gd name="T28" fmla="*/ 70 w 74"/>
                <a:gd name="T29" fmla="*/ 1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4" h="94">
                  <a:moveTo>
                    <a:pt x="70" y="11"/>
                  </a:moveTo>
                  <a:cubicBezTo>
                    <a:pt x="71" y="11"/>
                    <a:pt x="73" y="11"/>
                    <a:pt x="74" y="12"/>
                  </a:cubicBezTo>
                  <a:cubicBezTo>
                    <a:pt x="66" y="31"/>
                    <a:pt x="58" y="50"/>
                    <a:pt x="47" y="69"/>
                  </a:cubicBezTo>
                  <a:cubicBezTo>
                    <a:pt x="42" y="77"/>
                    <a:pt x="34" y="94"/>
                    <a:pt x="24" y="90"/>
                  </a:cubicBezTo>
                  <a:cubicBezTo>
                    <a:pt x="22" y="90"/>
                    <a:pt x="21" y="90"/>
                    <a:pt x="19" y="89"/>
                  </a:cubicBezTo>
                  <a:cubicBezTo>
                    <a:pt x="19" y="86"/>
                    <a:pt x="15" y="83"/>
                    <a:pt x="12" y="86"/>
                  </a:cubicBezTo>
                  <a:cubicBezTo>
                    <a:pt x="12" y="86"/>
                    <a:pt x="12" y="87"/>
                    <a:pt x="12" y="87"/>
                  </a:cubicBezTo>
                  <a:cubicBezTo>
                    <a:pt x="8" y="85"/>
                    <a:pt x="4" y="84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10" y="62"/>
                    <a:pt x="22" y="42"/>
                    <a:pt x="35" y="23"/>
                  </a:cubicBezTo>
                  <a:cubicBezTo>
                    <a:pt x="38" y="17"/>
                    <a:pt x="42" y="11"/>
                    <a:pt x="46" y="6"/>
                  </a:cubicBezTo>
                  <a:cubicBezTo>
                    <a:pt x="49" y="0"/>
                    <a:pt x="46" y="1"/>
                    <a:pt x="53" y="4"/>
                  </a:cubicBezTo>
                  <a:cubicBezTo>
                    <a:pt x="57" y="6"/>
                    <a:pt x="60" y="7"/>
                    <a:pt x="64" y="9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4" y="13"/>
                    <a:pt x="68" y="13"/>
                    <a:pt x="70" y="11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Freeform 54"/>
            <p:cNvSpPr>
              <a:spLocks/>
            </p:cNvSpPr>
            <p:nvPr/>
          </p:nvSpPr>
          <p:spPr bwMode="auto">
            <a:xfrm>
              <a:off x="433" y="2165"/>
              <a:ext cx="746" cy="618"/>
            </a:xfrm>
            <a:custGeom>
              <a:avLst/>
              <a:gdLst>
                <a:gd name="T0" fmla="*/ 300 w 315"/>
                <a:gd name="T1" fmla="*/ 116 h 261"/>
                <a:gd name="T2" fmla="*/ 313 w 315"/>
                <a:gd name="T3" fmla="*/ 128 h 261"/>
                <a:gd name="T4" fmla="*/ 302 w 315"/>
                <a:gd name="T5" fmla="*/ 158 h 261"/>
                <a:gd name="T6" fmla="*/ 280 w 315"/>
                <a:gd name="T7" fmla="*/ 202 h 261"/>
                <a:gd name="T8" fmla="*/ 265 w 315"/>
                <a:gd name="T9" fmla="*/ 236 h 261"/>
                <a:gd name="T10" fmla="*/ 257 w 315"/>
                <a:gd name="T11" fmla="*/ 255 h 261"/>
                <a:gd name="T12" fmla="*/ 234 w 315"/>
                <a:gd name="T13" fmla="*/ 251 h 261"/>
                <a:gd name="T14" fmla="*/ 140 w 315"/>
                <a:gd name="T15" fmla="*/ 210 h 261"/>
                <a:gd name="T16" fmla="*/ 62 w 315"/>
                <a:gd name="T17" fmla="*/ 164 h 261"/>
                <a:gd name="T18" fmla="*/ 20 w 315"/>
                <a:gd name="T19" fmla="*/ 133 h 261"/>
                <a:gd name="T20" fmla="*/ 5 w 315"/>
                <a:gd name="T21" fmla="*/ 121 h 261"/>
                <a:gd name="T22" fmla="*/ 12 w 315"/>
                <a:gd name="T23" fmla="*/ 100 h 261"/>
                <a:gd name="T24" fmla="*/ 16 w 315"/>
                <a:gd name="T25" fmla="*/ 102 h 261"/>
                <a:gd name="T26" fmla="*/ 21 w 315"/>
                <a:gd name="T27" fmla="*/ 101 h 261"/>
                <a:gd name="T28" fmla="*/ 67 w 315"/>
                <a:gd name="T29" fmla="*/ 18 h 261"/>
                <a:gd name="T30" fmla="*/ 68 w 315"/>
                <a:gd name="T31" fmla="*/ 17 h 261"/>
                <a:gd name="T32" fmla="*/ 75 w 315"/>
                <a:gd name="T33" fmla="*/ 8 h 261"/>
                <a:gd name="T34" fmla="*/ 95 w 315"/>
                <a:gd name="T35" fmla="*/ 9 h 261"/>
                <a:gd name="T36" fmla="*/ 142 w 315"/>
                <a:gd name="T37" fmla="*/ 30 h 261"/>
                <a:gd name="T38" fmla="*/ 223 w 315"/>
                <a:gd name="T39" fmla="*/ 71 h 261"/>
                <a:gd name="T40" fmla="*/ 300 w 315"/>
                <a:gd name="T41" fmla="*/ 116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5" h="261">
                  <a:moveTo>
                    <a:pt x="300" y="116"/>
                  </a:moveTo>
                  <a:cubicBezTo>
                    <a:pt x="303" y="118"/>
                    <a:pt x="315" y="122"/>
                    <a:pt x="313" y="128"/>
                  </a:cubicBezTo>
                  <a:cubicBezTo>
                    <a:pt x="310" y="138"/>
                    <a:pt x="306" y="148"/>
                    <a:pt x="302" y="158"/>
                  </a:cubicBezTo>
                  <a:cubicBezTo>
                    <a:pt x="295" y="173"/>
                    <a:pt x="288" y="188"/>
                    <a:pt x="280" y="202"/>
                  </a:cubicBezTo>
                  <a:cubicBezTo>
                    <a:pt x="275" y="213"/>
                    <a:pt x="270" y="224"/>
                    <a:pt x="265" y="236"/>
                  </a:cubicBezTo>
                  <a:cubicBezTo>
                    <a:pt x="262" y="242"/>
                    <a:pt x="260" y="249"/>
                    <a:pt x="257" y="255"/>
                  </a:cubicBezTo>
                  <a:cubicBezTo>
                    <a:pt x="255" y="261"/>
                    <a:pt x="237" y="252"/>
                    <a:pt x="234" y="251"/>
                  </a:cubicBezTo>
                  <a:cubicBezTo>
                    <a:pt x="201" y="240"/>
                    <a:pt x="170" y="226"/>
                    <a:pt x="140" y="210"/>
                  </a:cubicBezTo>
                  <a:cubicBezTo>
                    <a:pt x="113" y="196"/>
                    <a:pt x="87" y="180"/>
                    <a:pt x="62" y="164"/>
                  </a:cubicBezTo>
                  <a:cubicBezTo>
                    <a:pt x="47" y="154"/>
                    <a:pt x="33" y="144"/>
                    <a:pt x="20" y="133"/>
                  </a:cubicBezTo>
                  <a:cubicBezTo>
                    <a:pt x="15" y="129"/>
                    <a:pt x="10" y="125"/>
                    <a:pt x="5" y="121"/>
                  </a:cubicBezTo>
                  <a:cubicBezTo>
                    <a:pt x="0" y="116"/>
                    <a:pt x="7" y="106"/>
                    <a:pt x="12" y="100"/>
                  </a:cubicBezTo>
                  <a:cubicBezTo>
                    <a:pt x="14" y="100"/>
                    <a:pt x="15" y="101"/>
                    <a:pt x="16" y="102"/>
                  </a:cubicBezTo>
                  <a:cubicBezTo>
                    <a:pt x="18" y="102"/>
                    <a:pt x="20" y="102"/>
                    <a:pt x="21" y="101"/>
                  </a:cubicBezTo>
                  <a:cubicBezTo>
                    <a:pt x="41" y="76"/>
                    <a:pt x="55" y="48"/>
                    <a:pt x="67" y="18"/>
                  </a:cubicBezTo>
                  <a:cubicBezTo>
                    <a:pt x="68" y="18"/>
                    <a:pt x="68" y="18"/>
                    <a:pt x="68" y="17"/>
                  </a:cubicBezTo>
                  <a:cubicBezTo>
                    <a:pt x="71" y="14"/>
                    <a:pt x="72" y="12"/>
                    <a:pt x="75" y="8"/>
                  </a:cubicBezTo>
                  <a:cubicBezTo>
                    <a:pt x="81" y="0"/>
                    <a:pt x="88" y="6"/>
                    <a:pt x="95" y="9"/>
                  </a:cubicBezTo>
                  <a:cubicBezTo>
                    <a:pt x="111" y="15"/>
                    <a:pt x="126" y="22"/>
                    <a:pt x="142" y="30"/>
                  </a:cubicBezTo>
                  <a:cubicBezTo>
                    <a:pt x="169" y="43"/>
                    <a:pt x="196" y="57"/>
                    <a:pt x="223" y="71"/>
                  </a:cubicBezTo>
                  <a:cubicBezTo>
                    <a:pt x="249" y="86"/>
                    <a:pt x="274" y="101"/>
                    <a:pt x="300" y="116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Freeform 55"/>
            <p:cNvSpPr>
              <a:spLocks/>
            </p:cNvSpPr>
            <p:nvPr/>
          </p:nvSpPr>
          <p:spPr bwMode="auto">
            <a:xfrm>
              <a:off x="570" y="2075"/>
              <a:ext cx="429" cy="251"/>
            </a:xfrm>
            <a:custGeom>
              <a:avLst/>
              <a:gdLst>
                <a:gd name="T0" fmla="*/ 166 w 181"/>
                <a:gd name="T1" fmla="*/ 99 h 106"/>
                <a:gd name="T2" fmla="*/ 174 w 181"/>
                <a:gd name="T3" fmla="*/ 106 h 106"/>
                <a:gd name="T4" fmla="*/ 21 w 181"/>
                <a:gd name="T5" fmla="*/ 34 h 106"/>
                <a:gd name="T6" fmla="*/ 18 w 181"/>
                <a:gd name="T7" fmla="*/ 34 h 106"/>
                <a:gd name="T8" fmla="*/ 10 w 181"/>
                <a:gd name="T9" fmla="*/ 46 h 106"/>
                <a:gd name="T10" fmla="*/ 8 w 181"/>
                <a:gd name="T11" fmla="*/ 45 h 106"/>
                <a:gd name="T12" fmla="*/ 0 w 181"/>
                <a:gd name="T13" fmla="*/ 44 h 106"/>
                <a:gd name="T14" fmla="*/ 3 w 181"/>
                <a:gd name="T15" fmla="*/ 35 h 106"/>
                <a:gd name="T16" fmla="*/ 7 w 181"/>
                <a:gd name="T17" fmla="*/ 33 h 106"/>
                <a:gd name="T18" fmla="*/ 17 w 181"/>
                <a:gd name="T19" fmla="*/ 12 h 106"/>
                <a:gd name="T20" fmla="*/ 41 w 181"/>
                <a:gd name="T21" fmla="*/ 8 h 106"/>
                <a:gd name="T22" fmla="*/ 87 w 181"/>
                <a:gd name="T23" fmla="*/ 29 h 106"/>
                <a:gd name="T24" fmla="*/ 181 w 181"/>
                <a:gd name="T25" fmla="*/ 71 h 106"/>
                <a:gd name="T26" fmla="*/ 165 w 181"/>
                <a:gd name="T27" fmla="*/ 95 h 106"/>
                <a:gd name="T28" fmla="*/ 166 w 181"/>
                <a:gd name="T29" fmla="*/ 99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1" h="106">
                  <a:moveTo>
                    <a:pt x="166" y="99"/>
                  </a:moveTo>
                  <a:cubicBezTo>
                    <a:pt x="168" y="101"/>
                    <a:pt x="171" y="104"/>
                    <a:pt x="174" y="106"/>
                  </a:cubicBezTo>
                  <a:cubicBezTo>
                    <a:pt x="124" y="78"/>
                    <a:pt x="74" y="53"/>
                    <a:pt x="21" y="34"/>
                  </a:cubicBezTo>
                  <a:cubicBezTo>
                    <a:pt x="20" y="33"/>
                    <a:pt x="18" y="34"/>
                    <a:pt x="18" y="34"/>
                  </a:cubicBezTo>
                  <a:cubicBezTo>
                    <a:pt x="15" y="38"/>
                    <a:pt x="12" y="42"/>
                    <a:pt x="10" y="46"/>
                  </a:cubicBezTo>
                  <a:cubicBezTo>
                    <a:pt x="9" y="45"/>
                    <a:pt x="9" y="45"/>
                    <a:pt x="8" y="45"/>
                  </a:cubicBezTo>
                  <a:cubicBezTo>
                    <a:pt x="6" y="45"/>
                    <a:pt x="3" y="44"/>
                    <a:pt x="0" y="44"/>
                  </a:cubicBezTo>
                  <a:cubicBezTo>
                    <a:pt x="1" y="40"/>
                    <a:pt x="2" y="38"/>
                    <a:pt x="3" y="35"/>
                  </a:cubicBezTo>
                  <a:cubicBezTo>
                    <a:pt x="4" y="35"/>
                    <a:pt x="6" y="35"/>
                    <a:pt x="7" y="33"/>
                  </a:cubicBezTo>
                  <a:cubicBezTo>
                    <a:pt x="10" y="26"/>
                    <a:pt x="13" y="19"/>
                    <a:pt x="17" y="12"/>
                  </a:cubicBezTo>
                  <a:cubicBezTo>
                    <a:pt x="24" y="0"/>
                    <a:pt x="31" y="4"/>
                    <a:pt x="41" y="8"/>
                  </a:cubicBezTo>
                  <a:cubicBezTo>
                    <a:pt x="57" y="15"/>
                    <a:pt x="72" y="22"/>
                    <a:pt x="87" y="29"/>
                  </a:cubicBezTo>
                  <a:cubicBezTo>
                    <a:pt x="119" y="43"/>
                    <a:pt x="150" y="57"/>
                    <a:pt x="181" y="71"/>
                  </a:cubicBezTo>
                  <a:cubicBezTo>
                    <a:pt x="175" y="78"/>
                    <a:pt x="170" y="87"/>
                    <a:pt x="165" y="95"/>
                  </a:cubicBezTo>
                  <a:cubicBezTo>
                    <a:pt x="165" y="96"/>
                    <a:pt x="165" y="98"/>
                    <a:pt x="166" y="99"/>
                  </a:cubicBezTo>
                  <a:close/>
                </a:path>
              </a:pathLst>
            </a:custGeom>
            <a:solidFill>
              <a:srgbClr val="C68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Freeform 56"/>
            <p:cNvSpPr>
              <a:spLocks/>
            </p:cNvSpPr>
            <p:nvPr/>
          </p:nvSpPr>
          <p:spPr bwMode="auto">
            <a:xfrm>
              <a:off x="371" y="2288"/>
              <a:ext cx="922" cy="609"/>
            </a:xfrm>
            <a:custGeom>
              <a:avLst/>
              <a:gdLst>
                <a:gd name="T0" fmla="*/ 369 w 389"/>
                <a:gd name="T1" fmla="*/ 42 h 257"/>
                <a:gd name="T2" fmla="*/ 386 w 389"/>
                <a:gd name="T3" fmla="*/ 57 h 257"/>
                <a:gd name="T4" fmla="*/ 294 w 389"/>
                <a:gd name="T5" fmla="*/ 253 h 257"/>
                <a:gd name="T6" fmla="*/ 116 w 389"/>
                <a:gd name="T7" fmla="*/ 165 h 257"/>
                <a:gd name="T8" fmla="*/ 29 w 389"/>
                <a:gd name="T9" fmla="*/ 116 h 257"/>
                <a:gd name="T10" fmla="*/ 11 w 389"/>
                <a:gd name="T11" fmla="*/ 106 h 257"/>
                <a:gd name="T12" fmla="*/ 5 w 389"/>
                <a:gd name="T13" fmla="*/ 85 h 257"/>
                <a:gd name="T14" fmla="*/ 29 w 389"/>
                <a:gd name="T15" fmla="*/ 44 h 257"/>
                <a:gd name="T16" fmla="*/ 35 w 389"/>
                <a:gd name="T17" fmla="*/ 46 h 257"/>
                <a:gd name="T18" fmla="*/ 21 w 389"/>
                <a:gd name="T19" fmla="*/ 65 h 257"/>
                <a:gd name="T20" fmla="*/ 22 w 389"/>
                <a:gd name="T21" fmla="*/ 69 h 257"/>
                <a:gd name="T22" fmla="*/ 283 w 389"/>
                <a:gd name="T23" fmla="*/ 214 h 257"/>
                <a:gd name="T24" fmla="*/ 288 w 389"/>
                <a:gd name="T25" fmla="*/ 212 h 257"/>
                <a:gd name="T26" fmla="*/ 348 w 389"/>
                <a:gd name="T27" fmla="*/ 72 h 257"/>
                <a:gd name="T28" fmla="*/ 346 w 389"/>
                <a:gd name="T29" fmla="*/ 68 h 257"/>
                <a:gd name="T30" fmla="*/ 263 w 389"/>
                <a:gd name="T31" fmla="*/ 19 h 257"/>
                <a:gd name="T32" fmla="*/ 275 w 389"/>
                <a:gd name="T33" fmla="*/ 19 h 257"/>
                <a:gd name="T34" fmla="*/ 290 w 389"/>
                <a:gd name="T35" fmla="*/ 4 h 257"/>
                <a:gd name="T36" fmla="*/ 292 w 389"/>
                <a:gd name="T37" fmla="*/ 6 h 257"/>
                <a:gd name="T38" fmla="*/ 297 w 389"/>
                <a:gd name="T39" fmla="*/ 4 h 257"/>
                <a:gd name="T40" fmla="*/ 298 w 389"/>
                <a:gd name="T41" fmla="*/ 4 h 257"/>
                <a:gd name="T42" fmla="*/ 341 w 389"/>
                <a:gd name="T43" fmla="*/ 25 h 257"/>
                <a:gd name="T44" fmla="*/ 369 w 389"/>
                <a:gd name="T45" fmla="*/ 42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89" h="257">
                  <a:moveTo>
                    <a:pt x="369" y="42"/>
                  </a:moveTo>
                  <a:cubicBezTo>
                    <a:pt x="375" y="45"/>
                    <a:pt x="389" y="49"/>
                    <a:pt x="386" y="57"/>
                  </a:cubicBezTo>
                  <a:cubicBezTo>
                    <a:pt x="378" y="75"/>
                    <a:pt x="305" y="257"/>
                    <a:pt x="294" y="253"/>
                  </a:cubicBezTo>
                  <a:cubicBezTo>
                    <a:pt x="232" y="229"/>
                    <a:pt x="174" y="197"/>
                    <a:pt x="116" y="165"/>
                  </a:cubicBezTo>
                  <a:cubicBezTo>
                    <a:pt x="87" y="148"/>
                    <a:pt x="58" y="132"/>
                    <a:pt x="29" y="116"/>
                  </a:cubicBezTo>
                  <a:cubicBezTo>
                    <a:pt x="23" y="113"/>
                    <a:pt x="17" y="109"/>
                    <a:pt x="11" y="106"/>
                  </a:cubicBezTo>
                  <a:cubicBezTo>
                    <a:pt x="0" y="100"/>
                    <a:pt x="1" y="96"/>
                    <a:pt x="5" y="85"/>
                  </a:cubicBezTo>
                  <a:cubicBezTo>
                    <a:pt x="10" y="70"/>
                    <a:pt x="20" y="57"/>
                    <a:pt x="29" y="44"/>
                  </a:cubicBezTo>
                  <a:cubicBezTo>
                    <a:pt x="31" y="45"/>
                    <a:pt x="33" y="45"/>
                    <a:pt x="35" y="46"/>
                  </a:cubicBezTo>
                  <a:cubicBezTo>
                    <a:pt x="30" y="52"/>
                    <a:pt x="25" y="58"/>
                    <a:pt x="21" y="65"/>
                  </a:cubicBezTo>
                  <a:cubicBezTo>
                    <a:pt x="21" y="66"/>
                    <a:pt x="21" y="68"/>
                    <a:pt x="22" y="69"/>
                  </a:cubicBezTo>
                  <a:cubicBezTo>
                    <a:pt x="96" y="135"/>
                    <a:pt x="189" y="185"/>
                    <a:pt x="283" y="214"/>
                  </a:cubicBezTo>
                  <a:cubicBezTo>
                    <a:pt x="285" y="215"/>
                    <a:pt x="287" y="213"/>
                    <a:pt x="288" y="212"/>
                  </a:cubicBezTo>
                  <a:cubicBezTo>
                    <a:pt x="304" y="164"/>
                    <a:pt x="333" y="121"/>
                    <a:pt x="348" y="72"/>
                  </a:cubicBezTo>
                  <a:cubicBezTo>
                    <a:pt x="348" y="70"/>
                    <a:pt x="347" y="69"/>
                    <a:pt x="346" y="68"/>
                  </a:cubicBezTo>
                  <a:cubicBezTo>
                    <a:pt x="319" y="51"/>
                    <a:pt x="291" y="35"/>
                    <a:pt x="263" y="19"/>
                  </a:cubicBezTo>
                  <a:cubicBezTo>
                    <a:pt x="267" y="20"/>
                    <a:pt x="271" y="21"/>
                    <a:pt x="275" y="19"/>
                  </a:cubicBezTo>
                  <a:cubicBezTo>
                    <a:pt x="282" y="17"/>
                    <a:pt x="286" y="10"/>
                    <a:pt x="290" y="4"/>
                  </a:cubicBezTo>
                  <a:cubicBezTo>
                    <a:pt x="291" y="5"/>
                    <a:pt x="292" y="5"/>
                    <a:pt x="292" y="6"/>
                  </a:cubicBezTo>
                  <a:cubicBezTo>
                    <a:pt x="294" y="7"/>
                    <a:pt x="297" y="7"/>
                    <a:pt x="297" y="4"/>
                  </a:cubicBezTo>
                  <a:cubicBezTo>
                    <a:pt x="297" y="4"/>
                    <a:pt x="297" y="4"/>
                    <a:pt x="298" y="4"/>
                  </a:cubicBezTo>
                  <a:cubicBezTo>
                    <a:pt x="303" y="0"/>
                    <a:pt x="336" y="23"/>
                    <a:pt x="341" y="25"/>
                  </a:cubicBezTo>
                  <a:cubicBezTo>
                    <a:pt x="350" y="31"/>
                    <a:pt x="360" y="36"/>
                    <a:pt x="369" y="42"/>
                  </a:cubicBezTo>
                  <a:close/>
                </a:path>
              </a:pathLst>
            </a:custGeom>
            <a:solidFill>
              <a:srgbClr val="C68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Freeform 57"/>
            <p:cNvSpPr>
              <a:spLocks/>
            </p:cNvSpPr>
            <p:nvPr/>
          </p:nvSpPr>
          <p:spPr bwMode="auto">
            <a:xfrm>
              <a:off x="1160" y="433"/>
              <a:ext cx="429" cy="1183"/>
            </a:xfrm>
            <a:custGeom>
              <a:avLst/>
              <a:gdLst>
                <a:gd name="T0" fmla="*/ 171 w 181"/>
                <a:gd name="T1" fmla="*/ 437 h 500"/>
                <a:gd name="T2" fmla="*/ 181 w 181"/>
                <a:gd name="T3" fmla="*/ 442 h 500"/>
                <a:gd name="T4" fmla="*/ 120 w 181"/>
                <a:gd name="T5" fmla="*/ 475 h 500"/>
                <a:gd name="T6" fmla="*/ 94 w 181"/>
                <a:gd name="T7" fmla="*/ 500 h 500"/>
                <a:gd name="T8" fmla="*/ 70 w 181"/>
                <a:gd name="T9" fmla="*/ 432 h 500"/>
                <a:gd name="T10" fmla="*/ 64 w 181"/>
                <a:gd name="T11" fmla="*/ 429 h 500"/>
                <a:gd name="T12" fmla="*/ 21 w 181"/>
                <a:gd name="T13" fmla="*/ 435 h 500"/>
                <a:gd name="T14" fmla="*/ 29 w 181"/>
                <a:gd name="T15" fmla="*/ 337 h 500"/>
                <a:gd name="T16" fmla="*/ 4 w 181"/>
                <a:gd name="T17" fmla="*/ 205 h 500"/>
                <a:gd name="T18" fmla="*/ 14 w 181"/>
                <a:gd name="T19" fmla="*/ 97 h 500"/>
                <a:gd name="T20" fmla="*/ 68 w 181"/>
                <a:gd name="T21" fmla="*/ 0 h 500"/>
                <a:gd name="T22" fmla="*/ 75 w 181"/>
                <a:gd name="T23" fmla="*/ 8 h 500"/>
                <a:gd name="T24" fmla="*/ 76 w 181"/>
                <a:gd name="T25" fmla="*/ 10 h 500"/>
                <a:gd name="T26" fmla="*/ 171 w 181"/>
                <a:gd name="T27" fmla="*/ 437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1" h="500">
                  <a:moveTo>
                    <a:pt x="171" y="437"/>
                  </a:moveTo>
                  <a:cubicBezTo>
                    <a:pt x="174" y="439"/>
                    <a:pt x="178" y="440"/>
                    <a:pt x="181" y="442"/>
                  </a:cubicBezTo>
                  <a:cubicBezTo>
                    <a:pt x="158" y="445"/>
                    <a:pt x="137" y="460"/>
                    <a:pt x="120" y="475"/>
                  </a:cubicBezTo>
                  <a:cubicBezTo>
                    <a:pt x="111" y="483"/>
                    <a:pt x="102" y="491"/>
                    <a:pt x="94" y="500"/>
                  </a:cubicBezTo>
                  <a:cubicBezTo>
                    <a:pt x="71" y="485"/>
                    <a:pt x="68" y="457"/>
                    <a:pt x="70" y="432"/>
                  </a:cubicBezTo>
                  <a:cubicBezTo>
                    <a:pt x="70" y="429"/>
                    <a:pt x="66" y="427"/>
                    <a:pt x="64" y="429"/>
                  </a:cubicBezTo>
                  <a:cubicBezTo>
                    <a:pt x="50" y="437"/>
                    <a:pt x="36" y="438"/>
                    <a:pt x="21" y="435"/>
                  </a:cubicBezTo>
                  <a:cubicBezTo>
                    <a:pt x="35" y="405"/>
                    <a:pt x="33" y="370"/>
                    <a:pt x="29" y="337"/>
                  </a:cubicBezTo>
                  <a:cubicBezTo>
                    <a:pt x="22" y="293"/>
                    <a:pt x="10" y="249"/>
                    <a:pt x="4" y="205"/>
                  </a:cubicBezTo>
                  <a:cubicBezTo>
                    <a:pt x="0" y="169"/>
                    <a:pt x="6" y="132"/>
                    <a:pt x="14" y="97"/>
                  </a:cubicBezTo>
                  <a:cubicBezTo>
                    <a:pt x="21" y="62"/>
                    <a:pt x="35" y="20"/>
                    <a:pt x="68" y="0"/>
                  </a:cubicBezTo>
                  <a:cubicBezTo>
                    <a:pt x="70" y="3"/>
                    <a:pt x="73" y="5"/>
                    <a:pt x="75" y="8"/>
                  </a:cubicBezTo>
                  <a:cubicBezTo>
                    <a:pt x="75" y="9"/>
                    <a:pt x="75" y="9"/>
                    <a:pt x="76" y="10"/>
                  </a:cubicBezTo>
                  <a:cubicBezTo>
                    <a:pt x="31" y="148"/>
                    <a:pt x="16" y="360"/>
                    <a:pt x="171" y="437"/>
                  </a:cubicBezTo>
                  <a:close/>
                </a:path>
              </a:pathLst>
            </a:custGeom>
            <a:solidFill>
              <a:srgbClr val="7D4E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" name="Freeform 58"/>
            <p:cNvSpPr>
              <a:spLocks/>
            </p:cNvSpPr>
            <p:nvPr/>
          </p:nvSpPr>
          <p:spPr bwMode="auto">
            <a:xfrm>
              <a:off x="1276" y="230"/>
              <a:ext cx="1412" cy="1431"/>
            </a:xfrm>
            <a:custGeom>
              <a:avLst/>
              <a:gdLst>
                <a:gd name="T0" fmla="*/ 592 w 596"/>
                <a:gd name="T1" fmla="*/ 265 h 605"/>
                <a:gd name="T2" fmla="*/ 550 w 596"/>
                <a:gd name="T3" fmla="*/ 435 h 605"/>
                <a:gd name="T4" fmla="*/ 554 w 596"/>
                <a:gd name="T5" fmla="*/ 496 h 605"/>
                <a:gd name="T6" fmla="*/ 561 w 596"/>
                <a:gd name="T7" fmla="*/ 520 h 605"/>
                <a:gd name="T8" fmla="*/ 552 w 596"/>
                <a:gd name="T9" fmla="*/ 534 h 605"/>
                <a:gd name="T10" fmla="*/ 518 w 596"/>
                <a:gd name="T11" fmla="*/ 532 h 605"/>
                <a:gd name="T12" fmla="*/ 512 w 596"/>
                <a:gd name="T13" fmla="*/ 534 h 605"/>
                <a:gd name="T14" fmla="*/ 479 w 596"/>
                <a:gd name="T15" fmla="*/ 605 h 605"/>
                <a:gd name="T16" fmla="*/ 469 w 596"/>
                <a:gd name="T17" fmla="*/ 594 h 605"/>
                <a:gd name="T18" fmla="*/ 390 w 596"/>
                <a:gd name="T19" fmla="*/ 525 h 605"/>
                <a:gd name="T20" fmla="*/ 470 w 596"/>
                <a:gd name="T21" fmla="*/ 467 h 605"/>
                <a:gd name="T22" fmla="*/ 498 w 596"/>
                <a:gd name="T23" fmla="*/ 377 h 605"/>
                <a:gd name="T24" fmla="*/ 497 w 596"/>
                <a:gd name="T25" fmla="*/ 376 h 605"/>
                <a:gd name="T26" fmla="*/ 498 w 596"/>
                <a:gd name="T27" fmla="*/ 376 h 605"/>
                <a:gd name="T28" fmla="*/ 550 w 596"/>
                <a:gd name="T29" fmla="*/ 329 h 605"/>
                <a:gd name="T30" fmla="*/ 503 w 596"/>
                <a:gd name="T31" fmla="*/ 289 h 605"/>
                <a:gd name="T32" fmla="*/ 501 w 596"/>
                <a:gd name="T33" fmla="*/ 287 h 605"/>
                <a:gd name="T34" fmla="*/ 465 w 596"/>
                <a:gd name="T35" fmla="*/ 189 h 605"/>
                <a:gd name="T36" fmla="*/ 462 w 596"/>
                <a:gd name="T37" fmla="*/ 185 h 605"/>
                <a:gd name="T38" fmla="*/ 458 w 596"/>
                <a:gd name="T39" fmla="*/ 183 h 605"/>
                <a:gd name="T40" fmla="*/ 238 w 596"/>
                <a:gd name="T41" fmla="*/ 193 h 605"/>
                <a:gd name="T42" fmla="*/ 33 w 596"/>
                <a:gd name="T43" fmla="*/ 91 h 605"/>
                <a:gd name="T44" fmla="*/ 31 w 596"/>
                <a:gd name="T45" fmla="*/ 91 h 605"/>
                <a:gd name="T46" fmla="*/ 0 w 596"/>
                <a:gd name="T47" fmla="*/ 34 h 605"/>
                <a:gd name="T48" fmla="*/ 128 w 596"/>
                <a:gd name="T49" fmla="*/ 36 h 605"/>
                <a:gd name="T50" fmla="*/ 274 w 596"/>
                <a:gd name="T51" fmla="*/ 3 h 605"/>
                <a:gd name="T52" fmla="*/ 472 w 596"/>
                <a:gd name="T53" fmla="*/ 113 h 605"/>
                <a:gd name="T54" fmla="*/ 479 w 596"/>
                <a:gd name="T55" fmla="*/ 113 h 605"/>
                <a:gd name="T56" fmla="*/ 479 w 596"/>
                <a:gd name="T57" fmla="*/ 112 h 605"/>
                <a:gd name="T58" fmla="*/ 479 w 596"/>
                <a:gd name="T59" fmla="*/ 112 h 605"/>
                <a:gd name="T60" fmla="*/ 592 w 596"/>
                <a:gd name="T61" fmla="*/ 265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96" h="605">
                  <a:moveTo>
                    <a:pt x="592" y="265"/>
                  </a:moveTo>
                  <a:cubicBezTo>
                    <a:pt x="596" y="324"/>
                    <a:pt x="561" y="379"/>
                    <a:pt x="550" y="435"/>
                  </a:cubicBezTo>
                  <a:cubicBezTo>
                    <a:pt x="545" y="457"/>
                    <a:pt x="548" y="474"/>
                    <a:pt x="554" y="496"/>
                  </a:cubicBezTo>
                  <a:cubicBezTo>
                    <a:pt x="556" y="504"/>
                    <a:pt x="559" y="512"/>
                    <a:pt x="561" y="520"/>
                  </a:cubicBezTo>
                  <a:cubicBezTo>
                    <a:pt x="563" y="526"/>
                    <a:pt x="558" y="530"/>
                    <a:pt x="552" y="534"/>
                  </a:cubicBezTo>
                  <a:cubicBezTo>
                    <a:pt x="542" y="542"/>
                    <a:pt x="528" y="540"/>
                    <a:pt x="518" y="532"/>
                  </a:cubicBezTo>
                  <a:cubicBezTo>
                    <a:pt x="516" y="530"/>
                    <a:pt x="512" y="531"/>
                    <a:pt x="512" y="534"/>
                  </a:cubicBezTo>
                  <a:cubicBezTo>
                    <a:pt x="510" y="561"/>
                    <a:pt x="512" y="598"/>
                    <a:pt x="479" y="605"/>
                  </a:cubicBezTo>
                  <a:cubicBezTo>
                    <a:pt x="476" y="601"/>
                    <a:pt x="472" y="598"/>
                    <a:pt x="469" y="594"/>
                  </a:cubicBezTo>
                  <a:cubicBezTo>
                    <a:pt x="448" y="570"/>
                    <a:pt x="423" y="534"/>
                    <a:pt x="390" y="525"/>
                  </a:cubicBezTo>
                  <a:cubicBezTo>
                    <a:pt x="422" y="513"/>
                    <a:pt x="450" y="494"/>
                    <a:pt x="470" y="467"/>
                  </a:cubicBezTo>
                  <a:cubicBezTo>
                    <a:pt x="490" y="441"/>
                    <a:pt x="499" y="410"/>
                    <a:pt x="498" y="377"/>
                  </a:cubicBezTo>
                  <a:cubicBezTo>
                    <a:pt x="498" y="376"/>
                    <a:pt x="497" y="376"/>
                    <a:pt x="497" y="376"/>
                  </a:cubicBezTo>
                  <a:cubicBezTo>
                    <a:pt x="498" y="376"/>
                    <a:pt x="498" y="376"/>
                    <a:pt x="498" y="376"/>
                  </a:cubicBezTo>
                  <a:cubicBezTo>
                    <a:pt x="528" y="379"/>
                    <a:pt x="551" y="359"/>
                    <a:pt x="550" y="329"/>
                  </a:cubicBezTo>
                  <a:cubicBezTo>
                    <a:pt x="549" y="305"/>
                    <a:pt x="528" y="280"/>
                    <a:pt x="503" y="289"/>
                  </a:cubicBezTo>
                  <a:cubicBezTo>
                    <a:pt x="503" y="288"/>
                    <a:pt x="502" y="288"/>
                    <a:pt x="501" y="287"/>
                  </a:cubicBezTo>
                  <a:cubicBezTo>
                    <a:pt x="455" y="280"/>
                    <a:pt x="449" y="224"/>
                    <a:pt x="465" y="189"/>
                  </a:cubicBezTo>
                  <a:cubicBezTo>
                    <a:pt x="466" y="187"/>
                    <a:pt x="464" y="185"/>
                    <a:pt x="462" y="185"/>
                  </a:cubicBezTo>
                  <a:cubicBezTo>
                    <a:pt x="462" y="183"/>
                    <a:pt x="460" y="182"/>
                    <a:pt x="458" y="183"/>
                  </a:cubicBezTo>
                  <a:cubicBezTo>
                    <a:pt x="395" y="227"/>
                    <a:pt x="307" y="212"/>
                    <a:pt x="238" y="193"/>
                  </a:cubicBezTo>
                  <a:cubicBezTo>
                    <a:pt x="166" y="172"/>
                    <a:pt x="92" y="139"/>
                    <a:pt x="33" y="91"/>
                  </a:cubicBezTo>
                  <a:cubicBezTo>
                    <a:pt x="32" y="91"/>
                    <a:pt x="32" y="91"/>
                    <a:pt x="31" y="91"/>
                  </a:cubicBezTo>
                  <a:cubicBezTo>
                    <a:pt x="17" y="73"/>
                    <a:pt x="5" y="56"/>
                    <a:pt x="0" y="34"/>
                  </a:cubicBezTo>
                  <a:cubicBezTo>
                    <a:pt x="40" y="56"/>
                    <a:pt x="85" y="49"/>
                    <a:pt x="128" y="36"/>
                  </a:cubicBezTo>
                  <a:cubicBezTo>
                    <a:pt x="177" y="21"/>
                    <a:pt x="222" y="4"/>
                    <a:pt x="274" y="3"/>
                  </a:cubicBezTo>
                  <a:cubicBezTo>
                    <a:pt x="351" y="0"/>
                    <a:pt x="463" y="18"/>
                    <a:pt x="472" y="113"/>
                  </a:cubicBezTo>
                  <a:cubicBezTo>
                    <a:pt x="472" y="117"/>
                    <a:pt x="479" y="117"/>
                    <a:pt x="479" y="113"/>
                  </a:cubicBezTo>
                  <a:cubicBezTo>
                    <a:pt x="479" y="112"/>
                    <a:pt x="479" y="112"/>
                    <a:pt x="479" y="112"/>
                  </a:cubicBezTo>
                  <a:cubicBezTo>
                    <a:pt x="479" y="112"/>
                    <a:pt x="479" y="112"/>
                    <a:pt x="479" y="112"/>
                  </a:cubicBezTo>
                  <a:cubicBezTo>
                    <a:pt x="554" y="60"/>
                    <a:pt x="588" y="217"/>
                    <a:pt x="592" y="265"/>
                  </a:cubicBezTo>
                  <a:close/>
                </a:path>
              </a:pathLst>
            </a:custGeom>
            <a:solidFill>
              <a:srgbClr val="7D4E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" name="Freeform 59"/>
            <p:cNvSpPr>
              <a:spLocks/>
            </p:cNvSpPr>
            <p:nvPr/>
          </p:nvSpPr>
          <p:spPr bwMode="auto">
            <a:xfrm>
              <a:off x="2115" y="1100"/>
              <a:ext cx="191" cy="121"/>
            </a:xfrm>
            <a:custGeom>
              <a:avLst/>
              <a:gdLst>
                <a:gd name="T0" fmla="*/ 68 w 81"/>
                <a:gd name="T1" fmla="*/ 13 h 51"/>
                <a:gd name="T2" fmla="*/ 44 w 81"/>
                <a:gd name="T3" fmla="*/ 48 h 51"/>
                <a:gd name="T4" fmla="*/ 5 w 81"/>
                <a:gd name="T5" fmla="*/ 30 h 51"/>
                <a:gd name="T6" fmla="*/ 23 w 81"/>
                <a:gd name="T7" fmla="*/ 4 h 51"/>
                <a:gd name="T8" fmla="*/ 27 w 81"/>
                <a:gd name="T9" fmla="*/ 6 h 51"/>
                <a:gd name="T10" fmla="*/ 68 w 81"/>
                <a:gd name="T11" fmla="*/ 1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51">
                  <a:moveTo>
                    <a:pt x="68" y="13"/>
                  </a:moveTo>
                  <a:cubicBezTo>
                    <a:pt x="81" y="31"/>
                    <a:pt x="59" y="44"/>
                    <a:pt x="44" y="48"/>
                  </a:cubicBezTo>
                  <a:cubicBezTo>
                    <a:pt x="30" y="51"/>
                    <a:pt x="11" y="45"/>
                    <a:pt x="5" y="30"/>
                  </a:cubicBezTo>
                  <a:cubicBezTo>
                    <a:pt x="0" y="16"/>
                    <a:pt x="11" y="8"/>
                    <a:pt x="23" y="4"/>
                  </a:cubicBezTo>
                  <a:cubicBezTo>
                    <a:pt x="23" y="5"/>
                    <a:pt x="25" y="7"/>
                    <a:pt x="27" y="6"/>
                  </a:cubicBezTo>
                  <a:cubicBezTo>
                    <a:pt x="41" y="0"/>
                    <a:pt x="57" y="0"/>
                    <a:pt x="68" y="13"/>
                  </a:cubicBezTo>
                  <a:close/>
                </a:path>
              </a:pathLst>
            </a:custGeom>
            <a:solidFill>
              <a:srgbClr val="FACC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Freeform 60"/>
            <p:cNvSpPr>
              <a:spLocks/>
            </p:cNvSpPr>
            <p:nvPr/>
          </p:nvSpPr>
          <p:spPr bwMode="auto">
            <a:xfrm>
              <a:off x="1380" y="1048"/>
              <a:ext cx="150" cy="107"/>
            </a:xfrm>
            <a:custGeom>
              <a:avLst/>
              <a:gdLst>
                <a:gd name="T0" fmla="*/ 57 w 63"/>
                <a:gd name="T1" fmla="*/ 20 h 45"/>
                <a:gd name="T2" fmla="*/ 25 w 63"/>
                <a:gd name="T3" fmla="*/ 42 h 45"/>
                <a:gd name="T4" fmla="*/ 3 w 63"/>
                <a:gd name="T5" fmla="*/ 19 h 45"/>
                <a:gd name="T6" fmla="*/ 16 w 63"/>
                <a:gd name="T7" fmla="*/ 1 h 45"/>
                <a:gd name="T8" fmla="*/ 18 w 63"/>
                <a:gd name="T9" fmla="*/ 2 h 45"/>
                <a:gd name="T10" fmla="*/ 57 w 63"/>
                <a:gd name="T11" fmla="*/ 2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45">
                  <a:moveTo>
                    <a:pt x="57" y="20"/>
                  </a:moveTo>
                  <a:cubicBezTo>
                    <a:pt x="63" y="36"/>
                    <a:pt x="37" y="45"/>
                    <a:pt x="25" y="42"/>
                  </a:cubicBezTo>
                  <a:cubicBezTo>
                    <a:pt x="14" y="40"/>
                    <a:pt x="6" y="30"/>
                    <a:pt x="3" y="19"/>
                  </a:cubicBezTo>
                  <a:cubicBezTo>
                    <a:pt x="0" y="8"/>
                    <a:pt x="7" y="3"/>
                    <a:pt x="16" y="1"/>
                  </a:cubicBezTo>
                  <a:cubicBezTo>
                    <a:pt x="17" y="1"/>
                    <a:pt x="17" y="2"/>
                    <a:pt x="18" y="2"/>
                  </a:cubicBezTo>
                  <a:cubicBezTo>
                    <a:pt x="33" y="0"/>
                    <a:pt x="52" y="5"/>
                    <a:pt x="57" y="20"/>
                  </a:cubicBezTo>
                  <a:close/>
                </a:path>
              </a:pathLst>
            </a:custGeom>
            <a:solidFill>
              <a:srgbClr val="FACC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" name="Freeform 61"/>
            <p:cNvSpPr>
              <a:spLocks/>
            </p:cNvSpPr>
            <p:nvPr/>
          </p:nvSpPr>
          <p:spPr bwMode="auto">
            <a:xfrm>
              <a:off x="1056" y="1484"/>
              <a:ext cx="580" cy="767"/>
            </a:xfrm>
            <a:custGeom>
              <a:avLst/>
              <a:gdLst>
                <a:gd name="T0" fmla="*/ 232 w 245"/>
                <a:gd name="T1" fmla="*/ 0 h 324"/>
                <a:gd name="T2" fmla="*/ 245 w 245"/>
                <a:gd name="T3" fmla="*/ 5 h 324"/>
                <a:gd name="T4" fmla="*/ 226 w 245"/>
                <a:gd name="T5" fmla="*/ 29 h 324"/>
                <a:gd name="T6" fmla="*/ 214 w 245"/>
                <a:gd name="T7" fmla="*/ 51 h 324"/>
                <a:gd name="T8" fmla="*/ 213 w 245"/>
                <a:gd name="T9" fmla="*/ 54 h 324"/>
                <a:gd name="T10" fmla="*/ 213 w 245"/>
                <a:gd name="T11" fmla="*/ 54 h 324"/>
                <a:gd name="T12" fmla="*/ 213 w 245"/>
                <a:gd name="T13" fmla="*/ 54 h 324"/>
                <a:gd name="T14" fmla="*/ 194 w 245"/>
                <a:gd name="T15" fmla="*/ 101 h 324"/>
                <a:gd name="T16" fmla="*/ 159 w 245"/>
                <a:gd name="T17" fmla="*/ 188 h 324"/>
                <a:gd name="T18" fmla="*/ 86 w 245"/>
                <a:gd name="T19" fmla="*/ 248 h 324"/>
                <a:gd name="T20" fmla="*/ 37 w 245"/>
                <a:gd name="T21" fmla="*/ 324 h 324"/>
                <a:gd name="T22" fmla="*/ 36 w 245"/>
                <a:gd name="T23" fmla="*/ 324 h 324"/>
                <a:gd name="T24" fmla="*/ 16 w 245"/>
                <a:gd name="T25" fmla="*/ 318 h 324"/>
                <a:gd name="T26" fmla="*/ 0 w 245"/>
                <a:gd name="T27" fmla="*/ 305 h 324"/>
                <a:gd name="T28" fmla="*/ 86 w 245"/>
                <a:gd name="T29" fmla="*/ 134 h 324"/>
                <a:gd name="T30" fmla="*/ 232 w 245"/>
                <a:gd name="T31" fmla="*/ 0 h 324"/>
                <a:gd name="T32" fmla="*/ 232 w 245"/>
                <a:gd name="T33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5" h="324">
                  <a:moveTo>
                    <a:pt x="232" y="0"/>
                  </a:moveTo>
                  <a:cubicBezTo>
                    <a:pt x="236" y="2"/>
                    <a:pt x="241" y="4"/>
                    <a:pt x="245" y="5"/>
                  </a:cubicBezTo>
                  <a:cubicBezTo>
                    <a:pt x="237" y="9"/>
                    <a:pt x="229" y="25"/>
                    <a:pt x="226" y="29"/>
                  </a:cubicBezTo>
                  <a:cubicBezTo>
                    <a:pt x="223" y="34"/>
                    <a:pt x="216" y="44"/>
                    <a:pt x="214" y="51"/>
                  </a:cubicBezTo>
                  <a:cubicBezTo>
                    <a:pt x="214" y="52"/>
                    <a:pt x="213" y="53"/>
                    <a:pt x="213" y="54"/>
                  </a:cubicBezTo>
                  <a:cubicBezTo>
                    <a:pt x="213" y="54"/>
                    <a:pt x="213" y="54"/>
                    <a:pt x="213" y="54"/>
                  </a:cubicBezTo>
                  <a:cubicBezTo>
                    <a:pt x="213" y="54"/>
                    <a:pt x="213" y="54"/>
                    <a:pt x="213" y="54"/>
                  </a:cubicBezTo>
                  <a:cubicBezTo>
                    <a:pt x="205" y="69"/>
                    <a:pt x="198" y="85"/>
                    <a:pt x="194" y="101"/>
                  </a:cubicBezTo>
                  <a:cubicBezTo>
                    <a:pt x="181" y="130"/>
                    <a:pt x="169" y="159"/>
                    <a:pt x="159" y="188"/>
                  </a:cubicBezTo>
                  <a:cubicBezTo>
                    <a:pt x="131" y="189"/>
                    <a:pt x="101" y="230"/>
                    <a:pt x="86" y="248"/>
                  </a:cubicBezTo>
                  <a:cubicBezTo>
                    <a:pt x="68" y="271"/>
                    <a:pt x="50" y="297"/>
                    <a:pt x="37" y="324"/>
                  </a:cubicBezTo>
                  <a:cubicBezTo>
                    <a:pt x="36" y="324"/>
                    <a:pt x="36" y="324"/>
                    <a:pt x="36" y="324"/>
                  </a:cubicBezTo>
                  <a:cubicBezTo>
                    <a:pt x="29" y="322"/>
                    <a:pt x="23" y="320"/>
                    <a:pt x="16" y="318"/>
                  </a:cubicBezTo>
                  <a:cubicBezTo>
                    <a:pt x="10" y="315"/>
                    <a:pt x="5" y="310"/>
                    <a:pt x="0" y="305"/>
                  </a:cubicBezTo>
                  <a:cubicBezTo>
                    <a:pt x="17" y="244"/>
                    <a:pt x="51" y="186"/>
                    <a:pt x="86" y="134"/>
                  </a:cubicBezTo>
                  <a:cubicBezTo>
                    <a:pt x="122" y="81"/>
                    <a:pt x="168" y="18"/>
                    <a:pt x="232" y="0"/>
                  </a:cubicBezTo>
                  <a:cubicBezTo>
                    <a:pt x="232" y="0"/>
                    <a:pt x="232" y="0"/>
                    <a:pt x="232" y="0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7" name="Freeform 62"/>
            <p:cNvSpPr>
              <a:spLocks/>
            </p:cNvSpPr>
            <p:nvPr/>
          </p:nvSpPr>
          <p:spPr bwMode="auto">
            <a:xfrm>
              <a:off x="2103" y="1481"/>
              <a:ext cx="604" cy="497"/>
            </a:xfrm>
            <a:custGeom>
              <a:avLst/>
              <a:gdLst>
                <a:gd name="T0" fmla="*/ 255 w 255"/>
                <a:gd name="T1" fmla="*/ 144 h 210"/>
                <a:gd name="T2" fmla="*/ 253 w 255"/>
                <a:gd name="T3" fmla="*/ 181 h 210"/>
                <a:gd name="T4" fmla="*/ 250 w 255"/>
                <a:gd name="T5" fmla="*/ 206 h 210"/>
                <a:gd name="T6" fmla="*/ 241 w 255"/>
                <a:gd name="T7" fmla="*/ 205 h 210"/>
                <a:gd name="T8" fmla="*/ 180 w 255"/>
                <a:gd name="T9" fmla="*/ 187 h 210"/>
                <a:gd name="T10" fmla="*/ 65 w 255"/>
                <a:gd name="T11" fmla="*/ 134 h 210"/>
                <a:gd name="T12" fmla="*/ 62 w 255"/>
                <a:gd name="T13" fmla="*/ 133 h 210"/>
                <a:gd name="T14" fmla="*/ 57 w 255"/>
                <a:gd name="T15" fmla="*/ 115 h 210"/>
                <a:gd name="T16" fmla="*/ 56 w 255"/>
                <a:gd name="T17" fmla="*/ 113 h 210"/>
                <a:gd name="T18" fmla="*/ 49 w 255"/>
                <a:gd name="T19" fmla="*/ 91 h 210"/>
                <a:gd name="T20" fmla="*/ 1 w 255"/>
                <a:gd name="T21" fmla="*/ 10 h 210"/>
                <a:gd name="T22" fmla="*/ 0 w 255"/>
                <a:gd name="T23" fmla="*/ 9 h 210"/>
                <a:gd name="T24" fmla="*/ 33 w 255"/>
                <a:gd name="T25" fmla="*/ 0 h 210"/>
                <a:gd name="T26" fmla="*/ 124 w 255"/>
                <a:gd name="T27" fmla="*/ 79 h 210"/>
                <a:gd name="T28" fmla="*/ 127 w 255"/>
                <a:gd name="T29" fmla="*/ 83 h 210"/>
                <a:gd name="T30" fmla="*/ 127 w 255"/>
                <a:gd name="T31" fmla="*/ 83 h 210"/>
                <a:gd name="T32" fmla="*/ 246 w 255"/>
                <a:gd name="T33" fmla="*/ 144 h 210"/>
                <a:gd name="T34" fmla="*/ 249 w 255"/>
                <a:gd name="T35" fmla="*/ 143 h 210"/>
                <a:gd name="T36" fmla="*/ 255 w 255"/>
                <a:gd name="T37" fmla="*/ 144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5" h="210">
                  <a:moveTo>
                    <a:pt x="255" y="144"/>
                  </a:moveTo>
                  <a:cubicBezTo>
                    <a:pt x="254" y="156"/>
                    <a:pt x="254" y="169"/>
                    <a:pt x="253" y="181"/>
                  </a:cubicBezTo>
                  <a:cubicBezTo>
                    <a:pt x="252" y="190"/>
                    <a:pt x="251" y="198"/>
                    <a:pt x="250" y="206"/>
                  </a:cubicBezTo>
                  <a:cubicBezTo>
                    <a:pt x="249" y="210"/>
                    <a:pt x="244" y="206"/>
                    <a:pt x="241" y="205"/>
                  </a:cubicBezTo>
                  <a:cubicBezTo>
                    <a:pt x="221" y="198"/>
                    <a:pt x="200" y="193"/>
                    <a:pt x="180" y="187"/>
                  </a:cubicBezTo>
                  <a:cubicBezTo>
                    <a:pt x="139" y="175"/>
                    <a:pt x="97" y="163"/>
                    <a:pt x="65" y="134"/>
                  </a:cubicBezTo>
                  <a:cubicBezTo>
                    <a:pt x="64" y="133"/>
                    <a:pt x="63" y="133"/>
                    <a:pt x="62" y="133"/>
                  </a:cubicBezTo>
                  <a:cubicBezTo>
                    <a:pt x="60" y="127"/>
                    <a:pt x="59" y="121"/>
                    <a:pt x="57" y="115"/>
                  </a:cubicBezTo>
                  <a:cubicBezTo>
                    <a:pt x="57" y="114"/>
                    <a:pt x="56" y="114"/>
                    <a:pt x="56" y="113"/>
                  </a:cubicBezTo>
                  <a:cubicBezTo>
                    <a:pt x="54" y="106"/>
                    <a:pt x="52" y="98"/>
                    <a:pt x="49" y="91"/>
                  </a:cubicBezTo>
                  <a:cubicBezTo>
                    <a:pt x="40" y="62"/>
                    <a:pt x="26" y="29"/>
                    <a:pt x="1" y="1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1" y="7"/>
                    <a:pt x="22" y="3"/>
                    <a:pt x="33" y="0"/>
                  </a:cubicBezTo>
                  <a:cubicBezTo>
                    <a:pt x="71" y="5"/>
                    <a:pt x="98" y="52"/>
                    <a:pt x="124" y="79"/>
                  </a:cubicBezTo>
                  <a:cubicBezTo>
                    <a:pt x="123" y="81"/>
                    <a:pt x="124" y="83"/>
                    <a:pt x="127" y="83"/>
                  </a:cubicBezTo>
                  <a:cubicBezTo>
                    <a:pt x="127" y="83"/>
                    <a:pt x="127" y="83"/>
                    <a:pt x="127" y="83"/>
                  </a:cubicBezTo>
                  <a:cubicBezTo>
                    <a:pt x="159" y="115"/>
                    <a:pt x="202" y="137"/>
                    <a:pt x="246" y="144"/>
                  </a:cubicBezTo>
                  <a:cubicBezTo>
                    <a:pt x="247" y="144"/>
                    <a:pt x="248" y="144"/>
                    <a:pt x="249" y="143"/>
                  </a:cubicBezTo>
                  <a:cubicBezTo>
                    <a:pt x="251" y="143"/>
                    <a:pt x="253" y="144"/>
                    <a:pt x="255" y="144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" name="Freeform 63"/>
            <p:cNvSpPr>
              <a:spLocks/>
            </p:cNvSpPr>
            <p:nvPr/>
          </p:nvSpPr>
          <p:spPr bwMode="auto">
            <a:xfrm>
              <a:off x="1970" y="1538"/>
              <a:ext cx="277" cy="696"/>
            </a:xfrm>
            <a:custGeom>
              <a:avLst/>
              <a:gdLst>
                <a:gd name="T0" fmla="*/ 117 w 117"/>
                <a:gd name="T1" fmla="*/ 167 h 294"/>
                <a:gd name="T2" fmla="*/ 103 w 117"/>
                <a:gd name="T3" fmla="*/ 174 h 294"/>
                <a:gd name="T4" fmla="*/ 98 w 117"/>
                <a:gd name="T5" fmla="*/ 178 h 294"/>
                <a:gd name="T6" fmla="*/ 0 w 117"/>
                <a:gd name="T7" fmla="*/ 294 h 294"/>
                <a:gd name="T8" fmla="*/ 49 w 117"/>
                <a:gd name="T9" fmla="*/ 238 h 294"/>
                <a:gd name="T10" fmla="*/ 73 w 117"/>
                <a:gd name="T11" fmla="*/ 54 h 294"/>
                <a:gd name="T12" fmla="*/ 60 w 117"/>
                <a:gd name="T13" fmla="*/ 0 h 294"/>
                <a:gd name="T14" fmla="*/ 102 w 117"/>
                <a:gd name="T15" fmla="*/ 85 h 294"/>
                <a:gd name="T16" fmla="*/ 114 w 117"/>
                <a:gd name="T17" fmla="*/ 139 h 294"/>
                <a:gd name="T18" fmla="*/ 117 w 117"/>
                <a:gd name="T19" fmla="*/ 167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7" h="294">
                  <a:moveTo>
                    <a:pt x="117" y="167"/>
                  </a:moveTo>
                  <a:cubicBezTo>
                    <a:pt x="117" y="176"/>
                    <a:pt x="110" y="174"/>
                    <a:pt x="103" y="174"/>
                  </a:cubicBezTo>
                  <a:cubicBezTo>
                    <a:pt x="100" y="175"/>
                    <a:pt x="99" y="176"/>
                    <a:pt x="98" y="178"/>
                  </a:cubicBezTo>
                  <a:cubicBezTo>
                    <a:pt x="92" y="227"/>
                    <a:pt x="49" y="275"/>
                    <a:pt x="0" y="294"/>
                  </a:cubicBezTo>
                  <a:cubicBezTo>
                    <a:pt x="21" y="281"/>
                    <a:pt x="38" y="261"/>
                    <a:pt x="49" y="238"/>
                  </a:cubicBezTo>
                  <a:cubicBezTo>
                    <a:pt x="77" y="183"/>
                    <a:pt x="81" y="115"/>
                    <a:pt x="73" y="54"/>
                  </a:cubicBezTo>
                  <a:cubicBezTo>
                    <a:pt x="71" y="36"/>
                    <a:pt x="67" y="17"/>
                    <a:pt x="60" y="0"/>
                  </a:cubicBezTo>
                  <a:cubicBezTo>
                    <a:pt x="81" y="24"/>
                    <a:pt x="93" y="55"/>
                    <a:pt x="102" y="85"/>
                  </a:cubicBezTo>
                  <a:cubicBezTo>
                    <a:pt x="108" y="103"/>
                    <a:pt x="111" y="121"/>
                    <a:pt x="114" y="139"/>
                  </a:cubicBezTo>
                  <a:cubicBezTo>
                    <a:pt x="116" y="148"/>
                    <a:pt x="116" y="158"/>
                    <a:pt x="117" y="167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9" name="Freeform 64"/>
            <p:cNvSpPr>
              <a:spLocks/>
            </p:cNvSpPr>
            <p:nvPr/>
          </p:nvSpPr>
          <p:spPr bwMode="auto">
            <a:xfrm>
              <a:off x="1485" y="1500"/>
              <a:ext cx="634" cy="720"/>
            </a:xfrm>
            <a:custGeom>
              <a:avLst/>
              <a:gdLst>
                <a:gd name="T0" fmla="*/ 247 w 268"/>
                <a:gd name="T1" fmla="*/ 5 h 304"/>
                <a:gd name="T2" fmla="*/ 247 w 268"/>
                <a:gd name="T3" fmla="*/ 91 h 304"/>
                <a:gd name="T4" fmla="*/ 168 w 268"/>
                <a:gd name="T5" fmla="*/ 66 h 304"/>
                <a:gd name="T6" fmla="*/ 165 w 268"/>
                <a:gd name="T7" fmla="*/ 67 h 304"/>
                <a:gd name="T8" fmla="*/ 127 w 268"/>
                <a:gd name="T9" fmla="*/ 99 h 304"/>
                <a:gd name="T10" fmla="*/ 75 w 268"/>
                <a:gd name="T11" fmla="*/ 86 h 304"/>
                <a:gd name="T12" fmla="*/ 80 w 268"/>
                <a:gd name="T13" fmla="*/ 43 h 304"/>
                <a:gd name="T14" fmla="*/ 91 w 268"/>
                <a:gd name="T15" fmla="*/ 8 h 304"/>
                <a:gd name="T16" fmla="*/ 89 w 268"/>
                <a:gd name="T17" fmla="*/ 7 h 304"/>
                <a:gd name="T18" fmla="*/ 89 w 268"/>
                <a:gd name="T19" fmla="*/ 8 h 304"/>
                <a:gd name="T20" fmla="*/ 84 w 268"/>
                <a:gd name="T21" fmla="*/ 7 h 304"/>
                <a:gd name="T22" fmla="*/ 47 w 268"/>
                <a:gd name="T23" fmla="*/ 180 h 304"/>
                <a:gd name="T24" fmla="*/ 98 w 268"/>
                <a:gd name="T25" fmla="*/ 304 h 304"/>
                <a:gd name="T26" fmla="*/ 37 w 268"/>
                <a:gd name="T27" fmla="*/ 268 h 304"/>
                <a:gd name="T28" fmla="*/ 31 w 268"/>
                <a:gd name="T29" fmla="*/ 204 h 304"/>
                <a:gd name="T30" fmla="*/ 26 w 268"/>
                <a:gd name="T31" fmla="*/ 199 h 304"/>
                <a:gd name="T32" fmla="*/ 0 w 268"/>
                <a:gd name="T33" fmla="*/ 199 h 304"/>
                <a:gd name="T34" fmla="*/ 14 w 268"/>
                <a:gd name="T35" fmla="*/ 126 h 304"/>
                <a:gd name="T36" fmla="*/ 15 w 268"/>
                <a:gd name="T37" fmla="*/ 126 h 304"/>
                <a:gd name="T38" fmla="*/ 71 w 268"/>
                <a:gd name="T39" fmla="*/ 2 h 304"/>
                <a:gd name="T40" fmla="*/ 71 w 268"/>
                <a:gd name="T41" fmla="*/ 0 h 304"/>
                <a:gd name="T42" fmla="*/ 124 w 268"/>
                <a:gd name="T43" fmla="*/ 11 h 304"/>
                <a:gd name="T44" fmla="*/ 124 w 268"/>
                <a:gd name="T45" fmla="*/ 11 h 304"/>
                <a:gd name="T46" fmla="*/ 233 w 268"/>
                <a:gd name="T47" fmla="*/ 8 h 304"/>
                <a:gd name="T48" fmla="*/ 233 w 268"/>
                <a:gd name="T49" fmla="*/ 7 h 304"/>
                <a:gd name="T50" fmla="*/ 247 w 268"/>
                <a:gd name="T51" fmla="*/ 4 h 304"/>
                <a:gd name="T52" fmla="*/ 247 w 268"/>
                <a:gd name="T53" fmla="*/ 5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8" h="304">
                  <a:moveTo>
                    <a:pt x="247" y="5"/>
                  </a:moveTo>
                  <a:cubicBezTo>
                    <a:pt x="257" y="30"/>
                    <a:pt x="268" y="67"/>
                    <a:pt x="247" y="91"/>
                  </a:cubicBezTo>
                  <a:cubicBezTo>
                    <a:pt x="223" y="117"/>
                    <a:pt x="184" y="83"/>
                    <a:pt x="168" y="66"/>
                  </a:cubicBezTo>
                  <a:cubicBezTo>
                    <a:pt x="166" y="65"/>
                    <a:pt x="165" y="66"/>
                    <a:pt x="165" y="67"/>
                  </a:cubicBezTo>
                  <a:cubicBezTo>
                    <a:pt x="152" y="77"/>
                    <a:pt x="140" y="89"/>
                    <a:pt x="127" y="99"/>
                  </a:cubicBezTo>
                  <a:cubicBezTo>
                    <a:pt x="109" y="111"/>
                    <a:pt x="78" y="115"/>
                    <a:pt x="75" y="86"/>
                  </a:cubicBezTo>
                  <a:cubicBezTo>
                    <a:pt x="74" y="72"/>
                    <a:pt x="77" y="57"/>
                    <a:pt x="80" y="43"/>
                  </a:cubicBezTo>
                  <a:cubicBezTo>
                    <a:pt x="83" y="33"/>
                    <a:pt x="85" y="17"/>
                    <a:pt x="91" y="8"/>
                  </a:cubicBezTo>
                  <a:cubicBezTo>
                    <a:pt x="92" y="7"/>
                    <a:pt x="90" y="6"/>
                    <a:pt x="89" y="7"/>
                  </a:cubicBezTo>
                  <a:cubicBezTo>
                    <a:pt x="89" y="7"/>
                    <a:pt x="89" y="8"/>
                    <a:pt x="89" y="8"/>
                  </a:cubicBezTo>
                  <a:cubicBezTo>
                    <a:pt x="89" y="6"/>
                    <a:pt x="86" y="5"/>
                    <a:pt x="84" y="7"/>
                  </a:cubicBezTo>
                  <a:cubicBezTo>
                    <a:pt x="49" y="54"/>
                    <a:pt x="43" y="123"/>
                    <a:pt x="47" y="180"/>
                  </a:cubicBezTo>
                  <a:cubicBezTo>
                    <a:pt x="49" y="224"/>
                    <a:pt x="63" y="275"/>
                    <a:pt x="98" y="304"/>
                  </a:cubicBezTo>
                  <a:cubicBezTo>
                    <a:pt x="77" y="294"/>
                    <a:pt x="54" y="284"/>
                    <a:pt x="37" y="268"/>
                  </a:cubicBezTo>
                  <a:cubicBezTo>
                    <a:pt x="20" y="251"/>
                    <a:pt x="27" y="224"/>
                    <a:pt x="31" y="204"/>
                  </a:cubicBezTo>
                  <a:cubicBezTo>
                    <a:pt x="32" y="200"/>
                    <a:pt x="30" y="198"/>
                    <a:pt x="26" y="199"/>
                  </a:cubicBezTo>
                  <a:cubicBezTo>
                    <a:pt x="18" y="200"/>
                    <a:pt x="9" y="199"/>
                    <a:pt x="0" y="199"/>
                  </a:cubicBezTo>
                  <a:cubicBezTo>
                    <a:pt x="5" y="175"/>
                    <a:pt x="12" y="151"/>
                    <a:pt x="14" y="126"/>
                  </a:cubicBezTo>
                  <a:cubicBezTo>
                    <a:pt x="14" y="126"/>
                    <a:pt x="15" y="126"/>
                    <a:pt x="15" y="126"/>
                  </a:cubicBezTo>
                  <a:cubicBezTo>
                    <a:pt x="22" y="80"/>
                    <a:pt x="46" y="41"/>
                    <a:pt x="71" y="2"/>
                  </a:cubicBezTo>
                  <a:cubicBezTo>
                    <a:pt x="71" y="1"/>
                    <a:pt x="71" y="1"/>
                    <a:pt x="71" y="0"/>
                  </a:cubicBezTo>
                  <a:cubicBezTo>
                    <a:pt x="88" y="5"/>
                    <a:pt x="106" y="9"/>
                    <a:pt x="124" y="11"/>
                  </a:cubicBezTo>
                  <a:cubicBezTo>
                    <a:pt x="124" y="11"/>
                    <a:pt x="124" y="11"/>
                    <a:pt x="124" y="11"/>
                  </a:cubicBezTo>
                  <a:cubicBezTo>
                    <a:pt x="101" y="80"/>
                    <a:pt x="243" y="90"/>
                    <a:pt x="233" y="8"/>
                  </a:cubicBezTo>
                  <a:cubicBezTo>
                    <a:pt x="233" y="8"/>
                    <a:pt x="233" y="7"/>
                    <a:pt x="233" y="7"/>
                  </a:cubicBezTo>
                  <a:cubicBezTo>
                    <a:pt x="238" y="6"/>
                    <a:pt x="242" y="5"/>
                    <a:pt x="247" y="4"/>
                  </a:cubicBezTo>
                  <a:cubicBezTo>
                    <a:pt x="247" y="5"/>
                    <a:pt x="247" y="5"/>
                    <a:pt x="247" y="5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0" name="Freeform 65"/>
            <p:cNvSpPr>
              <a:spLocks/>
            </p:cNvSpPr>
            <p:nvPr/>
          </p:nvSpPr>
          <p:spPr bwMode="auto">
            <a:xfrm>
              <a:off x="1307" y="1789"/>
              <a:ext cx="559" cy="1690"/>
            </a:xfrm>
            <a:custGeom>
              <a:avLst/>
              <a:gdLst>
                <a:gd name="T0" fmla="*/ 236 w 236"/>
                <a:gd name="T1" fmla="*/ 692 h 714"/>
                <a:gd name="T2" fmla="*/ 235 w 236"/>
                <a:gd name="T3" fmla="*/ 694 h 714"/>
                <a:gd name="T4" fmla="*/ 234 w 236"/>
                <a:gd name="T5" fmla="*/ 695 h 714"/>
                <a:gd name="T6" fmla="*/ 231 w 236"/>
                <a:gd name="T7" fmla="*/ 695 h 714"/>
                <a:gd name="T8" fmla="*/ 145 w 236"/>
                <a:gd name="T9" fmla="*/ 713 h 714"/>
                <a:gd name="T10" fmla="*/ 42 w 236"/>
                <a:gd name="T11" fmla="*/ 694 h 714"/>
                <a:gd name="T12" fmla="*/ 3 w 236"/>
                <a:gd name="T13" fmla="*/ 617 h 714"/>
                <a:gd name="T14" fmla="*/ 8 w 236"/>
                <a:gd name="T15" fmla="*/ 503 h 714"/>
                <a:gd name="T16" fmla="*/ 34 w 236"/>
                <a:gd name="T17" fmla="*/ 244 h 714"/>
                <a:gd name="T18" fmla="*/ 56 w 236"/>
                <a:gd name="T19" fmla="*/ 75 h 714"/>
                <a:gd name="T20" fmla="*/ 84 w 236"/>
                <a:gd name="T21" fmla="*/ 0 h 714"/>
                <a:gd name="T22" fmla="*/ 83 w 236"/>
                <a:gd name="T23" fmla="*/ 1 h 714"/>
                <a:gd name="T24" fmla="*/ 67 w 236"/>
                <a:gd name="T25" fmla="*/ 79 h 714"/>
                <a:gd name="T26" fmla="*/ 71 w 236"/>
                <a:gd name="T27" fmla="*/ 84 h 714"/>
                <a:gd name="T28" fmla="*/ 98 w 236"/>
                <a:gd name="T29" fmla="*/ 85 h 714"/>
                <a:gd name="T30" fmla="*/ 101 w 236"/>
                <a:gd name="T31" fmla="*/ 146 h 714"/>
                <a:gd name="T32" fmla="*/ 170 w 236"/>
                <a:gd name="T33" fmla="*/ 189 h 714"/>
                <a:gd name="T34" fmla="*/ 172 w 236"/>
                <a:gd name="T35" fmla="*/ 189 h 714"/>
                <a:gd name="T36" fmla="*/ 174 w 236"/>
                <a:gd name="T37" fmla="*/ 190 h 714"/>
                <a:gd name="T38" fmla="*/ 176 w 236"/>
                <a:gd name="T39" fmla="*/ 190 h 714"/>
                <a:gd name="T40" fmla="*/ 177 w 236"/>
                <a:gd name="T41" fmla="*/ 191 h 714"/>
                <a:gd name="T42" fmla="*/ 193 w 236"/>
                <a:gd name="T43" fmla="*/ 195 h 714"/>
                <a:gd name="T44" fmla="*/ 195 w 236"/>
                <a:gd name="T45" fmla="*/ 194 h 714"/>
                <a:gd name="T46" fmla="*/ 199 w 236"/>
                <a:gd name="T47" fmla="*/ 196 h 714"/>
                <a:gd name="T48" fmla="*/ 230 w 236"/>
                <a:gd name="T49" fmla="*/ 202 h 714"/>
                <a:gd name="T50" fmla="*/ 216 w 236"/>
                <a:gd name="T51" fmla="*/ 383 h 714"/>
                <a:gd name="T52" fmla="*/ 210 w 236"/>
                <a:gd name="T53" fmla="*/ 603 h 714"/>
                <a:gd name="T54" fmla="*/ 236 w 236"/>
                <a:gd name="T55" fmla="*/ 692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36" h="714">
                  <a:moveTo>
                    <a:pt x="236" y="692"/>
                  </a:moveTo>
                  <a:cubicBezTo>
                    <a:pt x="236" y="693"/>
                    <a:pt x="235" y="693"/>
                    <a:pt x="235" y="694"/>
                  </a:cubicBezTo>
                  <a:cubicBezTo>
                    <a:pt x="235" y="694"/>
                    <a:pt x="235" y="694"/>
                    <a:pt x="234" y="695"/>
                  </a:cubicBezTo>
                  <a:cubicBezTo>
                    <a:pt x="234" y="694"/>
                    <a:pt x="233" y="694"/>
                    <a:pt x="231" y="695"/>
                  </a:cubicBezTo>
                  <a:cubicBezTo>
                    <a:pt x="206" y="710"/>
                    <a:pt x="173" y="713"/>
                    <a:pt x="145" y="713"/>
                  </a:cubicBezTo>
                  <a:cubicBezTo>
                    <a:pt x="110" y="714"/>
                    <a:pt x="73" y="710"/>
                    <a:pt x="42" y="694"/>
                  </a:cubicBezTo>
                  <a:cubicBezTo>
                    <a:pt x="13" y="679"/>
                    <a:pt x="6" y="647"/>
                    <a:pt x="3" y="617"/>
                  </a:cubicBezTo>
                  <a:cubicBezTo>
                    <a:pt x="0" y="579"/>
                    <a:pt x="4" y="541"/>
                    <a:pt x="8" y="503"/>
                  </a:cubicBezTo>
                  <a:cubicBezTo>
                    <a:pt x="19" y="417"/>
                    <a:pt x="28" y="331"/>
                    <a:pt x="34" y="244"/>
                  </a:cubicBezTo>
                  <a:cubicBezTo>
                    <a:pt x="38" y="188"/>
                    <a:pt x="40" y="130"/>
                    <a:pt x="56" y="75"/>
                  </a:cubicBezTo>
                  <a:cubicBezTo>
                    <a:pt x="63" y="50"/>
                    <a:pt x="73" y="25"/>
                    <a:pt x="84" y="0"/>
                  </a:cubicBezTo>
                  <a:cubicBezTo>
                    <a:pt x="84" y="0"/>
                    <a:pt x="83" y="1"/>
                    <a:pt x="83" y="1"/>
                  </a:cubicBezTo>
                  <a:cubicBezTo>
                    <a:pt x="76" y="26"/>
                    <a:pt x="71" y="53"/>
                    <a:pt x="67" y="79"/>
                  </a:cubicBezTo>
                  <a:cubicBezTo>
                    <a:pt x="66" y="82"/>
                    <a:pt x="68" y="84"/>
                    <a:pt x="71" y="84"/>
                  </a:cubicBezTo>
                  <a:cubicBezTo>
                    <a:pt x="80" y="85"/>
                    <a:pt x="89" y="86"/>
                    <a:pt x="98" y="85"/>
                  </a:cubicBezTo>
                  <a:cubicBezTo>
                    <a:pt x="93" y="105"/>
                    <a:pt x="89" y="128"/>
                    <a:pt x="101" y="146"/>
                  </a:cubicBezTo>
                  <a:cubicBezTo>
                    <a:pt x="115" y="166"/>
                    <a:pt x="147" y="181"/>
                    <a:pt x="170" y="189"/>
                  </a:cubicBezTo>
                  <a:cubicBezTo>
                    <a:pt x="171" y="189"/>
                    <a:pt x="171" y="189"/>
                    <a:pt x="172" y="189"/>
                  </a:cubicBezTo>
                  <a:cubicBezTo>
                    <a:pt x="172" y="189"/>
                    <a:pt x="173" y="190"/>
                    <a:pt x="174" y="190"/>
                  </a:cubicBezTo>
                  <a:cubicBezTo>
                    <a:pt x="175" y="190"/>
                    <a:pt x="175" y="190"/>
                    <a:pt x="176" y="190"/>
                  </a:cubicBezTo>
                  <a:cubicBezTo>
                    <a:pt x="177" y="191"/>
                    <a:pt x="177" y="191"/>
                    <a:pt x="177" y="191"/>
                  </a:cubicBezTo>
                  <a:cubicBezTo>
                    <a:pt x="183" y="192"/>
                    <a:pt x="188" y="195"/>
                    <a:pt x="193" y="195"/>
                  </a:cubicBezTo>
                  <a:cubicBezTo>
                    <a:pt x="194" y="195"/>
                    <a:pt x="194" y="195"/>
                    <a:pt x="195" y="194"/>
                  </a:cubicBezTo>
                  <a:cubicBezTo>
                    <a:pt x="196" y="195"/>
                    <a:pt x="198" y="196"/>
                    <a:pt x="199" y="196"/>
                  </a:cubicBezTo>
                  <a:cubicBezTo>
                    <a:pt x="210" y="200"/>
                    <a:pt x="220" y="202"/>
                    <a:pt x="230" y="202"/>
                  </a:cubicBezTo>
                  <a:cubicBezTo>
                    <a:pt x="233" y="262"/>
                    <a:pt x="222" y="324"/>
                    <a:pt x="216" y="383"/>
                  </a:cubicBezTo>
                  <a:cubicBezTo>
                    <a:pt x="208" y="456"/>
                    <a:pt x="201" y="530"/>
                    <a:pt x="210" y="603"/>
                  </a:cubicBezTo>
                  <a:cubicBezTo>
                    <a:pt x="213" y="632"/>
                    <a:pt x="220" y="666"/>
                    <a:pt x="236" y="692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1" name="Freeform 66"/>
            <p:cNvSpPr>
              <a:spLocks noEditPoints="1"/>
            </p:cNvSpPr>
            <p:nvPr/>
          </p:nvSpPr>
          <p:spPr bwMode="auto">
            <a:xfrm>
              <a:off x="1797" y="1938"/>
              <a:ext cx="571" cy="1586"/>
            </a:xfrm>
            <a:custGeom>
              <a:avLst/>
              <a:gdLst>
                <a:gd name="T0" fmla="*/ 240 w 241"/>
                <a:gd name="T1" fmla="*/ 585 h 670"/>
                <a:gd name="T2" fmla="*/ 212 w 241"/>
                <a:gd name="T3" fmla="*/ 659 h 670"/>
                <a:gd name="T4" fmla="*/ 154 w 241"/>
                <a:gd name="T5" fmla="*/ 668 h 670"/>
                <a:gd name="T6" fmla="*/ 89 w 241"/>
                <a:gd name="T7" fmla="*/ 661 h 670"/>
                <a:gd name="T8" fmla="*/ 31 w 241"/>
                <a:gd name="T9" fmla="*/ 615 h 670"/>
                <a:gd name="T10" fmla="*/ 9 w 241"/>
                <a:gd name="T11" fmla="*/ 416 h 670"/>
                <a:gd name="T12" fmla="*/ 23 w 241"/>
                <a:gd name="T13" fmla="*/ 260 h 670"/>
                <a:gd name="T14" fmla="*/ 29 w 241"/>
                <a:gd name="T15" fmla="*/ 139 h 670"/>
                <a:gd name="T16" fmla="*/ 39 w 241"/>
                <a:gd name="T17" fmla="*/ 138 h 670"/>
                <a:gd name="T18" fmla="*/ 179 w 241"/>
                <a:gd name="T19" fmla="*/ 13 h 670"/>
                <a:gd name="T20" fmla="*/ 194 w 241"/>
                <a:gd name="T21" fmla="*/ 11 h 670"/>
                <a:gd name="T22" fmla="*/ 198 w 241"/>
                <a:gd name="T23" fmla="*/ 7 h 670"/>
                <a:gd name="T24" fmla="*/ 198 w 241"/>
                <a:gd name="T25" fmla="*/ 0 h 670"/>
                <a:gd name="T26" fmla="*/ 232 w 241"/>
                <a:gd name="T27" fmla="*/ 310 h 670"/>
                <a:gd name="T28" fmla="*/ 238 w 241"/>
                <a:gd name="T29" fmla="*/ 507 h 670"/>
                <a:gd name="T30" fmla="*/ 240 w 241"/>
                <a:gd name="T31" fmla="*/ 585 h 670"/>
                <a:gd name="T32" fmla="*/ 85 w 241"/>
                <a:gd name="T33" fmla="*/ 195 h 670"/>
                <a:gd name="T34" fmla="*/ 65 w 241"/>
                <a:gd name="T35" fmla="*/ 171 h 670"/>
                <a:gd name="T36" fmla="*/ 60 w 241"/>
                <a:gd name="T37" fmla="*/ 175 h 670"/>
                <a:gd name="T38" fmla="*/ 62 w 241"/>
                <a:gd name="T39" fmla="*/ 209 h 670"/>
                <a:gd name="T40" fmla="*/ 85 w 241"/>
                <a:gd name="T41" fmla="*/ 195 h 670"/>
                <a:gd name="T42" fmla="*/ 71 w 241"/>
                <a:gd name="T43" fmla="*/ 332 h 670"/>
                <a:gd name="T44" fmla="*/ 58 w 241"/>
                <a:gd name="T45" fmla="*/ 311 h 670"/>
                <a:gd name="T46" fmla="*/ 56 w 241"/>
                <a:gd name="T47" fmla="*/ 312 h 670"/>
                <a:gd name="T48" fmla="*/ 37 w 241"/>
                <a:gd name="T49" fmla="*/ 326 h 670"/>
                <a:gd name="T50" fmla="*/ 39 w 241"/>
                <a:gd name="T51" fmla="*/ 341 h 670"/>
                <a:gd name="T52" fmla="*/ 53 w 241"/>
                <a:gd name="T53" fmla="*/ 346 h 670"/>
                <a:gd name="T54" fmla="*/ 71 w 241"/>
                <a:gd name="T55" fmla="*/ 332 h 670"/>
                <a:gd name="T56" fmla="*/ 68 w 241"/>
                <a:gd name="T57" fmla="*/ 582 h 670"/>
                <a:gd name="T58" fmla="*/ 45 w 241"/>
                <a:gd name="T59" fmla="*/ 566 h 670"/>
                <a:gd name="T60" fmla="*/ 42 w 241"/>
                <a:gd name="T61" fmla="*/ 570 h 670"/>
                <a:gd name="T62" fmla="*/ 36 w 241"/>
                <a:gd name="T63" fmla="*/ 575 h 670"/>
                <a:gd name="T64" fmla="*/ 36 w 241"/>
                <a:gd name="T65" fmla="*/ 592 h 670"/>
                <a:gd name="T66" fmla="*/ 42 w 241"/>
                <a:gd name="T67" fmla="*/ 601 h 670"/>
                <a:gd name="T68" fmla="*/ 52 w 241"/>
                <a:gd name="T69" fmla="*/ 599 h 670"/>
                <a:gd name="T70" fmla="*/ 68 w 241"/>
                <a:gd name="T71" fmla="*/ 582 h 670"/>
                <a:gd name="T72" fmla="*/ 51 w 241"/>
                <a:gd name="T73" fmla="*/ 484 h 670"/>
                <a:gd name="T74" fmla="*/ 66 w 241"/>
                <a:gd name="T75" fmla="*/ 463 h 670"/>
                <a:gd name="T76" fmla="*/ 59 w 241"/>
                <a:gd name="T77" fmla="*/ 452 h 670"/>
                <a:gd name="T78" fmla="*/ 41 w 241"/>
                <a:gd name="T79" fmla="*/ 447 h 670"/>
                <a:gd name="T80" fmla="*/ 40 w 241"/>
                <a:gd name="T81" fmla="*/ 449 h 670"/>
                <a:gd name="T82" fmla="*/ 26 w 241"/>
                <a:gd name="T83" fmla="*/ 473 h 670"/>
                <a:gd name="T84" fmla="*/ 51 w 241"/>
                <a:gd name="T85" fmla="*/ 484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41" h="670">
                  <a:moveTo>
                    <a:pt x="240" y="585"/>
                  </a:moveTo>
                  <a:cubicBezTo>
                    <a:pt x="241" y="613"/>
                    <a:pt x="238" y="642"/>
                    <a:pt x="212" y="659"/>
                  </a:cubicBezTo>
                  <a:cubicBezTo>
                    <a:pt x="197" y="670"/>
                    <a:pt x="172" y="668"/>
                    <a:pt x="154" y="668"/>
                  </a:cubicBezTo>
                  <a:cubicBezTo>
                    <a:pt x="132" y="668"/>
                    <a:pt x="110" y="666"/>
                    <a:pt x="89" y="661"/>
                  </a:cubicBezTo>
                  <a:cubicBezTo>
                    <a:pt x="62" y="656"/>
                    <a:pt x="43" y="639"/>
                    <a:pt x="31" y="615"/>
                  </a:cubicBezTo>
                  <a:cubicBezTo>
                    <a:pt x="0" y="557"/>
                    <a:pt x="5" y="479"/>
                    <a:pt x="9" y="416"/>
                  </a:cubicBezTo>
                  <a:cubicBezTo>
                    <a:pt x="12" y="364"/>
                    <a:pt x="18" y="312"/>
                    <a:pt x="23" y="260"/>
                  </a:cubicBezTo>
                  <a:cubicBezTo>
                    <a:pt x="27" y="220"/>
                    <a:pt x="32" y="179"/>
                    <a:pt x="29" y="139"/>
                  </a:cubicBezTo>
                  <a:cubicBezTo>
                    <a:pt x="32" y="139"/>
                    <a:pt x="36" y="138"/>
                    <a:pt x="39" y="138"/>
                  </a:cubicBezTo>
                  <a:cubicBezTo>
                    <a:pt x="103" y="139"/>
                    <a:pt x="170" y="75"/>
                    <a:pt x="179" y="13"/>
                  </a:cubicBezTo>
                  <a:cubicBezTo>
                    <a:pt x="184" y="12"/>
                    <a:pt x="189" y="11"/>
                    <a:pt x="194" y="11"/>
                  </a:cubicBezTo>
                  <a:cubicBezTo>
                    <a:pt x="196" y="11"/>
                    <a:pt x="198" y="9"/>
                    <a:pt x="198" y="7"/>
                  </a:cubicBezTo>
                  <a:cubicBezTo>
                    <a:pt x="198" y="4"/>
                    <a:pt x="198" y="2"/>
                    <a:pt x="198" y="0"/>
                  </a:cubicBezTo>
                  <a:cubicBezTo>
                    <a:pt x="220" y="101"/>
                    <a:pt x="227" y="205"/>
                    <a:pt x="232" y="310"/>
                  </a:cubicBezTo>
                  <a:cubicBezTo>
                    <a:pt x="236" y="375"/>
                    <a:pt x="238" y="441"/>
                    <a:pt x="238" y="507"/>
                  </a:cubicBezTo>
                  <a:cubicBezTo>
                    <a:pt x="238" y="533"/>
                    <a:pt x="239" y="559"/>
                    <a:pt x="240" y="585"/>
                  </a:cubicBezTo>
                  <a:close/>
                  <a:moveTo>
                    <a:pt x="85" y="195"/>
                  </a:moveTo>
                  <a:cubicBezTo>
                    <a:pt x="88" y="183"/>
                    <a:pt x="75" y="174"/>
                    <a:pt x="65" y="171"/>
                  </a:cubicBezTo>
                  <a:cubicBezTo>
                    <a:pt x="62" y="171"/>
                    <a:pt x="60" y="173"/>
                    <a:pt x="60" y="175"/>
                  </a:cubicBezTo>
                  <a:cubicBezTo>
                    <a:pt x="43" y="181"/>
                    <a:pt x="47" y="203"/>
                    <a:pt x="62" y="209"/>
                  </a:cubicBezTo>
                  <a:cubicBezTo>
                    <a:pt x="72" y="213"/>
                    <a:pt x="82" y="204"/>
                    <a:pt x="85" y="195"/>
                  </a:cubicBezTo>
                  <a:close/>
                  <a:moveTo>
                    <a:pt x="71" y="332"/>
                  </a:moveTo>
                  <a:cubicBezTo>
                    <a:pt x="72" y="324"/>
                    <a:pt x="67" y="311"/>
                    <a:pt x="58" y="311"/>
                  </a:cubicBezTo>
                  <a:cubicBezTo>
                    <a:pt x="57" y="311"/>
                    <a:pt x="57" y="311"/>
                    <a:pt x="56" y="312"/>
                  </a:cubicBezTo>
                  <a:cubicBezTo>
                    <a:pt x="48" y="313"/>
                    <a:pt x="40" y="316"/>
                    <a:pt x="37" y="326"/>
                  </a:cubicBezTo>
                  <a:cubicBezTo>
                    <a:pt x="36" y="331"/>
                    <a:pt x="37" y="336"/>
                    <a:pt x="39" y="341"/>
                  </a:cubicBezTo>
                  <a:cubicBezTo>
                    <a:pt x="40" y="346"/>
                    <a:pt x="50" y="346"/>
                    <a:pt x="53" y="346"/>
                  </a:cubicBezTo>
                  <a:cubicBezTo>
                    <a:pt x="62" y="345"/>
                    <a:pt x="70" y="340"/>
                    <a:pt x="71" y="332"/>
                  </a:cubicBezTo>
                  <a:close/>
                  <a:moveTo>
                    <a:pt x="68" y="582"/>
                  </a:moveTo>
                  <a:cubicBezTo>
                    <a:pt x="69" y="570"/>
                    <a:pt x="53" y="567"/>
                    <a:pt x="45" y="566"/>
                  </a:cubicBezTo>
                  <a:cubicBezTo>
                    <a:pt x="42" y="566"/>
                    <a:pt x="41" y="568"/>
                    <a:pt x="42" y="570"/>
                  </a:cubicBezTo>
                  <a:cubicBezTo>
                    <a:pt x="40" y="571"/>
                    <a:pt x="38" y="573"/>
                    <a:pt x="36" y="575"/>
                  </a:cubicBezTo>
                  <a:cubicBezTo>
                    <a:pt x="33" y="580"/>
                    <a:pt x="35" y="586"/>
                    <a:pt x="36" y="592"/>
                  </a:cubicBezTo>
                  <a:cubicBezTo>
                    <a:pt x="36" y="596"/>
                    <a:pt x="37" y="599"/>
                    <a:pt x="42" y="601"/>
                  </a:cubicBezTo>
                  <a:cubicBezTo>
                    <a:pt x="45" y="602"/>
                    <a:pt x="49" y="601"/>
                    <a:pt x="52" y="599"/>
                  </a:cubicBezTo>
                  <a:cubicBezTo>
                    <a:pt x="59" y="596"/>
                    <a:pt x="67" y="590"/>
                    <a:pt x="68" y="582"/>
                  </a:cubicBezTo>
                  <a:close/>
                  <a:moveTo>
                    <a:pt x="51" y="484"/>
                  </a:moveTo>
                  <a:cubicBezTo>
                    <a:pt x="59" y="480"/>
                    <a:pt x="66" y="472"/>
                    <a:pt x="66" y="463"/>
                  </a:cubicBezTo>
                  <a:cubicBezTo>
                    <a:pt x="65" y="459"/>
                    <a:pt x="63" y="454"/>
                    <a:pt x="59" y="452"/>
                  </a:cubicBezTo>
                  <a:cubicBezTo>
                    <a:pt x="55" y="448"/>
                    <a:pt x="46" y="444"/>
                    <a:pt x="41" y="447"/>
                  </a:cubicBezTo>
                  <a:cubicBezTo>
                    <a:pt x="40" y="447"/>
                    <a:pt x="40" y="448"/>
                    <a:pt x="40" y="449"/>
                  </a:cubicBezTo>
                  <a:cubicBezTo>
                    <a:pt x="30" y="453"/>
                    <a:pt x="21" y="461"/>
                    <a:pt x="26" y="473"/>
                  </a:cubicBezTo>
                  <a:cubicBezTo>
                    <a:pt x="30" y="483"/>
                    <a:pt x="41" y="488"/>
                    <a:pt x="51" y="484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" name="Freeform 67"/>
            <p:cNvSpPr>
              <a:spLocks/>
            </p:cNvSpPr>
            <p:nvPr/>
          </p:nvSpPr>
          <p:spPr bwMode="auto">
            <a:xfrm>
              <a:off x="1989" y="3763"/>
              <a:ext cx="102" cy="106"/>
            </a:xfrm>
            <a:custGeom>
              <a:avLst/>
              <a:gdLst>
                <a:gd name="T0" fmla="*/ 33 w 43"/>
                <a:gd name="T1" fmla="*/ 3 h 45"/>
                <a:gd name="T2" fmla="*/ 21 w 43"/>
                <a:gd name="T3" fmla="*/ 45 h 45"/>
                <a:gd name="T4" fmla="*/ 5 w 43"/>
                <a:gd name="T5" fmla="*/ 33 h 45"/>
                <a:gd name="T6" fmla="*/ 8 w 43"/>
                <a:gd name="T7" fmla="*/ 0 h 45"/>
                <a:gd name="T8" fmla="*/ 20 w 43"/>
                <a:gd name="T9" fmla="*/ 6 h 45"/>
                <a:gd name="T10" fmla="*/ 33 w 43"/>
                <a:gd name="T11" fmla="*/ 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45">
                  <a:moveTo>
                    <a:pt x="33" y="3"/>
                  </a:moveTo>
                  <a:cubicBezTo>
                    <a:pt x="39" y="17"/>
                    <a:pt x="43" y="45"/>
                    <a:pt x="21" y="45"/>
                  </a:cubicBezTo>
                  <a:cubicBezTo>
                    <a:pt x="13" y="45"/>
                    <a:pt x="7" y="39"/>
                    <a:pt x="5" y="33"/>
                  </a:cubicBezTo>
                  <a:cubicBezTo>
                    <a:pt x="0" y="22"/>
                    <a:pt x="4" y="10"/>
                    <a:pt x="8" y="0"/>
                  </a:cubicBezTo>
                  <a:cubicBezTo>
                    <a:pt x="11" y="3"/>
                    <a:pt x="15" y="5"/>
                    <a:pt x="20" y="6"/>
                  </a:cubicBezTo>
                  <a:cubicBezTo>
                    <a:pt x="25" y="6"/>
                    <a:pt x="30" y="5"/>
                    <a:pt x="33" y="3"/>
                  </a:cubicBezTo>
                  <a:close/>
                </a:path>
              </a:pathLst>
            </a:custGeom>
            <a:solidFill>
              <a:srgbClr val="F3D1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" name="Freeform 68"/>
            <p:cNvSpPr>
              <a:spLocks/>
            </p:cNvSpPr>
            <p:nvPr/>
          </p:nvSpPr>
          <p:spPr bwMode="auto">
            <a:xfrm>
              <a:off x="1567" y="3767"/>
              <a:ext cx="95" cy="107"/>
            </a:xfrm>
            <a:custGeom>
              <a:avLst/>
              <a:gdLst>
                <a:gd name="T0" fmla="*/ 33 w 40"/>
                <a:gd name="T1" fmla="*/ 3 h 45"/>
                <a:gd name="T2" fmla="*/ 36 w 40"/>
                <a:gd name="T3" fmla="*/ 34 h 45"/>
                <a:gd name="T4" fmla="*/ 21 w 40"/>
                <a:gd name="T5" fmla="*/ 45 h 45"/>
                <a:gd name="T6" fmla="*/ 5 w 40"/>
                <a:gd name="T7" fmla="*/ 33 h 45"/>
                <a:gd name="T8" fmla="*/ 7 w 40"/>
                <a:gd name="T9" fmla="*/ 0 h 45"/>
                <a:gd name="T10" fmla="*/ 29 w 40"/>
                <a:gd name="T11" fmla="*/ 4 h 45"/>
                <a:gd name="T12" fmla="*/ 33 w 40"/>
                <a:gd name="T13" fmla="*/ 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45">
                  <a:moveTo>
                    <a:pt x="33" y="3"/>
                  </a:moveTo>
                  <a:cubicBezTo>
                    <a:pt x="37" y="13"/>
                    <a:pt x="40" y="24"/>
                    <a:pt x="36" y="34"/>
                  </a:cubicBezTo>
                  <a:cubicBezTo>
                    <a:pt x="33" y="41"/>
                    <a:pt x="27" y="45"/>
                    <a:pt x="21" y="45"/>
                  </a:cubicBezTo>
                  <a:cubicBezTo>
                    <a:pt x="13" y="45"/>
                    <a:pt x="8" y="40"/>
                    <a:pt x="5" y="33"/>
                  </a:cubicBezTo>
                  <a:cubicBezTo>
                    <a:pt x="0" y="23"/>
                    <a:pt x="3" y="10"/>
                    <a:pt x="7" y="0"/>
                  </a:cubicBezTo>
                  <a:cubicBezTo>
                    <a:pt x="13" y="4"/>
                    <a:pt x="21" y="6"/>
                    <a:pt x="29" y="4"/>
                  </a:cubicBezTo>
                  <a:cubicBezTo>
                    <a:pt x="31" y="4"/>
                    <a:pt x="32" y="3"/>
                    <a:pt x="33" y="3"/>
                  </a:cubicBezTo>
                  <a:close/>
                </a:path>
              </a:pathLst>
            </a:custGeom>
            <a:solidFill>
              <a:srgbClr val="F3D1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" name="Freeform 69"/>
            <p:cNvSpPr>
              <a:spLocks/>
            </p:cNvSpPr>
            <p:nvPr/>
          </p:nvSpPr>
          <p:spPr bwMode="auto">
            <a:xfrm>
              <a:off x="1774" y="1519"/>
              <a:ext cx="251" cy="126"/>
            </a:xfrm>
            <a:custGeom>
              <a:avLst/>
              <a:gdLst>
                <a:gd name="T0" fmla="*/ 105 w 106"/>
                <a:gd name="T1" fmla="*/ 0 h 53"/>
                <a:gd name="T2" fmla="*/ 55 w 106"/>
                <a:gd name="T3" fmla="*/ 53 h 53"/>
                <a:gd name="T4" fmla="*/ 6 w 106"/>
                <a:gd name="T5" fmla="*/ 4 h 53"/>
                <a:gd name="T6" fmla="*/ 6 w 106"/>
                <a:gd name="T7" fmla="*/ 3 h 53"/>
                <a:gd name="T8" fmla="*/ 98 w 106"/>
                <a:gd name="T9" fmla="*/ 1 h 53"/>
                <a:gd name="T10" fmla="*/ 105 w 106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" h="53">
                  <a:moveTo>
                    <a:pt x="105" y="0"/>
                  </a:moveTo>
                  <a:cubicBezTo>
                    <a:pt x="106" y="32"/>
                    <a:pt x="87" y="52"/>
                    <a:pt x="55" y="53"/>
                  </a:cubicBezTo>
                  <a:cubicBezTo>
                    <a:pt x="27" y="53"/>
                    <a:pt x="0" y="35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37" y="6"/>
                    <a:pt x="69" y="5"/>
                    <a:pt x="98" y="1"/>
                  </a:cubicBezTo>
                  <a:cubicBezTo>
                    <a:pt x="100" y="1"/>
                    <a:pt x="103" y="0"/>
                    <a:pt x="105" y="0"/>
                  </a:cubicBezTo>
                  <a:close/>
                </a:path>
              </a:pathLst>
            </a:custGeom>
            <a:solidFill>
              <a:srgbClr val="F3D1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" name="Freeform 70"/>
            <p:cNvSpPr>
              <a:spLocks/>
            </p:cNvSpPr>
            <p:nvPr/>
          </p:nvSpPr>
          <p:spPr bwMode="auto">
            <a:xfrm>
              <a:off x="978" y="2217"/>
              <a:ext cx="158" cy="112"/>
            </a:xfrm>
            <a:custGeom>
              <a:avLst/>
              <a:gdLst>
                <a:gd name="T0" fmla="*/ 67 w 67"/>
                <a:gd name="T1" fmla="*/ 20 h 47"/>
                <a:gd name="T2" fmla="*/ 60 w 67"/>
                <a:gd name="T3" fmla="*/ 34 h 47"/>
                <a:gd name="T4" fmla="*/ 40 w 67"/>
                <a:gd name="T5" fmla="*/ 31 h 47"/>
                <a:gd name="T6" fmla="*/ 39 w 67"/>
                <a:gd name="T7" fmla="*/ 30 h 47"/>
                <a:gd name="T8" fmla="*/ 38 w 67"/>
                <a:gd name="T9" fmla="*/ 28 h 47"/>
                <a:gd name="T10" fmla="*/ 39 w 67"/>
                <a:gd name="T11" fmla="*/ 26 h 47"/>
                <a:gd name="T12" fmla="*/ 34 w 67"/>
                <a:gd name="T13" fmla="*/ 23 h 47"/>
                <a:gd name="T14" fmla="*/ 31 w 67"/>
                <a:gd name="T15" fmla="*/ 27 h 47"/>
                <a:gd name="T16" fmla="*/ 30 w 67"/>
                <a:gd name="T17" fmla="*/ 28 h 47"/>
                <a:gd name="T18" fmla="*/ 30 w 67"/>
                <a:gd name="T19" fmla="*/ 29 h 47"/>
                <a:gd name="T20" fmla="*/ 20 w 67"/>
                <a:gd name="T21" fmla="*/ 42 h 47"/>
                <a:gd name="T22" fmla="*/ 0 w 67"/>
                <a:gd name="T23" fmla="*/ 36 h 47"/>
                <a:gd name="T24" fmla="*/ 26 w 67"/>
                <a:gd name="T25" fmla="*/ 2 h 47"/>
                <a:gd name="T26" fmla="*/ 31 w 67"/>
                <a:gd name="T27" fmla="*/ 2 h 47"/>
                <a:gd name="T28" fmla="*/ 31 w 67"/>
                <a:gd name="T29" fmla="*/ 0 h 47"/>
                <a:gd name="T30" fmla="*/ 67 w 67"/>
                <a:gd name="T31" fmla="*/ 2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" h="47">
                  <a:moveTo>
                    <a:pt x="67" y="20"/>
                  </a:moveTo>
                  <a:cubicBezTo>
                    <a:pt x="65" y="25"/>
                    <a:pt x="62" y="29"/>
                    <a:pt x="60" y="34"/>
                  </a:cubicBezTo>
                  <a:cubicBezTo>
                    <a:pt x="53" y="31"/>
                    <a:pt x="44" y="27"/>
                    <a:pt x="40" y="31"/>
                  </a:cubicBezTo>
                  <a:cubicBezTo>
                    <a:pt x="40" y="30"/>
                    <a:pt x="39" y="30"/>
                    <a:pt x="39" y="30"/>
                  </a:cubicBezTo>
                  <a:cubicBezTo>
                    <a:pt x="39" y="29"/>
                    <a:pt x="38" y="29"/>
                    <a:pt x="38" y="28"/>
                  </a:cubicBezTo>
                  <a:cubicBezTo>
                    <a:pt x="38" y="27"/>
                    <a:pt x="38" y="27"/>
                    <a:pt x="39" y="26"/>
                  </a:cubicBezTo>
                  <a:cubicBezTo>
                    <a:pt x="40" y="23"/>
                    <a:pt x="36" y="20"/>
                    <a:pt x="34" y="23"/>
                  </a:cubicBezTo>
                  <a:cubicBezTo>
                    <a:pt x="33" y="25"/>
                    <a:pt x="32" y="26"/>
                    <a:pt x="31" y="27"/>
                  </a:cubicBezTo>
                  <a:cubicBezTo>
                    <a:pt x="31" y="27"/>
                    <a:pt x="30" y="28"/>
                    <a:pt x="30" y="28"/>
                  </a:cubicBezTo>
                  <a:cubicBezTo>
                    <a:pt x="30" y="28"/>
                    <a:pt x="30" y="29"/>
                    <a:pt x="30" y="29"/>
                  </a:cubicBezTo>
                  <a:cubicBezTo>
                    <a:pt x="27" y="34"/>
                    <a:pt x="24" y="39"/>
                    <a:pt x="20" y="42"/>
                  </a:cubicBezTo>
                  <a:cubicBezTo>
                    <a:pt x="13" y="47"/>
                    <a:pt x="5" y="41"/>
                    <a:pt x="0" y="36"/>
                  </a:cubicBezTo>
                  <a:cubicBezTo>
                    <a:pt x="7" y="24"/>
                    <a:pt x="15" y="11"/>
                    <a:pt x="26" y="2"/>
                  </a:cubicBezTo>
                  <a:cubicBezTo>
                    <a:pt x="26" y="4"/>
                    <a:pt x="30" y="4"/>
                    <a:pt x="31" y="2"/>
                  </a:cubicBezTo>
                  <a:cubicBezTo>
                    <a:pt x="31" y="1"/>
                    <a:pt x="31" y="1"/>
                    <a:pt x="31" y="0"/>
                  </a:cubicBezTo>
                  <a:cubicBezTo>
                    <a:pt x="37" y="12"/>
                    <a:pt x="54" y="19"/>
                    <a:pt x="67" y="20"/>
                  </a:cubicBezTo>
                  <a:close/>
                </a:path>
              </a:pathLst>
            </a:custGeom>
            <a:solidFill>
              <a:srgbClr val="F3D1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" name="Freeform 71"/>
            <p:cNvSpPr>
              <a:spLocks/>
            </p:cNvSpPr>
            <p:nvPr/>
          </p:nvSpPr>
          <p:spPr bwMode="auto">
            <a:xfrm>
              <a:off x="3010" y="1746"/>
              <a:ext cx="71" cy="41"/>
            </a:xfrm>
            <a:custGeom>
              <a:avLst/>
              <a:gdLst>
                <a:gd name="T0" fmla="*/ 18 w 30"/>
                <a:gd name="T1" fmla="*/ 1 h 17"/>
                <a:gd name="T2" fmla="*/ 28 w 30"/>
                <a:gd name="T3" fmla="*/ 17 h 17"/>
                <a:gd name="T4" fmla="*/ 8 w 30"/>
                <a:gd name="T5" fmla="*/ 14 h 17"/>
                <a:gd name="T6" fmla="*/ 0 w 30"/>
                <a:gd name="T7" fmla="*/ 17 h 17"/>
                <a:gd name="T8" fmla="*/ 18 w 30"/>
                <a:gd name="T9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7">
                  <a:moveTo>
                    <a:pt x="18" y="1"/>
                  </a:moveTo>
                  <a:cubicBezTo>
                    <a:pt x="28" y="2"/>
                    <a:pt x="30" y="10"/>
                    <a:pt x="28" y="17"/>
                  </a:cubicBezTo>
                  <a:cubicBezTo>
                    <a:pt x="22" y="13"/>
                    <a:pt x="15" y="13"/>
                    <a:pt x="8" y="14"/>
                  </a:cubicBezTo>
                  <a:cubicBezTo>
                    <a:pt x="5" y="14"/>
                    <a:pt x="2" y="16"/>
                    <a:pt x="0" y="17"/>
                  </a:cubicBezTo>
                  <a:cubicBezTo>
                    <a:pt x="2" y="8"/>
                    <a:pt x="8" y="0"/>
                    <a:pt x="18" y="1"/>
                  </a:cubicBezTo>
                  <a:close/>
                </a:path>
              </a:pathLst>
            </a:custGeom>
            <a:solidFill>
              <a:srgbClr val="F3D1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7" name="Freeform 72"/>
            <p:cNvSpPr>
              <a:spLocks/>
            </p:cNvSpPr>
            <p:nvPr/>
          </p:nvSpPr>
          <p:spPr bwMode="auto">
            <a:xfrm>
              <a:off x="2996" y="1791"/>
              <a:ext cx="85" cy="45"/>
            </a:xfrm>
            <a:custGeom>
              <a:avLst/>
              <a:gdLst>
                <a:gd name="T0" fmla="*/ 34 w 36"/>
                <a:gd name="T1" fmla="*/ 8 h 19"/>
                <a:gd name="T2" fmla="*/ 36 w 36"/>
                <a:gd name="T3" fmla="*/ 13 h 19"/>
                <a:gd name="T4" fmla="*/ 19 w 36"/>
                <a:gd name="T5" fmla="*/ 13 h 19"/>
                <a:gd name="T6" fmla="*/ 7 w 36"/>
                <a:gd name="T7" fmla="*/ 19 h 19"/>
                <a:gd name="T8" fmla="*/ 17 w 36"/>
                <a:gd name="T9" fmla="*/ 1 h 19"/>
                <a:gd name="T10" fmla="*/ 31 w 36"/>
                <a:gd name="T11" fmla="*/ 4 h 19"/>
                <a:gd name="T12" fmla="*/ 32 w 36"/>
                <a:gd name="T13" fmla="*/ 4 h 19"/>
                <a:gd name="T14" fmla="*/ 34 w 36"/>
                <a:gd name="T15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19">
                  <a:moveTo>
                    <a:pt x="34" y="8"/>
                  </a:moveTo>
                  <a:cubicBezTo>
                    <a:pt x="35" y="9"/>
                    <a:pt x="36" y="11"/>
                    <a:pt x="36" y="13"/>
                  </a:cubicBezTo>
                  <a:cubicBezTo>
                    <a:pt x="31" y="11"/>
                    <a:pt x="24" y="12"/>
                    <a:pt x="19" y="13"/>
                  </a:cubicBezTo>
                  <a:cubicBezTo>
                    <a:pt x="15" y="14"/>
                    <a:pt x="10" y="16"/>
                    <a:pt x="7" y="19"/>
                  </a:cubicBezTo>
                  <a:cubicBezTo>
                    <a:pt x="0" y="9"/>
                    <a:pt x="7" y="3"/>
                    <a:pt x="17" y="1"/>
                  </a:cubicBezTo>
                  <a:cubicBezTo>
                    <a:pt x="22" y="0"/>
                    <a:pt x="27" y="1"/>
                    <a:pt x="31" y="4"/>
                  </a:cubicBezTo>
                  <a:cubicBezTo>
                    <a:pt x="31" y="4"/>
                    <a:pt x="31" y="4"/>
                    <a:pt x="32" y="4"/>
                  </a:cubicBezTo>
                  <a:cubicBezTo>
                    <a:pt x="32" y="6"/>
                    <a:pt x="33" y="7"/>
                    <a:pt x="34" y="8"/>
                  </a:cubicBezTo>
                  <a:close/>
                </a:path>
              </a:pathLst>
            </a:custGeom>
            <a:solidFill>
              <a:srgbClr val="F3D1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" name="Freeform 73"/>
            <p:cNvSpPr>
              <a:spLocks/>
            </p:cNvSpPr>
            <p:nvPr/>
          </p:nvSpPr>
          <p:spPr bwMode="auto">
            <a:xfrm>
              <a:off x="3010" y="1832"/>
              <a:ext cx="78" cy="52"/>
            </a:xfrm>
            <a:custGeom>
              <a:avLst/>
              <a:gdLst>
                <a:gd name="T0" fmla="*/ 32 w 33"/>
                <a:gd name="T1" fmla="*/ 7 h 22"/>
                <a:gd name="T2" fmla="*/ 23 w 33"/>
                <a:gd name="T3" fmla="*/ 18 h 22"/>
                <a:gd name="T4" fmla="*/ 0 w 33"/>
                <a:gd name="T5" fmla="*/ 18 h 22"/>
                <a:gd name="T6" fmla="*/ 4 w 33"/>
                <a:gd name="T7" fmla="*/ 7 h 22"/>
                <a:gd name="T8" fmla="*/ 15 w 33"/>
                <a:gd name="T9" fmla="*/ 3 h 22"/>
                <a:gd name="T10" fmla="*/ 32 w 33"/>
                <a:gd name="T11" fmla="*/ 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2">
                  <a:moveTo>
                    <a:pt x="32" y="7"/>
                  </a:moveTo>
                  <a:cubicBezTo>
                    <a:pt x="33" y="11"/>
                    <a:pt x="27" y="16"/>
                    <a:pt x="23" y="18"/>
                  </a:cubicBezTo>
                  <a:cubicBezTo>
                    <a:pt x="16" y="22"/>
                    <a:pt x="8" y="20"/>
                    <a:pt x="0" y="18"/>
                  </a:cubicBezTo>
                  <a:cubicBezTo>
                    <a:pt x="0" y="14"/>
                    <a:pt x="1" y="10"/>
                    <a:pt x="4" y="7"/>
                  </a:cubicBezTo>
                  <a:cubicBezTo>
                    <a:pt x="7" y="4"/>
                    <a:pt x="11" y="4"/>
                    <a:pt x="15" y="3"/>
                  </a:cubicBezTo>
                  <a:cubicBezTo>
                    <a:pt x="20" y="2"/>
                    <a:pt x="30" y="0"/>
                    <a:pt x="32" y="7"/>
                  </a:cubicBezTo>
                  <a:close/>
                </a:path>
              </a:pathLst>
            </a:custGeom>
            <a:solidFill>
              <a:srgbClr val="F3D1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9" name="Freeform 74"/>
            <p:cNvSpPr>
              <a:spLocks noEditPoints="1"/>
            </p:cNvSpPr>
            <p:nvPr/>
          </p:nvSpPr>
          <p:spPr bwMode="auto">
            <a:xfrm>
              <a:off x="1257" y="466"/>
              <a:ext cx="1308" cy="1091"/>
            </a:xfrm>
            <a:custGeom>
              <a:avLst/>
              <a:gdLst>
                <a:gd name="T0" fmla="*/ 506 w 552"/>
                <a:gd name="T1" fmla="*/ 269 h 461"/>
                <a:gd name="T2" fmla="*/ 499 w 552"/>
                <a:gd name="T3" fmla="*/ 277 h 461"/>
                <a:gd name="T4" fmla="*/ 19 w 552"/>
                <a:gd name="T5" fmla="*/ 255 h 461"/>
                <a:gd name="T6" fmla="*/ 249 w 552"/>
                <a:gd name="T7" fmla="*/ 102 h 461"/>
                <a:gd name="T8" fmla="*/ 506 w 552"/>
                <a:gd name="T9" fmla="*/ 196 h 461"/>
                <a:gd name="T10" fmla="*/ 510 w 552"/>
                <a:gd name="T11" fmla="*/ 196 h 461"/>
                <a:gd name="T12" fmla="*/ 551 w 552"/>
                <a:gd name="T13" fmla="*/ 229 h 461"/>
                <a:gd name="T14" fmla="*/ 512 w 552"/>
                <a:gd name="T15" fmla="*/ 210 h 461"/>
                <a:gd name="T16" fmla="*/ 523 w 552"/>
                <a:gd name="T17" fmla="*/ 232 h 461"/>
                <a:gd name="T18" fmla="*/ 516 w 552"/>
                <a:gd name="T19" fmla="*/ 251 h 461"/>
                <a:gd name="T20" fmla="*/ 408 w 552"/>
                <a:gd name="T21" fmla="*/ 322 h 461"/>
                <a:gd name="T22" fmla="*/ 389 w 552"/>
                <a:gd name="T23" fmla="*/ 267 h 461"/>
                <a:gd name="T24" fmla="*/ 408 w 552"/>
                <a:gd name="T25" fmla="*/ 322 h 461"/>
                <a:gd name="T26" fmla="*/ 394 w 552"/>
                <a:gd name="T27" fmla="*/ 166 h 461"/>
                <a:gd name="T28" fmla="*/ 374 w 552"/>
                <a:gd name="T29" fmla="*/ 164 h 461"/>
                <a:gd name="T30" fmla="*/ 398 w 552"/>
                <a:gd name="T31" fmla="*/ 185 h 461"/>
                <a:gd name="T32" fmla="*/ 364 w 552"/>
                <a:gd name="T33" fmla="*/ 237 h 461"/>
                <a:gd name="T34" fmla="*/ 362 w 552"/>
                <a:gd name="T35" fmla="*/ 197 h 461"/>
                <a:gd name="T36" fmla="*/ 343 w 552"/>
                <a:gd name="T37" fmla="*/ 214 h 461"/>
                <a:gd name="T38" fmla="*/ 310 w 552"/>
                <a:gd name="T39" fmla="*/ 303 h 461"/>
                <a:gd name="T40" fmla="*/ 154 w 552"/>
                <a:gd name="T41" fmla="*/ 305 h 461"/>
                <a:gd name="T42" fmla="*/ 310 w 552"/>
                <a:gd name="T43" fmla="*/ 303 h 461"/>
                <a:gd name="T44" fmla="*/ 217 w 552"/>
                <a:gd name="T45" fmla="*/ 244 h 461"/>
                <a:gd name="T46" fmla="*/ 202 w 552"/>
                <a:gd name="T47" fmla="*/ 230 h 461"/>
                <a:gd name="T48" fmla="*/ 191 w 552"/>
                <a:gd name="T49" fmla="*/ 249 h 461"/>
                <a:gd name="T50" fmla="*/ 220 w 552"/>
                <a:gd name="T51" fmla="*/ 249 h 461"/>
                <a:gd name="T52" fmla="*/ 118 w 552"/>
                <a:gd name="T53" fmla="*/ 180 h 461"/>
                <a:gd name="T54" fmla="*/ 100 w 552"/>
                <a:gd name="T55" fmla="*/ 163 h 461"/>
                <a:gd name="T56" fmla="*/ 100 w 552"/>
                <a:gd name="T57" fmla="*/ 201 h 461"/>
                <a:gd name="T58" fmla="*/ 116 w 552"/>
                <a:gd name="T59" fmla="*/ 267 h 461"/>
                <a:gd name="T60" fmla="*/ 68 w 552"/>
                <a:gd name="T61" fmla="*/ 243 h 461"/>
                <a:gd name="T62" fmla="*/ 77 w 552"/>
                <a:gd name="T63" fmla="*/ 294 h 461"/>
                <a:gd name="T64" fmla="*/ 94 w 552"/>
                <a:gd name="T65" fmla="*/ 125 h 461"/>
                <a:gd name="T66" fmla="*/ 66 w 552"/>
                <a:gd name="T67" fmla="*/ 147 h 461"/>
                <a:gd name="T68" fmla="*/ 95 w 552"/>
                <a:gd name="T69" fmla="*/ 129 h 461"/>
                <a:gd name="T70" fmla="*/ 26 w 552"/>
                <a:gd name="T71" fmla="*/ 100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2" h="461">
                  <a:moveTo>
                    <a:pt x="551" y="229"/>
                  </a:moveTo>
                  <a:cubicBezTo>
                    <a:pt x="552" y="256"/>
                    <a:pt x="532" y="271"/>
                    <a:pt x="506" y="269"/>
                  </a:cubicBezTo>
                  <a:cubicBezTo>
                    <a:pt x="503" y="269"/>
                    <a:pt x="503" y="272"/>
                    <a:pt x="503" y="274"/>
                  </a:cubicBezTo>
                  <a:cubicBezTo>
                    <a:pt x="501" y="273"/>
                    <a:pt x="499" y="274"/>
                    <a:pt x="499" y="277"/>
                  </a:cubicBezTo>
                  <a:cubicBezTo>
                    <a:pt x="503" y="435"/>
                    <a:pt x="287" y="461"/>
                    <a:pt x="172" y="430"/>
                  </a:cubicBezTo>
                  <a:cubicBezTo>
                    <a:pt x="89" y="409"/>
                    <a:pt x="37" y="336"/>
                    <a:pt x="19" y="255"/>
                  </a:cubicBezTo>
                  <a:cubicBezTo>
                    <a:pt x="0" y="171"/>
                    <a:pt x="16" y="81"/>
                    <a:pt x="39" y="0"/>
                  </a:cubicBezTo>
                  <a:cubicBezTo>
                    <a:pt x="98" y="49"/>
                    <a:pt x="176" y="81"/>
                    <a:pt x="249" y="102"/>
                  </a:cubicBezTo>
                  <a:cubicBezTo>
                    <a:pt x="317" y="121"/>
                    <a:pt x="407" y="136"/>
                    <a:pt x="467" y="88"/>
                  </a:cubicBezTo>
                  <a:cubicBezTo>
                    <a:pt x="447" y="127"/>
                    <a:pt x="457" y="188"/>
                    <a:pt x="506" y="196"/>
                  </a:cubicBezTo>
                  <a:cubicBezTo>
                    <a:pt x="507" y="196"/>
                    <a:pt x="508" y="195"/>
                    <a:pt x="509" y="195"/>
                  </a:cubicBezTo>
                  <a:cubicBezTo>
                    <a:pt x="509" y="196"/>
                    <a:pt x="510" y="196"/>
                    <a:pt x="510" y="196"/>
                  </a:cubicBezTo>
                  <a:cubicBezTo>
                    <a:pt x="521" y="195"/>
                    <a:pt x="530" y="194"/>
                    <a:pt x="539" y="201"/>
                  </a:cubicBezTo>
                  <a:cubicBezTo>
                    <a:pt x="547" y="208"/>
                    <a:pt x="550" y="219"/>
                    <a:pt x="551" y="229"/>
                  </a:cubicBezTo>
                  <a:close/>
                  <a:moveTo>
                    <a:pt x="529" y="232"/>
                  </a:moveTo>
                  <a:cubicBezTo>
                    <a:pt x="529" y="222"/>
                    <a:pt x="519" y="215"/>
                    <a:pt x="512" y="210"/>
                  </a:cubicBezTo>
                  <a:cubicBezTo>
                    <a:pt x="508" y="208"/>
                    <a:pt x="505" y="213"/>
                    <a:pt x="509" y="215"/>
                  </a:cubicBezTo>
                  <a:cubicBezTo>
                    <a:pt x="514" y="219"/>
                    <a:pt x="522" y="224"/>
                    <a:pt x="523" y="232"/>
                  </a:cubicBezTo>
                  <a:cubicBezTo>
                    <a:pt x="523" y="238"/>
                    <a:pt x="517" y="243"/>
                    <a:pt x="512" y="247"/>
                  </a:cubicBezTo>
                  <a:cubicBezTo>
                    <a:pt x="510" y="249"/>
                    <a:pt x="513" y="253"/>
                    <a:pt x="516" y="251"/>
                  </a:cubicBezTo>
                  <a:cubicBezTo>
                    <a:pt x="522" y="246"/>
                    <a:pt x="528" y="240"/>
                    <a:pt x="529" y="232"/>
                  </a:cubicBezTo>
                  <a:close/>
                  <a:moveTo>
                    <a:pt x="408" y="322"/>
                  </a:moveTo>
                  <a:cubicBezTo>
                    <a:pt x="428" y="318"/>
                    <a:pt x="448" y="300"/>
                    <a:pt x="436" y="280"/>
                  </a:cubicBezTo>
                  <a:cubicBezTo>
                    <a:pt x="427" y="265"/>
                    <a:pt x="404" y="258"/>
                    <a:pt x="389" y="267"/>
                  </a:cubicBezTo>
                  <a:cubicBezTo>
                    <a:pt x="372" y="269"/>
                    <a:pt x="356" y="279"/>
                    <a:pt x="361" y="298"/>
                  </a:cubicBezTo>
                  <a:cubicBezTo>
                    <a:pt x="366" y="318"/>
                    <a:pt x="390" y="325"/>
                    <a:pt x="408" y="322"/>
                  </a:cubicBezTo>
                  <a:close/>
                  <a:moveTo>
                    <a:pt x="404" y="183"/>
                  </a:moveTo>
                  <a:cubicBezTo>
                    <a:pt x="404" y="177"/>
                    <a:pt x="399" y="170"/>
                    <a:pt x="394" y="166"/>
                  </a:cubicBezTo>
                  <a:cubicBezTo>
                    <a:pt x="389" y="161"/>
                    <a:pt x="381" y="160"/>
                    <a:pt x="374" y="160"/>
                  </a:cubicBezTo>
                  <a:cubicBezTo>
                    <a:pt x="371" y="160"/>
                    <a:pt x="371" y="164"/>
                    <a:pt x="374" y="164"/>
                  </a:cubicBezTo>
                  <a:cubicBezTo>
                    <a:pt x="380" y="165"/>
                    <a:pt x="385" y="167"/>
                    <a:pt x="390" y="170"/>
                  </a:cubicBezTo>
                  <a:cubicBezTo>
                    <a:pt x="395" y="174"/>
                    <a:pt x="396" y="180"/>
                    <a:pt x="398" y="185"/>
                  </a:cubicBezTo>
                  <a:cubicBezTo>
                    <a:pt x="400" y="188"/>
                    <a:pt x="404" y="186"/>
                    <a:pt x="404" y="183"/>
                  </a:cubicBezTo>
                  <a:close/>
                  <a:moveTo>
                    <a:pt x="364" y="237"/>
                  </a:moveTo>
                  <a:cubicBezTo>
                    <a:pt x="375" y="239"/>
                    <a:pt x="386" y="232"/>
                    <a:pt x="385" y="220"/>
                  </a:cubicBezTo>
                  <a:cubicBezTo>
                    <a:pt x="385" y="208"/>
                    <a:pt x="373" y="198"/>
                    <a:pt x="362" y="197"/>
                  </a:cubicBezTo>
                  <a:cubicBezTo>
                    <a:pt x="360" y="196"/>
                    <a:pt x="359" y="197"/>
                    <a:pt x="359" y="198"/>
                  </a:cubicBezTo>
                  <a:cubicBezTo>
                    <a:pt x="351" y="199"/>
                    <a:pt x="344" y="205"/>
                    <a:pt x="343" y="214"/>
                  </a:cubicBezTo>
                  <a:cubicBezTo>
                    <a:pt x="341" y="227"/>
                    <a:pt x="351" y="236"/>
                    <a:pt x="364" y="237"/>
                  </a:cubicBezTo>
                  <a:close/>
                  <a:moveTo>
                    <a:pt x="310" y="303"/>
                  </a:moveTo>
                  <a:cubicBezTo>
                    <a:pt x="313" y="299"/>
                    <a:pt x="307" y="295"/>
                    <a:pt x="305" y="299"/>
                  </a:cubicBezTo>
                  <a:cubicBezTo>
                    <a:pt x="272" y="350"/>
                    <a:pt x="193" y="345"/>
                    <a:pt x="154" y="305"/>
                  </a:cubicBezTo>
                  <a:cubicBezTo>
                    <a:pt x="153" y="303"/>
                    <a:pt x="150" y="305"/>
                    <a:pt x="151" y="307"/>
                  </a:cubicBezTo>
                  <a:cubicBezTo>
                    <a:pt x="188" y="354"/>
                    <a:pt x="280" y="358"/>
                    <a:pt x="310" y="303"/>
                  </a:cubicBezTo>
                  <a:close/>
                  <a:moveTo>
                    <a:pt x="220" y="249"/>
                  </a:moveTo>
                  <a:cubicBezTo>
                    <a:pt x="221" y="247"/>
                    <a:pt x="219" y="244"/>
                    <a:pt x="217" y="244"/>
                  </a:cubicBezTo>
                  <a:cubicBezTo>
                    <a:pt x="211" y="244"/>
                    <a:pt x="202" y="252"/>
                    <a:pt x="197" y="246"/>
                  </a:cubicBezTo>
                  <a:cubicBezTo>
                    <a:pt x="194" y="240"/>
                    <a:pt x="199" y="234"/>
                    <a:pt x="202" y="230"/>
                  </a:cubicBezTo>
                  <a:cubicBezTo>
                    <a:pt x="204" y="229"/>
                    <a:pt x="202" y="226"/>
                    <a:pt x="200" y="227"/>
                  </a:cubicBezTo>
                  <a:cubicBezTo>
                    <a:pt x="192" y="231"/>
                    <a:pt x="186" y="241"/>
                    <a:pt x="191" y="249"/>
                  </a:cubicBezTo>
                  <a:cubicBezTo>
                    <a:pt x="193" y="253"/>
                    <a:pt x="198" y="255"/>
                    <a:pt x="202" y="255"/>
                  </a:cubicBezTo>
                  <a:cubicBezTo>
                    <a:pt x="208" y="256"/>
                    <a:pt x="216" y="254"/>
                    <a:pt x="220" y="249"/>
                  </a:cubicBezTo>
                  <a:close/>
                  <a:moveTo>
                    <a:pt x="100" y="201"/>
                  </a:moveTo>
                  <a:cubicBezTo>
                    <a:pt x="111" y="200"/>
                    <a:pt x="118" y="190"/>
                    <a:pt x="118" y="180"/>
                  </a:cubicBezTo>
                  <a:cubicBezTo>
                    <a:pt x="117" y="171"/>
                    <a:pt x="110" y="163"/>
                    <a:pt x="101" y="164"/>
                  </a:cubicBezTo>
                  <a:cubicBezTo>
                    <a:pt x="101" y="164"/>
                    <a:pt x="101" y="163"/>
                    <a:pt x="100" y="163"/>
                  </a:cubicBezTo>
                  <a:cubicBezTo>
                    <a:pt x="88" y="164"/>
                    <a:pt x="77" y="171"/>
                    <a:pt x="76" y="183"/>
                  </a:cubicBezTo>
                  <a:cubicBezTo>
                    <a:pt x="74" y="197"/>
                    <a:pt x="89" y="202"/>
                    <a:pt x="100" y="201"/>
                  </a:cubicBezTo>
                  <a:close/>
                  <a:moveTo>
                    <a:pt x="77" y="294"/>
                  </a:moveTo>
                  <a:cubicBezTo>
                    <a:pt x="93" y="298"/>
                    <a:pt x="119" y="286"/>
                    <a:pt x="116" y="267"/>
                  </a:cubicBezTo>
                  <a:cubicBezTo>
                    <a:pt x="112" y="248"/>
                    <a:pt x="87" y="239"/>
                    <a:pt x="69" y="242"/>
                  </a:cubicBezTo>
                  <a:cubicBezTo>
                    <a:pt x="69" y="242"/>
                    <a:pt x="69" y="243"/>
                    <a:pt x="68" y="243"/>
                  </a:cubicBezTo>
                  <a:cubicBezTo>
                    <a:pt x="57" y="243"/>
                    <a:pt x="48" y="249"/>
                    <a:pt x="49" y="262"/>
                  </a:cubicBezTo>
                  <a:cubicBezTo>
                    <a:pt x="50" y="277"/>
                    <a:pt x="63" y="291"/>
                    <a:pt x="77" y="294"/>
                  </a:cubicBezTo>
                  <a:close/>
                  <a:moveTo>
                    <a:pt x="95" y="129"/>
                  </a:moveTo>
                  <a:cubicBezTo>
                    <a:pt x="97" y="128"/>
                    <a:pt x="96" y="126"/>
                    <a:pt x="94" y="125"/>
                  </a:cubicBezTo>
                  <a:cubicBezTo>
                    <a:pt x="82" y="124"/>
                    <a:pt x="70" y="136"/>
                    <a:pt x="63" y="145"/>
                  </a:cubicBezTo>
                  <a:cubicBezTo>
                    <a:pt x="62" y="147"/>
                    <a:pt x="65" y="149"/>
                    <a:pt x="66" y="147"/>
                  </a:cubicBezTo>
                  <a:cubicBezTo>
                    <a:pt x="70" y="143"/>
                    <a:pt x="74" y="139"/>
                    <a:pt x="79" y="136"/>
                  </a:cubicBezTo>
                  <a:cubicBezTo>
                    <a:pt x="84" y="133"/>
                    <a:pt x="90" y="132"/>
                    <a:pt x="95" y="129"/>
                  </a:cubicBezTo>
                  <a:close/>
                  <a:moveTo>
                    <a:pt x="26" y="102"/>
                  </a:moveTo>
                  <a:cubicBezTo>
                    <a:pt x="27" y="102"/>
                    <a:pt x="27" y="100"/>
                    <a:pt x="26" y="100"/>
                  </a:cubicBezTo>
                  <a:cubicBezTo>
                    <a:pt x="25" y="100"/>
                    <a:pt x="25" y="102"/>
                    <a:pt x="26" y="102"/>
                  </a:cubicBezTo>
                  <a:close/>
                </a:path>
              </a:pathLst>
            </a:custGeom>
            <a:solidFill>
              <a:srgbClr val="F3D1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0" name="Freeform 75"/>
            <p:cNvSpPr>
              <a:spLocks noEditPoints="1"/>
            </p:cNvSpPr>
            <p:nvPr/>
          </p:nvSpPr>
          <p:spPr bwMode="auto">
            <a:xfrm>
              <a:off x="352" y="213"/>
              <a:ext cx="2757" cy="3786"/>
            </a:xfrm>
            <a:custGeom>
              <a:avLst/>
              <a:gdLst>
                <a:gd name="T0" fmla="*/ 997 w 1164"/>
                <a:gd name="T1" fmla="*/ 751 h 1600"/>
                <a:gd name="T2" fmla="*/ 1037 w 1164"/>
                <a:gd name="T3" fmla="*/ 671 h 1600"/>
                <a:gd name="T4" fmla="*/ 857 w 1164"/>
                <a:gd name="T5" fmla="*/ 1291 h 1600"/>
                <a:gd name="T6" fmla="*/ 691 w 1164"/>
                <a:gd name="T7" fmla="*/ 1498 h 1600"/>
                <a:gd name="T8" fmla="*/ 638 w 1164"/>
                <a:gd name="T9" fmla="*/ 1367 h 1600"/>
                <a:gd name="T10" fmla="*/ 400 w 1164"/>
                <a:gd name="T11" fmla="*/ 1206 h 1600"/>
                <a:gd name="T12" fmla="*/ 337 w 1164"/>
                <a:gd name="T13" fmla="*/ 888 h 1600"/>
                <a:gd name="T14" fmla="*/ 19 w 1164"/>
                <a:gd name="T15" fmla="*/ 914 h 1600"/>
                <a:gd name="T16" fmla="*/ 278 w 1164"/>
                <a:gd name="T17" fmla="*/ 853 h 1600"/>
                <a:gd name="T18" fmla="*/ 336 w 1164"/>
                <a:gd name="T19" fmla="*/ 266 h 1600"/>
                <a:gd name="T20" fmla="*/ 972 w 1164"/>
                <a:gd name="T21" fmla="*/ 363 h 1600"/>
                <a:gd name="T22" fmla="*/ 1045 w 1164"/>
                <a:gd name="T23" fmla="*/ 665 h 1600"/>
                <a:gd name="T24" fmla="*/ 1127 w 1164"/>
                <a:gd name="T25" fmla="*/ 598 h 1600"/>
                <a:gd name="T26" fmla="*/ 1154 w 1164"/>
                <a:gd name="T27" fmla="*/ 691 h 1600"/>
                <a:gd name="T28" fmla="*/ 1133 w 1164"/>
                <a:gd name="T29" fmla="*/ 668 h 1600"/>
                <a:gd name="T30" fmla="*/ 1138 w 1164"/>
                <a:gd name="T31" fmla="*/ 643 h 1600"/>
                <a:gd name="T32" fmla="*/ 1137 w 1164"/>
                <a:gd name="T33" fmla="*/ 713 h 1600"/>
                <a:gd name="T34" fmla="*/ 1137 w 1164"/>
                <a:gd name="T35" fmla="*/ 614 h 1600"/>
                <a:gd name="T36" fmla="*/ 1083 w 1164"/>
                <a:gd name="T37" fmla="*/ 604 h 1600"/>
                <a:gd name="T38" fmla="*/ 1087 w 1164"/>
                <a:gd name="T39" fmla="*/ 587 h 1600"/>
                <a:gd name="T40" fmla="*/ 992 w 1164"/>
                <a:gd name="T41" fmla="*/ 717 h 1600"/>
                <a:gd name="T42" fmla="*/ 740 w 1164"/>
                <a:gd name="T43" fmla="*/ 546 h 1600"/>
                <a:gd name="T44" fmla="*/ 992 w 1164"/>
                <a:gd name="T45" fmla="*/ 717 h 1600"/>
                <a:gd name="T46" fmla="*/ 390 w 1164"/>
                <a:gd name="T47" fmla="*/ 41 h 1600"/>
                <a:gd name="T48" fmla="*/ 940 w 1164"/>
                <a:gd name="T49" fmla="*/ 336 h 1600"/>
                <a:gd name="T50" fmla="*/ 908 w 1164"/>
                <a:gd name="T51" fmla="*/ 539 h 1600"/>
                <a:gd name="T52" fmla="*/ 891 w 1164"/>
                <a:gd name="T53" fmla="*/ 302 h 1600"/>
                <a:gd name="T54" fmla="*/ 888 w 1164"/>
                <a:gd name="T55" fmla="*/ 376 h 1600"/>
                <a:gd name="T56" fmla="*/ 649 w 1164"/>
                <a:gd name="T57" fmla="*/ 867 h 1600"/>
                <a:gd name="T58" fmla="*/ 800 w 1164"/>
                <a:gd name="T59" fmla="*/ 727 h 1600"/>
                <a:gd name="T60" fmla="*/ 749 w 1164"/>
                <a:gd name="T61" fmla="*/ 718 h 1600"/>
                <a:gd name="T62" fmla="*/ 749 w 1164"/>
                <a:gd name="T63" fmla="*/ 718 h 1600"/>
                <a:gd name="T64" fmla="*/ 715 w 1164"/>
                <a:gd name="T65" fmla="*/ 1591 h 1600"/>
                <a:gd name="T66" fmla="*/ 711 w 1164"/>
                <a:gd name="T67" fmla="*/ 552 h 1600"/>
                <a:gd name="T68" fmla="*/ 509 w 1164"/>
                <a:gd name="T69" fmla="*/ 748 h 1600"/>
                <a:gd name="T70" fmla="*/ 553 w 1164"/>
                <a:gd name="T71" fmla="*/ 630 h 1600"/>
                <a:gd name="T72" fmla="*/ 696 w 1164"/>
                <a:gd name="T73" fmla="*/ 1533 h 1600"/>
                <a:gd name="T74" fmla="*/ 639 w 1164"/>
                <a:gd name="T75" fmla="*/ 1358 h 1600"/>
                <a:gd name="T76" fmla="*/ 577 w 1164"/>
                <a:gd name="T77" fmla="*/ 856 h 1600"/>
                <a:gd name="T78" fmla="*/ 459 w 1164"/>
                <a:gd name="T79" fmla="*/ 741 h 1600"/>
                <a:gd name="T80" fmla="*/ 622 w 1164"/>
                <a:gd name="T81" fmla="*/ 756 h 1600"/>
                <a:gd name="T82" fmla="*/ 569 w 1164"/>
                <a:gd name="T83" fmla="*/ 1386 h 1600"/>
                <a:gd name="T84" fmla="*/ 569 w 1164"/>
                <a:gd name="T85" fmla="*/ 1386 h 1600"/>
                <a:gd name="T86" fmla="*/ 549 w 1164"/>
                <a:gd name="T87" fmla="*/ 1536 h 1600"/>
                <a:gd name="T88" fmla="*/ 529 w 1164"/>
                <a:gd name="T89" fmla="*/ 537 h 1600"/>
                <a:gd name="T90" fmla="*/ 510 w 1164"/>
                <a:gd name="T91" fmla="*/ 591 h 1600"/>
                <a:gd name="T92" fmla="*/ 416 w 1164"/>
                <a:gd name="T93" fmla="*/ 101 h 1600"/>
                <a:gd name="T94" fmla="*/ 461 w 1164"/>
                <a:gd name="T95" fmla="*/ 568 h 1600"/>
                <a:gd name="T96" fmla="*/ 283 w 1164"/>
                <a:gd name="T97" fmla="*/ 896 h 1600"/>
                <a:gd name="T98" fmla="*/ 37 w 1164"/>
                <a:gd name="T99" fmla="*/ 921 h 1600"/>
                <a:gd name="T100" fmla="*/ 257 w 1164"/>
                <a:gd name="T101" fmla="*/ 896 h 1600"/>
                <a:gd name="T102" fmla="*/ 39 w 1164"/>
                <a:gd name="T103" fmla="*/ 946 h 1600"/>
                <a:gd name="T104" fmla="*/ 347 w 1164"/>
                <a:gd name="T105" fmla="*/ 953 h 1600"/>
                <a:gd name="T106" fmla="*/ 294 w 1164"/>
                <a:gd name="T107" fmla="*/ 875 h 1600"/>
                <a:gd name="T108" fmla="*/ 258 w 1164"/>
                <a:gd name="T109" fmla="*/ 886 h 1600"/>
                <a:gd name="T110" fmla="*/ 100 w 1164"/>
                <a:gd name="T111" fmla="*/ 832 h 1600"/>
                <a:gd name="T112" fmla="*/ 74 w 1164"/>
                <a:gd name="T113" fmla="*/ 831 h 1600"/>
                <a:gd name="T114" fmla="*/ 68 w 1164"/>
                <a:gd name="T115" fmla="*/ 896 h 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64" h="1600">
                  <a:moveTo>
                    <a:pt x="1161" y="688"/>
                  </a:moveTo>
                  <a:cubicBezTo>
                    <a:pt x="1164" y="696"/>
                    <a:pt x="1157" y="704"/>
                    <a:pt x="1151" y="708"/>
                  </a:cubicBezTo>
                  <a:cubicBezTo>
                    <a:pt x="1148" y="709"/>
                    <a:pt x="1146" y="709"/>
                    <a:pt x="1143" y="710"/>
                  </a:cubicBezTo>
                  <a:cubicBezTo>
                    <a:pt x="1146" y="743"/>
                    <a:pt x="1119" y="765"/>
                    <a:pt x="1086" y="758"/>
                  </a:cubicBezTo>
                  <a:cubicBezTo>
                    <a:pt x="1076" y="756"/>
                    <a:pt x="1064" y="753"/>
                    <a:pt x="1055" y="747"/>
                  </a:cubicBezTo>
                  <a:cubicBezTo>
                    <a:pt x="1055" y="747"/>
                    <a:pt x="1055" y="747"/>
                    <a:pt x="1054" y="747"/>
                  </a:cubicBezTo>
                  <a:cubicBezTo>
                    <a:pt x="1044" y="753"/>
                    <a:pt x="1031" y="753"/>
                    <a:pt x="1020" y="753"/>
                  </a:cubicBezTo>
                  <a:cubicBezTo>
                    <a:pt x="1014" y="753"/>
                    <a:pt x="1008" y="753"/>
                    <a:pt x="1002" y="753"/>
                  </a:cubicBezTo>
                  <a:cubicBezTo>
                    <a:pt x="999" y="753"/>
                    <a:pt x="998" y="752"/>
                    <a:pt x="997" y="751"/>
                  </a:cubicBezTo>
                  <a:cubicBezTo>
                    <a:pt x="998" y="752"/>
                    <a:pt x="996" y="754"/>
                    <a:pt x="995" y="753"/>
                  </a:cubicBezTo>
                  <a:cubicBezTo>
                    <a:pt x="991" y="748"/>
                    <a:pt x="1002" y="746"/>
                    <a:pt x="1004" y="745"/>
                  </a:cubicBezTo>
                  <a:cubicBezTo>
                    <a:pt x="1019" y="744"/>
                    <a:pt x="1035" y="745"/>
                    <a:pt x="1049" y="741"/>
                  </a:cubicBezTo>
                  <a:cubicBezTo>
                    <a:pt x="1048" y="739"/>
                    <a:pt x="1047" y="737"/>
                    <a:pt x="1046" y="735"/>
                  </a:cubicBezTo>
                  <a:cubicBezTo>
                    <a:pt x="1040" y="723"/>
                    <a:pt x="1045" y="706"/>
                    <a:pt x="1047" y="693"/>
                  </a:cubicBezTo>
                  <a:cubicBezTo>
                    <a:pt x="1044" y="694"/>
                    <a:pt x="1041" y="693"/>
                    <a:pt x="1038" y="693"/>
                  </a:cubicBezTo>
                  <a:cubicBezTo>
                    <a:pt x="1036" y="692"/>
                    <a:pt x="1036" y="689"/>
                    <a:pt x="1038" y="688"/>
                  </a:cubicBezTo>
                  <a:cubicBezTo>
                    <a:pt x="1041" y="687"/>
                    <a:pt x="1064" y="686"/>
                    <a:pt x="1057" y="679"/>
                  </a:cubicBezTo>
                  <a:cubicBezTo>
                    <a:pt x="1052" y="674"/>
                    <a:pt x="1044" y="672"/>
                    <a:pt x="1037" y="671"/>
                  </a:cubicBezTo>
                  <a:cubicBezTo>
                    <a:pt x="1025" y="669"/>
                    <a:pt x="1018" y="673"/>
                    <a:pt x="1007" y="677"/>
                  </a:cubicBezTo>
                  <a:cubicBezTo>
                    <a:pt x="1004" y="679"/>
                    <a:pt x="1001" y="679"/>
                    <a:pt x="999" y="680"/>
                  </a:cubicBezTo>
                  <a:cubicBezTo>
                    <a:pt x="1000" y="703"/>
                    <a:pt x="999" y="727"/>
                    <a:pt x="994" y="750"/>
                  </a:cubicBezTo>
                  <a:cubicBezTo>
                    <a:pt x="994" y="752"/>
                    <a:pt x="992" y="753"/>
                    <a:pt x="990" y="753"/>
                  </a:cubicBezTo>
                  <a:cubicBezTo>
                    <a:pt x="955" y="738"/>
                    <a:pt x="917" y="730"/>
                    <a:pt x="881" y="718"/>
                  </a:cubicBezTo>
                  <a:cubicBezTo>
                    <a:pt x="856" y="710"/>
                    <a:pt x="822" y="700"/>
                    <a:pt x="804" y="680"/>
                  </a:cubicBezTo>
                  <a:cubicBezTo>
                    <a:pt x="833" y="790"/>
                    <a:pt x="842" y="901"/>
                    <a:pt x="849" y="1015"/>
                  </a:cubicBezTo>
                  <a:cubicBezTo>
                    <a:pt x="852" y="1078"/>
                    <a:pt x="855" y="1141"/>
                    <a:pt x="856" y="1205"/>
                  </a:cubicBezTo>
                  <a:cubicBezTo>
                    <a:pt x="856" y="1233"/>
                    <a:pt x="855" y="1262"/>
                    <a:pt x="857" y="1291"/>
                  </a:cubicBezTo>
                  <a:cubicBezTo>
                    <a:pt x="858" y="1311"/>
                    <a:pt x="860" y="1333"/>
                    <a:pt x="855" y="1353"/>
                  </a:cubicBezTo>
                  <a:cubicBezTo>
                    <a:pt x="846" y="1389"/>
                    <a:pt x="820" y="1403"/>
                    <a:pt x="784" y="1405"/>
                  </a:cubicBezTo>
                  <a:cubicBezTo>
                    <a:pt x="773" y="1405"/>
                    <a:pt x="761" y="1405"/>
                    <a:pt x="749" y="1405"/>
                  </a:cubicBezTo>
                  <a:cubicBezTo>
                    <a:pt x="747" y="1425"/>
                    <a:pt x="748" y="1474"/>
                    <a:pt x="732" y="1496"/>
                  </a:cubicBezTo>
                  <a:cubicBezTo>
                    <a:pt x="733" y="1496"/>
                    <a:pt x="733" y="1496"/>
                    <a:pt x="733" y="1496"/>
                  </a:cubicBezTo>
                  <a:cubicBezTo>
                    <a:pt x="743" y="1517"/>
                    <a:pt x="758" y="1541"/>
                    <a:pt x="750" y="1564"/>
                  </a:cubicBezTo>
                  <a:cubicBezTo>
                    <a:pt x="745" y="1581"/>
                    <a:pt x="731" y="1599"/>
                    <a:pt x="712" y="1599"/>
                  </a:cubicBezTo>
                  <a:cubicBezTo>
                    <a:pt x="692" y="1600"/>
                    <a:pt x="673" y="1585"/>
                    <a:pt x="671" y="1565"/>
                  </a:cubicBezTo>
                  <a:cubicBezTo>
                    <a:pt x="668" y="1541"/>
                    <a:pt x="679" y="1518"/>
                    <a:pt x="691" y="1498"/>
                  </a:cubicBezTo>
                  <a:cubicBezTo>
                    <a:pt x="691" y="1497"/>
                    <a:pt x="692" y="1497"/>
                    <a:pt x="693" y="1497"/>
                  </a:cubicBezTo>
                  <a:cubicBezTo>
                    <a:pt x="694" y="1496"/>
                    <a:pt x="694" y="1496"/>
                    <a:pt x="695" y="1495"/>
                  </a:cubicBezTo>
                  <a:cubicBezTo>
                    <a:pt x="688" y="1485"/>
                    <a:pt x="685" y="1471"/>
                    <a:pt x="683" y="1462"/>
                  </a:cubicBezTo>
                  <a:cubicBezTo>
                    <a:pt x="678" y="1439"/>
                    <a:pt x="676" y="1415"/>
                    <a:pt x="676" y="1392"/>
                  </a:cubicBezTo>
                  <a:cubicBezTo>
                    <a:pt x="662" y="1385"/>
                    <a:pt x="651" y="1375"/>
                    <a:pt x="642" y="1363"/>
                  </a:cubicBezTo>
                  <a:cubicBezTo>
                    <a:pt x="642" y="1363"/>
                    <a:pt x="642" y="1363"/>
                    <a:pt x="642" y="1363"/>
                  </a:cubicBezTo>
                  <a:cubicBezTo>
                    <a:pt x="642" y="1363"/>
                    <a:pt x="642" y="1363"/>
                    <a:pt x="641" y="1363"/>
                  </a:cubicBezTo>
                  <a:cubicBezTo>
                    <a:pt x="641" y="1363"/>
                    <a:pt x="641" y="1365"/>
                    <a:pt x="641" y="1365"/>
                  </a:cubicBezTo>
                  <a:cubicBezTo>
                    <a:pt x="641" y="1367"/>
                    <a:pt x="639" y="1367"/>
                    <a:pt x="638" y="1367"/>
                  </a:cubicBezTo>
                  <a:cubicBezTo>
                    <a:pt x="619" y="1378"/>
                    <a:pt x="597" y="1383"/>
                    <a:pt x="575" y="1385"/>
                  </a:cubicBezTo>
                  <a:cubicBezTo>
                    <a:pt x="576" y="1385"/>
                    <a:pt x="576" y="1386"/>
                    <a:pt x="576" y="1387"/>
                  </a:cubicBezTo>
                  <a:cubicBezTo>
                    <a:pt x="569" y="1410"/>
                    <a:pt x="572" y="1436"/>
                    <a:pt x="569" y="1460"/>
                  </a:cubicBezTo>
                  <a:cubicBezTo>
                    <a:pt x="567" y="1472"/>
                    <a:pt x="564" y="1487"/>
                    <a:pt x="556" y="1497"/>
                  </a:cubicBezTo>
                  <a:cubicBezTo>
                    <a:pt x="575" y="1525"/>
                    <a:pt x="592" y="1593"/>
                    <a:pt x="539" y="1590"/>
                  </a:cubicBezTo>
                  <a:cubicBezTo>
                    <a:pt x="490" y="1588"/>
                    <a:pt x="487" y="1526"/>
                    <a:pt x="510" y="1492"/>
                  </a:cubicBezTo>
                  <a:cubicBezTo>
                    <a:pt x="490" y="1465"/>
                    <a:pt x="488" y="1405"/>
                    <a:pt x="493" y="1383"/>
                  </a:cubicBezTo>
                  <a:cubicBezTo>
                    <a:pt x="479" y="1380"/>
                    <a:pt x="465" y="1377"/>
                    <a:pt x="452" y="1371"/>
                  </a:cubicBezTo>
                  <a:cubicBezTo>
                    <a:pt x="389" y="1344"/>
                    <a:pt x="395" y="1264"/>
                    <a:pt x="400" y="1206"/>
                  </a:cubicBezTo>
                  <a:cubicBezTo>
                    <a:pt x="404" y="1167"/>
                    <a:pt x="410" y="1128"/>
                    <a:pt x="415" y="1089"/>
                  </a:cubicBezTo>
                  <a:cubicBezTo>
                    <a:pt x="421" y="1035"/>
                    <a:pt x="425" y="980"/>
                    <a:pt x="428" y="926"/>
                  </a:cubicBezTo>
                  <a:cubicBezTo>
                    <a:pt x="433" y="867"/>
                    <a:pt x="433" y="803"/>
                    <a:pt x="449" y="746"/>
                  </a:cubicBezTo>
                  <a:cubicBezTo>
                    <a:pt x="451" y="742"/>
                    <a:pt x="452" y="738"/>
                    <a:pt x="453" y="733"/>
                  </a:cubicBezTo>
                  <a:cubicBezTo>
                    <a:pt x="442" y="739"/>
                    <a:pt x="431" y="744"/>
                    <a:pt x="421" y="753"/>
                  </a:cubicBezTo>
                  <a:cubicBezTo>
                    <a:pt x="406" y="767"/>
                    <a:pt x="394" y="781"/>
                    <a:pt x="382" y="797"/>
                  </a:cubicBezTo>
                  <a:cubicBezTo>
                    <a:pt x="362" y="824"/>
                    <a:pt x="344" y="853"/>
                    <a:pt x="329" y="884"/>
                  </a:cubicBezTo>
                  <a:cubicBezTo>
                    <a:pt x="329" y="884"/>
                    <a:pt x="329" y="884"/>
                    <a:pt x="329" y="884"/>
                  </a:cubicBezTo>
                  <a:cubicBezTo>
                    <a:pt x="332" y="886"/>
                    <a:pt x="335" y="888"/>
                    <a:pt x="337" y="888"/>
                  </a:cubicBezTo>
                  <a:cubicBezTo>
                    <a:pt x="359" y="900"/>
                    <a:pt x="380" y="914"/>
                    <a:pt x="402" y="925"/>
                  </a:cubicBezTo>
                  <a:cubicBezTo>
                    <a:pt x="403" y="926"/>
                    <a:pt x="404" y="927"/>
                    <a:pt x="403" y="929"/>
                  </a:cubicBezTo>
                  <a:cubicBezTo>
                    <a:pt x="374" y="999"/>
                    <a:pt x="344" y="1069"/>
                    <a:pt x="311" y="1138"/>
                  </a:cubicBezTo>
                  <a:cubicBezTo>
                    <a:pt x="311" y="1139"/>
                    <a:pt x="309" y="1140"/>
                    <a:pt x="307" y="1139"/>
                  </a:cubicBezTo>
                  <a:cubicBezTo>
                    <a:pt x="200" y="1099"/>
                    <a:pt x="103" y="1036"/>
                    <a:pt x="2" y="983"/>
                  </a:cubicBezTo>
                  <a:cubicBezTo>
                    <a:pt x="0" y="982"/>
                    <a:pt x="0" y="980"/>
                    <a:pt x="0" y="979"/>
                  </a:cubicBezTo>
                  <a:cubicBezTo>
                    <a:pt x="5" y="956"/>
                    <a:pt x="16" y="937"/>
                    <a:pt x="29" y="918"/>
                  </a:cubicBezTo>
                  <a:cubicBezTo>
                    <a:pt x="26" y="917"/>
                    <a:pt x="22" y="916"/>
                    <a:pt x="19" y="914"/>
                  </a:cubicBezTo>
                  <a:cubicBezTo>
                    <a:pt x="19" y="914"/>
                    <a:pt x="19" y="914"/>
                    <a:pt x="19" y="914"/>
                  </a:cubicBezTo>
                  <a:cubicBezTo>
                    <a:pt x="17" y="917"/>
                    <a:pt x="13" y="914"/>
                    <a:pt x="13" y="911"/>
                  </a:cubicBezTo>
                  <a:cubicBezTo>
                    <a:pt x="16" y="896"/>
                    <a:pt x="27" y="882"/>
                    <a:pt x="34" y="869"/>
                  </a:cubicBezTo>
                  <a:cubicBezTo>
                    <a:pt x="44" y="853"/>
                    <a:pt x="55" y="837"/>
                    <a:pt x="65" y="822"/>
                  </a:cubicBezTo>
                  <a:cubicBezTo>
                    <a:pt x="66" y="820"/>
                    <a:pt x="68" y="819"/>
                    <a:pt x="70" y="821"/>
                  </a:cubicBezTo>
                  <a:cubicBezTo>
                    <a:pt x="74" y="824"/>
                    <a:pt x="80" y="827"/>
                    <a:pt x="86" y="829"/>
                  </a:cubicBezTo>
                  <a:cubicBezTo>
                    <a:pt x="88" y="823"/>
                    <a:pt x="92" y="818"/>
                    <a:pt x="96" y="814"/>
                  </a:cubicBezTo>
                  <a:cubicBezTo>
                    <a:pt x="100" y="802"/>
                    <a:pt x="105" y="791"/>
                    <a:pt x="114" y="781"/>
                  </a:cubicBezTo>
                  <a:cubicBezTo>
                    <a:pt x="115" y="780"/>
                    <a:pt x="117" y="780"/>
                    <a:pt x="118" y="781"/>
                  </a:cubicBezTo>
                  <a:cubicBezTo>
                    <a:pt x="171" y="805"/>
                    <a:pt x="226" y="826"/>
                    <a:pt x="278" y="853"/>
                  </a:cubicBezTo>
                  <a:cubicBezTo>
                    <a:pt x="278" y="853"/>
                    <a:pt x="278" y="853"/>
                    <a:pt x="278" y="853"/>
                  </a:cubicBezTo>
                  <a:cubicBezTo>
                    <a:pt x="282" y="849"/>
                    <a:pt x="286" y="845"/>
                    <a:pt x="291" y="842"/>
                  </a:cubicBezTo>
                  <a:cubicBezTo>
                    <a:pt x="307" y="775"/>
                    <a:pt x="347" y="710"/>
                    <a:pt x="386" y="655"/>
                  </a:cubicBezTo>
                  <a:cubicBezTo>
                    <a:pt x="399" y="635"/>
                    <a:pt x="414" y="616"/>
                    <a:pt x="429" y="599"/>
                  </a:cubicBezTo>
                  <a:cubicBezTo>
                    <a:pt x="407" y="583"/>
                    <a:pt x="402" y="557"/>
                    <a:pt x="403" y="532"/>
                  </a:cubicBezTo>
                  <a:cubicBezTo>
                    <a:pt x="387" y="539"/>
                    <a:pt x="372" y="539"/>
                    <a:pt x="355" y="534"/>
                  </a:cubicBezTo>
                  <a:cubicBezTo>
                    <a:pt x="353" y="533"/>
                    <a:pt x="352" y="531"/>
                    <a:pt x="353" y="529"/>
                  </a:cubicBezTo>
                  <a:cubicBezTo>
                    <a:pt x="375" y="486"/>
                    <a:pt x="363" y="432"/>
                    <a:pt x="354" y="387"/>
                  </a:cubicBezTo>
                  <a:cubicBezTo>
                    <a:pt x="346" y="347"/>
                    <a:pt x="334" y="306"/>
                    <a:pt x="336" y="266"/>
                  </a:cubicBezTo>
                  <a:cubicBezTo>
                    <a:pt x="339" y="230"/>
                    <a:pt x="343" y="193"/>
                    <a:pt x="355" y="159"/>
                  </a:cubicBezTo>
                  <a:cubicBezTo>
                    <a:pt x="365" y="131"/>
                    <a:pt x="378" y="102"/>
                    <a:pt x="407" y="90"/>
                  </a:cubicBezTo>
                  <a:cubicBezTo>
                    <a:pt x="394" y="74"/>
                    <a:pt x="385" y="55"/>
                    <a:pt x="382" y="34"/>
                  </a:cubicBezTo>
                  <a:cubicBezTo>
                    <a:pt x="382" y="32"/>
                    <a:pt x="385" y="30"/>
                    <a:pt x="387" y="32"/>
                  </a:cubicBezTo>
                  <a:cubicBezTo>
                    <a:pt x="442" y="67"/>
                    <a:pt x="507" y="40"/>
                    <a:pt x="563" y="21"/>
                  </a:cubicBezTo>
                  <a:cubicBezTo>
                    <a:pt x="607" y="7"/>
                    <a:pt x="652" y="0"/>
                    <a:pt x="698" y="3"/>
                  </a:cubicBezTo>
                  <a:cubicBezTo>
                    <a:pt x="769" y="7"/>
                    <a:pt x="861" y="31"/>
                    <a:pt x="869" y="114"/>
                  </a:cubicBezTo>
                  <a:cubicBezTo>
                    <a:pt x="940" y="44"/>
                    <a:pt x="987" y="229"/>
                    <a:pt x="989" y="272"/>
                  </a:cubicBezTo>
                  <a:cubicBezTo>
                    <a:pt x="991" y="303"/>
                    <a:pt x="982" y="334"/>
                    <a:pt x="972" y="363"/>
                  </a:cubicBezTo>
                  <a:cubicBezTo>
                    <a:pt x="960" y="397"/>
                    <a:pt x="937" y="443"/>
                    <a:pt x="946" y="480"/>
                  </a:cubicBezTo>
                  <a:cubicBezTo>
                    <a:pt x="949" y="494"/>
                    <a:pt x="953" y="507"/>
                    <a:pt x="957" y="520"/>
                  </a:cubicBezTo>
                  <a:cubicBezTo>
                    <a:pt x="959" y="526"/>
                    <a:pt x="962" y="531"/>
                    <a:pt x="957" y="536"/>
                  </a:cubicBezTo>
                  <a:cubicBezTo>
                    <a:pt x="945" y="553"/>
                    <a:pt x="925" y="558"/>
                    <a:pt x="909" y="548"/>
                  </a:cubicBezTo>
                  <a:cubicBezTo>
                    <a:pt x="906" y="576"/>
                    <a:pt x="904" y="608"/>
                    <a:pt x="875" y="617"/>
                  </a:cubicBezTo>
                  <a:cubicBezTo>
                    <a:pt x="906" y="646"/>
                    <a:pt x="944" y="665"/>
                    <a:pt x="986" y="674"/>
                  </a:cubicBezTo>
                  <a:cubicBezTo>
                    <a:pt x="987" y="674"/>
                    <a:pt x="988" y="675"/>
                    <a:pt x="988" y="676"/>
                  </a:cubicBezTo>
                  <a:cubicBezTo>
                    <a:pt x="1002" y="674"/>
                    <a:pt x="1015" y="662"/>
                    <a:pt x="1029" y="663"/>
                  </a:cubicBezTo>
                  <a:cubicBezTo>
                    <a:pt x="1034" y="663"/>
                    <a:pt x="1039" y="664"/>
                    <a:pt x="1045" y="665"/>
                  </a:cubicBezTo>
                  <a:cubicBezTo>
                    <a:pt x="1054" y="644"/>
                    <a:pt x="1043" y="597"/>
                    <a:pt x="1079" y="599"/>
                  </a:cubicBezTo>
                  <a:cubicBezTo>
                    <a:pt x="1079" y="599"/>
                    <a:pt x="1079" y="599"/>
                    <a:pt x="1079" y="599"/>
                  </a:cubicBezTo>
                  <a:cubicBezTo>
                    <a:pt x="1079" y="598"/>
                    <a:pt x="1081" y="597"/>
                    <a:pt x="1082" y="597"/>
                  </a:cubicBezTo>
                  <a:cubicBezTo>
                    <a:pt x="1082" y="594"/>
                    <a:pt x="1082" y="591"/>
                    <a:pt x="1083" y="589"/>
                  </a:cubicBezTo>
                  <a:cubicBezTo>
                    <a:pt x="1077" y="583"/>
                    <a:pt x="1072" y="575"/>
                    <a:pt x="1080" y="567"/>
                  </a:cubicBezTo>
                  <a:cubicBezTo>
                    <a:pt x="1087" y="559"/>
                    <a:pt x="1098" y="557"/>
                    <a:pt x="1108" y="556"/>
                  </a:cubicBezTo>
                  <a:cubicBezTo>
                    <a:pt x="1117" y="556"/>
                    <a:pt x="1129" y="557"/>
                    <a:pt x="1135" y="565"/>
                  </a:cubicBezTo>
                  <a:cubicBezTo>
                    <a:pt x="1141" y="574"/>
                    <a:pt x="1134" y="584"/>
                    <a:pt x="1127" y="591"/>
                  </a:cubicBezTo>
                  <a:cubicBezTo>
                    <a:pt x="1128" y="593"/>
                    <a:pt x="1127" y="596"/>
                    <a:pt x="1127" y="598"/>
                  </a:cubicBezTo>
                  <a:cubicBezTo>
                    <a:pt x="1127" y="600"/>
                    <a:pt x="1127" y="602"/>
                    <a:pt x="1127" y="604"/>
                  </a:cubicBezTo>
                  <a:cubicBezTo>
                    <a:pt x="1131" y="605"/>
                    <a:pt x="1135" y="607"/>
                    <a:pt x="1140" y="607"/>
                  </a:cubicBezTo>
                  <a:cubicBezTo>
                    <a:pt x="1142" y="607"/>
                    <a:pt x="1144" y="608"/>
                    <a:pt x="1144" y="610"/>
                  </a:cubicBezTo>
                  <a:cubicBezTo>
                    <a:pt x="1144" y="622"/>
                    <a:pt x="1145" y="632"/>
                    <a:pt x="1143" y="643"/>
                  </a:cubicBezTo>
                  <a:cubicBezTo>
                    <a:pt x="1156" y="646"/>
                    <a:pt x="1159" y="659"/>
                    <a:pt x="1155" y="670"/>
                  </a:cubicBezTo>
                  <a:cubicBezTo>
                    <a:pt x="1158" y="674"/>
                    <a:pt x="1161" y="679"/>
                    <a:pt x="1158" y="683"/>
                  </a:cubicBezTo>
                  <a:cubicBezTo>
                    <a:pt x="1159" y="685"/>
                    <a:pt x="1160" y="686"/>
                    <a:pt x="1161" y="688"/>
                  </a:cubicBezTo>
                  <a:close/>
                  <a:moveTo>
                    <a:pt x="1145" y="702"/>
                  </a:moveTo>
                  <a:cubicBezTo>
                    <a:pt x="1149" y="700"/>
                    <a:pt x="1155" y="695"/>
                    <a:pt x="1154" y="691"/>
                  </a:cubicBezTo>
                  <a:cubicBezTo>
                    <a:pt x="1152" y="684"/>
                    <a:pt x="1142" y="686"/>
                    <a:pt x="1137" y="687"/>
                  </a:cubicBezTo>
                  <a:cubicBezTo>
                    <a:pt x="1133" y="688"/>
                    <a:pt x="1129" y="688"/>
                    <a:pt x="1126" y="691"/>
                  </a:cubicBezTo>
                  <a:cubicBezTo>
                    <a:pt x="1123" y="694"/>
                    <a:pt x="1122" y="698"/>
                    <a:pt x="1122" y="702"/>
                  </a:cubicBezTo>
                  <a:cubicBezTo>
                    <a:pt x="1130" y="704"/>
                    <a:pt x="1138" y="706"/>
                    <a:pt x="1145" y="702"/>
                  </a:cubicBezTo>
                  <a:close/>
                  <a:moveTo>
                    <a:pt x="1152" y="680"/>
                  </a:moveTo>
                  <a:cubicBezTo>
                    <a:pt x="1152" y="678"/>
                    <a:pt x="1151" y="676"/>
                    <a:pt x="1150" y="675"/>
                  </a:cubicBezTo>
                  <a:cubicBezTo>
                    <a:pt x="1149" y="674"/>
                    <a:pt x="1148" y="673"/>
                    <a:pt x="1148" y="671"/>
                  </a:cubicBezTo>
                  <a:cubicBezTo>
                    <a:pt x="1147" y="671"/>
                    <a:pt x="1147" y="671"/>
                    <a:pt x="1147" y="671"/>
                  </a:cubicBezTo>
                  <a:cubicBezTo>
                    <a:pt x="1143" y="668"/>
                    <a:pt x="1138" y="667"/>
                    <a:pt x="1133" y="668"/>
                  </a:cubicBezTo>
                  <a:cubicBezTo>
                    <a:pt x="1123" y="670"/>
                    <a:pt x="1116" y="676"/>
                    <a:pt x="1123" y="686"/>
                  </a:cubicBezTo>
                  <a:cubicBezTo>
                    <a:pt x="1126" y="683"/>
                    <a:pt x="1131" y="681"/>
                    <a:pt x="1135" y="680"/>
                  </a:cubicBezTo>
                  <a:cubicBezTo>
                    <a:pt x="1140" y="679"/>
                    <a:pt x="1147" y="678"/>
                    <a:pt x="1152" y="680"/>
                  </a:cubicBezTo>
                  <a:close/>
                  <a:moveTo>
                    <a:pt x="1150" y="665"/>
                  </a:moveTo>
                  <a:cubicBezTo>
                    <a:pt x="1152" y="658"/>
                    <a:pt x="1150" y="650"/>
                    <a:pt x="1140" y="649"/>
                  </a:cubicBezTo>
                  <a:cubicBezTo>
                    <a:pt x="1130" y="648"/>
                    <a:pt x="1124" y="656"/>
                    <a:pt x="1122" y="665"/>
                  </a:cubicBezTo>
                  <a:cubicBezTo>
                    <a:pt x="1124" y="664"/>
                    <a:pt x="1127" y="662"/>
                    <a:pt x="1130" y="662"/>
                  </a:cubicBezTo>
                  <a:cubicBezTo>
                    <a:pt x="1137" y="661"/>
                    <a:pt x="1144" y="661"/>
                    <a:pt x="1150" y="665"/>
                  </a:cubicBezTo>
                  <a:close/>
                  <a:moveTo>
                    <a:pt x="1138" y="643"/>
                  </a:moveTo>
                  <a:cubicBezTo>
                    <a:pt x="1138" y="640"/>
                    <a:pt x="1138" y="638"/>
                    <a:pt x="1138" y="636"/>
                  </a:cubicBezTo>
                  <a:cubicBezTo>
                    <a:pt x="1112" y="641"/>
                    <a:pt x="1083" y="638"/>
                    <a:pt x="1057" y="629"/>
                  </a:cubicBezTo>
                  <a:cubicBezTo>
                    <a:pt x="1055" y="642"/>
                    <a:pt x="1054" y="658"/>
                    <a:pt x="1050" y="667"/>
                  </a:cubicBezTo>
                  <a:cubicBezTo>
                    <a:pt x="1053" y="668"/>
                    <a:pt x="1057" y="670"/>
                    <a:pt x="1060" y="672"/>
                  </a:cubicBezTo>
                  <a:cubicBezTo>
                    <a:pt x="1072" y="682"/>
                    <a:pt x="1063" y="690"/>
                    <a:pt x="1052" y="692"/>
                  </a:cubicBezTo>
                  <a:cubicBezTo>
                    <a:pt x="1051" y="697"/>
                    <a:pt x="1051" y="702"/>
                    <a:pt x="1051" y="706"/>
                  </a:cubicBezTo>
                  <a:cubicBezTo>
                    <a:pt x="1052" y="706"/>
                    <a:pt x="1053" y="706"/>
                    <a:pt x="1054" y="706"/>
                  </a:cubicBezTo>
                  <a:cubicBezTo>
                    <a:pt x="1077" y="719"/>
                    <a:pt x="1112" y="729"/>
                    <a:pt x="1136" y="714"/>
                  </a:cubicBezTo>
                  <a:cubicBezTo>
                    <a:pt x="1136" y="714"/>
                    <a:pt x="1136" y="713"/>
                    <a:pt x="1137" y="713"/>
                  </a:cubicBezTo>
                  <a:cubicBezTo>
                    <a:pt x="1137" y="713"/>
                    <a:pt x="1137" y="712"/>
                    <a:pt x="1137" y="711"/>
                  </a:cubicBezTo>
                  <a:cubicBezTo>
                    <a:pt x="1131" y="711"/>
                    <a:pt x="1124" y="710"/>
                    <a:pt x="1119" y="707"/>
                  </a:cubicBezTo>
                  <a:cubicBezTo>
                    <a:pt x="1117" y="707"/>
                    <a:pt x="1116" y="706"/>
                    <a:pt x="1116" y="704"/>
                  </a:cubicBezTo>
                  <a:cubicBezTo>
                    <a:pt x="1116" y="699"/>
                    <a:pt x="1116" y="693"/>
                    <a:pt x="1119" y="689"/>
                  </a:cubicBezTo>
                  <a:cubicBezTo>
                    <a:pt x="1112" y="682"/>
                    <a:pt x="1113" y="674"/>
                    <a:pt x="1118" y="669"/>
                  </a:cubicBezTo>
                  <a:cubicBezTo>
                    <a:pt x="1117" y="668"/>
                    <a:pt x="1116" y="667"/>
                    <a:pt x="1116" y="666"/>
                  </a:cubicBezTo>
                  <a:cubicBezTo>
                    <a:pt x="1117" y="654"/>
                    <a:pt x="1126" y="643"/>
                    <a:pt x="1138" y="643"/>
                  </a:cubicBezTo>
                  <a:close/>
                  <a:moveTo>
                    <a:pt x="1138" y="628"/>
                  </a:moveTo>
                  <a:cubicBezTo>
                    <a:pt x="1138" y="624"/>
                    <a:pt x="1137" y="619"/>
                    <a:pt x="1137" y="614"/>
                  </a:cubicBezTo>
                  <a:cubicBezTo>
                    <a:pt x="1132" y="613"/>
                    <a:pt x="1128" y="612"/>
                    <a:pt x="1124" y="611"/>
                  </a:cubicBezTo>
                  <a:cubicBezTo>
                    <a:pt x="1121" y="611"/>
                    <a:pt x="1120" y="607"/>
                    <a:pt x="1122" y="605"/>
                  </a:cubicBezTo>
                  <a:cubicBezTo>
                    <a:pt x="1122" y="602"/>
                    <a:pt x="1122" y="600"/>
                    <a:pt x="1121" y="597"/>
                  </a:cubicBezTo>
                  <a:cubicBezTo>
                    <a:pt x="1121" y="596"/>
                    <a:pt x="1121" y="596"/>
                    <a:pt x="1121" y="595"/>
                  </a:cubicBezTo>
                  <a:cubicBezTo>
                    <a:pt x="1120" y="594"/>
                    <a:pt x="1118" y="593"/>
                    <a:pt x="1119" y="591"/>
                  </a:cubicBezTo>
                  <a:cubicBezTo>
                    <a:pt x="1109" y="591"/>
                    <a:pt x="1099" y="590"/>
                    <a:pt x="1089" y="591"/>
                  </a:cubicBezTo>
                  <a:cubicBezTo>
                    <a:pt x="1088" y="593"/>
                    <a:pt x="1088" y="594"/>
                    <a:pt x="1087" y="595"/>
                  </a:cubicBezTo>
                  <a:cubicBezTo>
                    <a:pt x="1087" y="598"/>
                    <a:pt x="1086" y="600"/>
                    <a:pt x="1086" y="602"/>
                  </a:cubicBezTo>
                  <a:cubicBezTo>
                    <a:pt x="1086" y="604"/>
                    <a:pt x="1084" y="604"/>
                    <a:pt x="1083" y="604"/>
                  </a:cubicBezTo>
                  <a:cubicBezTo>
                    <a:pt x="1083" y="605"/>
                    <a:pt x="1082" y="605"/>
                    <a:pt x="1081" y="605"/>
                  </a:cubicBezTo>
                  <a:cubicBezTo>
                    <a:pt x="1081" y="605"/>
                    <a:pt x="1080" y="606"/>
                    <a:pt x="1079" y="606"/>
                  </a:cubicBezTo>
                  <a:cubicBezTo>
                    <a:pt x="1067" y="605"/>
                    <a:pt x="1062" y="613"/>
                    <a:pt x="1059" y="624"/>
                  </a:cubicBezTo>
                  <a:cubicBezTo>
                    <a:pt x="1085" y="630"/>
                    <a:pt x="1111" y="632"/>
                    <a:pt x="1138" y="628"/>
                  </a:cubicBezTo>
                  <a:close/>
                  <a:moveTo>
                    <a:pt x="1123" y="586"/>
                  </a:moveTo>
                  <a:cubicBezTo>
                    <a:pt x="1128" y="581"/>
                    <a:pt x="1134" y="573"/>
                    <a:pt x="1129" y="567"/>
                  </a:cubicBezTo>
                  <a:cubicBezTo>
                    <a:pt x="1123" y="562"/>
                    <a:pt x="1114" y="562"/>
                    <a:pt x="1107" y="563"/>
                  </a:cubicBezTo>
                  <a:cubicBezTo>
                    <a:pt x="1100" y="563"/>
                    <a:pt x="1090" y="565"/>
                    <a:pt x="1085" y="570"/>
                  </a:cubicBezTo>
                  <a:cubicBezTo>
                    <a:pt x="1079" y="575"/>
                    <a:pt x="1083" y="582"/>
                    <a:pt x="1087" y="587"/>
                  </a:cubicBezTo>
                  <a:cubicBezTo>
                    <a:pt x="1098" y="584"/>
                    <a:pt x="1112" y="582"/>
                    <a:pt x="1123" y="586"/>
                  </a:cubicBezTo>
                  <a:close/>
                  <a:moveTo>
                    <a:pt x="1126" y="742"/>
                  </a:moveTo>
                  <a:cubicBezTo>
                    <a:pt x="1132" y="736"/>
                    <a:pt x="1134" y="730"/>
                    <a:pt x="1136" y="723"/>
                  </a:cubicBezTo>
                  <a:cubicBezTo>
                    <a:pt x="1110" y="737"/>
                    <a:pt x="1074" y="726"/>
                    <a:pt x="1051" y="712"/>
                  </a:cubicBezTo>
                  <a:cubicBezTo>
                    <a:pt x="1050" y="712"/>
                    <a:pt x="1050" y="712"/>
                    <a:pt x="1050" y="712"/>
                  </a:cubicBezTo>
                  <a:cubicBezTo>
                    <a:pt x="1050" y="716"/>
                    <a:pt x="1050" y="721"/>
                    <a:pt x="1050" y="726"/>
                  </a:cubicBezTo>
                  <a:cubicBezTo>
                    <a:pt x="1052" y="740"/>
                    <a:pt x="1065" y="745"/>
                    <a:pt x="1077" y="748"/>
                  </a:cubicBezTo>
                  <a:cubicBezTo>
                    <a:pt x="1093" y="753"/>
                    <a:pt x="1114" y="756"/>
                    <a:pt x="1126" y="742"/>
                  </a:cubicBezTo>
                  <a:close/>
                  <a:moveTo>
                    <a:pt x="992" y="717"/>
                  </a:moveTo>
                  <a:cubicBezTo>
                    <a:pt x="993" y="705"/>
                    <a:pt x="993" y="692"/>
                    <a:pt x="994" y="680"/>
                  </a:cubicBezTo>
                  <a:cubicBezTo>
                    <a:pt x="992" y="680"/>
                    <a:pt x="990" y="679"/>
                    <a:pt x="988" y="679"/>
                  </a:cubicBezTo>
                  <a:cubicBezTo>
                    <a:pt x="987" y="680"/>
                    <a:pt x="986" y="680"/>
                    <a:pt x="985" y="680"/>
                  </a:cubicBezTo>
                  <a:cubicBezTo>
                    <a:pt x="941" y="673"/>
                    <a:pt x="898" y="651"/>
                    <a:pt x="866" y="619"/>
                  </a:cubicBezTo>
                  <a:cubicBezTo>
                    <a:pt x="866" y="619"/>
                    <a:pt x="866" y="619"/>
                    <a:pt x="866" y="619"/>
                  </a:cubicBezTo>
                  <a:cubicBezTo>
                    <a:pt x="863" y="619"/>
                    <a:pt x="862" y="617"/>
                    <a:pt x="863" y="615"/>
                  </a:cubicBezTo>
                  <a:cubicBezTo>
                    <a:pt x="837" y="588"/>
                    <a:pt x="810" y="541"/>
                    <a:pt x="772" y="536"/>
                  </a:cubicBezTo>
                  <a:cubicBezTo>
                    <a:pt x="761" y="539"/>
                    <a:pt x="750" y="543"/>
                    <a:pt x="739" y="545"/>
                  </a:cubicBezTo>
                  <a:cubicBezTo>
                    <a:pt x="739" y="545"/>
                    <a:pt x="739" y="545"/>
                    <a:pt x="740" y="546"/>
                  </a:cubicBezTo>
                  <a:cubicBezTo>
                    <a:pt x="765" y="565"/>
                    <a:pt x="779" y="598"/>
                    <a:pt x="788" y="627"/>
                  </a:cubicBezTo>
                  <a:cubicBezTo>
                    <a:pt x="791" y="634"/>
                    <a:pt x="793" y="642"/>
                    <a:pt x="795" y="649"/>
                  </a:cubicBezTo>
                  <a:cubicBezTo>
                    <a:pt x="795" y="650"/>
                    <a:pt x="796" y="650"/>
                    <a:pt x="796" y="651"/>
                  </a:cubicBezTo>
                  <a:cubicBezTo>
                    <a:pt x="798" y="657"/>
                    <a:pt x="799" y="663"/>
                    <a:pt x="801" y="669"/>
                  </a:cubicBezTo>
                  <a:cubicBezTo>
                    <a:pt x="802" y="669"/>
                    <a:pt x="803" y="669"/>
                    <a:pt x="804" y="670"/>
                  </a:cubicBezTo>
                  <a:cubicBezTo>
                    <a:pt x="836" y="699"/>
                    <a:pt x="878" y="711"/>
                    <a:pt x="919" y="723"/>
                  </a:cubicBezTo>
                  <a:cubicBezTo>
                    <a:pt x="939" y="729"/>
                    <a:pt x="960" y="734"/>
                    <a:pt x="980" y="741"/>
                  </a:cubicBezTo>
                  <a:cubicBezTo>
                    <a:pt x="983" y="742"/>
                    <a:pt x="988" y="746"/>
                    <a:pt x="989" y="742"/>
                  </a:cubicBezTo>
                  <a:cubicBezTo>
                    <a:pt x="990" y="734"/>
                    <a:pt x="991" y="726"/>
                    <a:pt x="992" y="717"/>
                  </a:cubicBezTo>
                  <a:close/>
                  <a:moveTo>
                    <a:pt x="940" y="442"/>
                  </a:moveTo>
                  <a:cubicBezTo>
                    <a:pt x="951" y="386"/>
                    <a:pt x="986" y="331"/>
                    <a:pt x="982" y="272"/>
                  </a:cubicBezTo>
                  <a:cubicBezTo>
                    <a:pt x="978" y="224"/>
                    <a:pt x="944" y="67"/>
                    <a:pt x="869" y="119"/>
                  </a:cubicBezTo>
                  <a:cubicBezTo>
                    <a:pt x="869" y="119"/>
                    <a:pt x="869" y="119"/>
                    <a:pt x="869" y="119"/>
                  </a:cubicBezTo>
                  <a:cubicBezTo>
                    <a:pt x="869" y="119"/>
                    <a:pt x="869" y="119"/>
                    <a:pt x="869" y="120"/>
                  </a:cubicBezTo>
                  <a:cubicBezTo>
                    <a:pt x="869" y="124"/>
                    <a:pt x="862" y="124"/>
                    <a:pt x="862" y="120"/>
                  </a:cubicBezTo>
                  <a:cubicBezTo>
                    <a:pt x="853" y="25"/>
                    <a:pt x="741" y="7"/>
                    <a:pt x="664" y="10"/>
                  </a:cubicBezTo>
                  <a:cubicBezTo>
                    <a:pt x="612" y="11"/>
                    <a:pt x="567" y="28"/>
                    <a:pt x="518" y="43"/>
                  </a:cubicBezTo>
                  <a:cubicBezTo>
                    <a:pt x="475" y="56"/>
                    <a:pt x="430" y="63"/>
                    <a:pt x="390" y="41"/>
                  </a:cubicBezTo>
                  <a:cubicBezTo>
                    <a:pt x="395" y="63"/>
                    <a:pt x="407" y="80"/>
                    <a:pt x="421" y="98"/>
                  </a:cubicBezTo>
                  <a:cubicBezTo>
                    <a:pt x="422" y="98"/>
                    <a:pt x="422" y="98"/>
                    <a:pt x="423" y="98"/>
                  </a:cubicBezTo>
                  <a:cubicBezTo>
                    <a:pt x="482" y="146"/>
                    <a:pt x="556" y="179"/>
                    <a:pt x="628" y="200"/>
                  </a:cubicBezTo>
                  <a:cubicBezTo>
                    <a:pt x="697" y="219"/>
                    <a:pt x="785" y="234"/>
                    <a:pt x="848" y="190"/>
                  </a:cubicBezTo>
                  <a:cubicBezTo>
                    <a:pt x="850" y="189"/>
                    <a:pt x="852" y="190"/>
                    <a:pt x="852" y="192"/>
                  </a:cubicBezTo>
                  <a:cubicBezTo>
                    <a:pt x="854" y="192"/>
                    <a:pt x="856" y="194"/>
                    <a:pt x="855" y="196"/>
                  </a:cubicBezTo>
                  <a:cubicBezTo>
                    <a:pt x="839" y="231"/>
                    <a:pt x="845" y="287"/>
                    <a:pt x="891" y="294"/>
                  </a:cubicBezTo>
                  <a:cubicBezTo>
                    <a:pt x="892" y="295"/>
                    <a:pt x="893" y="295"/>
                    <a:pt x="893" y="296"/>
                  </a:cubicBezTo>
                  <a:cubicBezTo>
                    <a:pt x="918" y="287"/>
                    <a:pt x="939" y="312"/>
                    <a:pt x="940" y="336"/>
                  </a:cubicBezTo>
                  <a:cubicBezTo>
                    <a:pt x="941" y="366"/>
                    <a:pt x="918" y="386"/>
                    <a:pt x="888" y="383"/>
                  </a:cubicBezTo>
                  <a:cubicBezTo>
                    <a:pt x="888" y="383"/>
                    <a:pt x="888" y="383"/>
                    <a:pt x="887" y="383"/>
                  </a:cubicBezTo>
                  <a:cubicBezTo>
                    <a:pt x="887" y="383"/>
                    <a:pt x="888" y="383"/>
                    <a:pt x="888" y="384"/>
                  </a:cubicBezTo>
                  <a:cubicBezTo>
                    <a:pt x="889" y="417"/>
                    <a:pt x="880" y="448"/>
                    <a:pt x="860" y="474"/>
                  </a:cubicBezTo>
                  <a:cubicBezTo>
                    <a:pt x="840" y="501"/>
                    <a:pt x="812" y="520"/>
                    <a:pt x="780" y="532"/>
                  </a:cubicBezTo>
                  <a:cubicBezTo>
                    <a:pt x="813" y="541"/>
                    <a:pt x="838" y="577"/>
                    <a:pt x="859" y="601"/>
                  </a:cubicBezTo>
                  <a:cubicBezTo>
                    <a:pt x="862" y="605"/>
                    <a:pt x="866" y="608"/>
                    <a:pt x="869" y="612"/>
                  </a:cubicBezTo>
                  <a:cubicBezTo>
                    <a:pt x="902" y="605"/>
                    <a:pt x="900" y="568"/>
                    <a:pt x="902" y="541"/>
                  </a:cubicBezTo>
                  <a:cubicBezTo>
                    <a:pt x="902" y="538"/>
                    <a:pt x="906" y="537"/>
                    <a:pt x="908" y="539"/>
                  </a:cubicBezTo>
                  <a:cubicBezTo>
                    <a:pt x="918" y="547"/>
                    <a:pt x="932" y="549"/>
                    <a:pt x="942" y="541"/>
                  </a:cubicBezTo>
                  <a:cubicBezTo>
                    <a:pt x="948" y="537"/>
                    <a:pt x="953" y="533"/>
                    <a:pt x="951" y="527"/>
                  </a:cubicBezTo>
                  <a:cubicBezTo>
                    <a:pt x="949" y="519"/>
                    <a:pt x="946" y="511"/>
                    <a:pt x="944" y="503"/>
                  </a:cubicBezTo>
                  <a:cubicBezTo>
                    <a:pt x="938" y="481"/>
                    <a:pt x="935" y="464"/>
                    <a:pt x="940" y="442"/>
                  </a:cubicBezTo>
                  <a:close/>
                  <a:moveTo>
                    <a:pt x="888" y="376"/>
                  </a:moveTo>
                  <a:cubicBezTo>
                    <a:pt x="914" y="378"/>
                    <a:pt x="934" y="363"/>
                    <a:pt x="933" y="336"/>
                  </a:cubicBezTo>
                  <a:cubicBezTo>
                    <a:pt x="932" y="326"/>
                    <a:pt x="929" y="315"/>
                    <a:pt x="921" y="308"/>
                  </a:cubicBezTo>
                  <a:cubicBezTo>
                    <a:pt x="912" y="301"/>
                    <a:pt x="903" y="302"/>
                    <a:pt x="892" y="303"/>
                  </a:cubicBezTo>
                  <a:cubicBezTo>
                    <a:pt x="892" y="303"/>
                    <a:pt x="891" y="303"/>
                    <a:pt x="891" y="302"/>
                  </a:cubicBezTo>
                  <a:cubicBezTo>
                    <a:pt x="890" y="302"/>
                    <a:pt x="889" y="303"/>
                    <a:pt x="888" y="303"/>
                  </a:cubicBezTo>
                  <a:cubicBezTo>
                    <a:pt x="839" y="295"/>
                    <a:pt x="829" y="234"/>
                    <a:pt x="849" y="195"/>
                  </a:cubicBezTo>
                  <a:cubicBezTo>
                    <a:pt x="789" y="243"/>
                    <a:pt x="699" y="228"/>
                    <a:pt x="631" y="209"/>
                  </a:cubicBezTo>
                  <a:cubicBezTo>
                    <a:pt x="558" y="188"/>
                    <a:pt x="480" y="156"/>
                    <a:pt x="421" y="107"/>
                  </a:cubicBezTo>
                  <a:cubicBezTo>
                    <a:pt x="398" y="188"/>
                    <a:pt x="382" y="278"/>
                    <a:pt x="401" y="362"/>
                  </a:cubicBezTo>
                  <a:cubicBezTo>
                    <a:pt x="419" y="443"/>
                    <a:pt x="471" y="516"/>
                    <a:pt x="554" y="537"/>
                  </a:cubicBezTo>
                  <a:cubicBezTo>
                    <a:pt x="669" y="568"/>
                    <a:pt x="885" y="542"/>
                    <a:pt x="881" y="384"/>
                  </a:cubicBezTo>
                  <a:cubicBezTo>
                    <a:pt x="881" y="381"/>
                    <a:pt x="883" y="380"/>
                    <a:pt x="885" y="381"/>
                  </a:cubicBezTo>
                  <a:cubicBezTo>
                    <a:pt x="885" y="379"/>
                    <a:pt x="885" y="376"/>
                    <a:pt x="888" y="376"/>
                  </a:cubicBezTo>
                  <a:close/>
                  <a:moveTo>
                    <a:pt x="822" y="1388"/>
                  </a:moveTo>
                  <a:cubicBezTo>
                    <a:pt x="848" y="1371"/>
                    <a:pt x="851" y="1342"/>
                    <a:pt x="850" y="1314"/>
                  </a:cubicBezTo>
                  <a:cubicBezTo>
                    <a:pt x="849" y="1288"/>
                    <a:pt x="848" y="1262"/>
                    <a:pt x="848" y="1236"/>
                  </a:cubicBezTo>
                  <a:cubicBezTo>
                    <a:pt x="848" y="1170"/>
                    <a:pt x="846" y="1104"/>
                    <a:pt x="842" y="1039"/>
                  </a:cubicBezTo>
                  <a:cubicBezTo>
                    <a:pt x="837" y="934"/>
                    <a:pt x="830" y="830"/>
                    <a:pt x="808" y="729"/>
                  </a:cubicBezTo>
                  <a:cubicBezTo>
                    <a:pt x="808" y="731"/>
                    <a:pt x="808" y="733"/>
                    <a:pt x="808" y="736"/>
                  </a:cubicBezTo>
                  <a:cubicBezTo>
                    <a:pt x="808" y="738"/>
                    <a:pt x="806" y="740"/>
                    <a:pt x="804" y="740"/>
                  </a:cubicBezTo>
                  <a:cubicBezTo>
                    <a:pt x="799" y="740"/>
                    <a:pt x="794" y="741"/>
                    <a:pt x="789" y="742"/>
                  </a:cubicBezTo>
                  <a:cubicBezTo>
                    <a:pt x="780" y="804"/>
                    <a:pt x="713" y="868"/>
                    <a:pt x="649" y="867"/>
                  </a:cubicBezTo>
                  <a:cubicBezTo>
                    <a:pt x="646" y="867"/>
                    <a:pt x="642" y="868"/>
                    <a:pt x="639" y="868"/>
                  </a:cubicBezTo>
                  <a:cubicBezTo>
                    <a:pt x="642" y="908"/>
                    <a:pt x="637" y="949"/>
                    <a:pt x="633" y="989"/>
                  </a:cubicBezTo>
                  <a:cubicBezTo>
                    <a:pt x="628" y="1041"/>
                    <a:pt x="622" y="1093"/>
                    <a:pt x="619" y="1145"/>
                  </a:cubicBezTo>
                  <a:cubicBezTo>
                    <a:pt x="615" y="1208"/>
                    <a:pt x="610" y="1286"/>
                    <a:pt x="641" y="1344"/>
                  </a:cubicBezTo>
                  <a:cubicBezTo>
                    <a:pt x="653" y="1368"/>
                    <a:pt x="672" y="1385"/>
                    <a:pt x="699" y="1390"/>
                  </a:cubicBezTo>
                  <a:cubicBezTo>
                    <a:pt x="720" y="1395"/>
                    <a:pt x="742" y="1397"/>
                    <a:pt x="764" y="1397"/>
                  </a:cubicBezTo>
                  <a:cubicBezTo>
                    <a:pt x="782" y="1397"/>
                    <a:pt x="807" y="1399"/>
                    <a:pt x="822" y="1388"/>
                  </a:cubicBezTo>
                  <a:close/>
                  <a:moveTo>
                    <a:pt x="786" y="734"/>
                  </a:moveTo>
                  <a:cubicBezTo>
                    <a:pt x="793" y="734"/>
                    <a:pt x="800" y="736"/>
                    <a:pt x="800" y="727"/>
                  </a:cubicBezTo>
                  <a:cubicBezTo>
                    <a:pt x="799" y="718"/>
                    <a:pt x="799" y="708"/>
                    <a:pt x="797" y="699"/>
                  </a:cubicBezTo>
                  <a:cubicBezTo>
                    <a:pt x="794" y="681"/>
                    <a:pt x="791" y="663"/>
                    <a:pt x="785" y="645"/>
                  </a:cubicBezTo>
                  <a:cubicBezTo>
                    <a:pt x="776" y="615"/>
                    <a:pt x="764" y="584"/>
                    <a:pt x="743" y="560"/>
                  </a:cubicBezTo>
                  <a:cubicBezTo>
                    <a:pt x="750" y="577"/>
                    <a:pt x="754" y="596"/>
                    <a:pt x="756" y="614"/>
                  </a:cubicBezTo>
                  <a:cubicBezTo>
                    <a:pt x="764" y="675"/>
                    <a:pt x="760" y="743"/>
                    <a:pt x="732" y="798"/>
                  </a:cubicBezTo>
                  <a:cubicBezTo>
                    <a:pt x="721" y="821"/>
                    <a:pt x="704" y="841"/>
                    <a:pt x="683" y="854"/>
                  </a:cubicBezTo>
                  <a:cubicBezTo>
                    <a:pt x="732" y="835"/>
                    <a:pt x="775" y="787"/>
                    <a:pt x="781" y="738"/>
                  </a:cubicBezTo>
                  <a:cubicBezTo>
                    <a:pt x="782" y="736"/>
                    <a:pt x="783" y="735"/>
                    <a:pt x="786" y="734"/>
                  </a:cubicBezTo>
                  <a:close/>
                  <a:moveTo>
                    <a:pt x="749" y="718"/>
                  </a:moveTo>
                  <a:cubicBezTo>
                    <a:pt x="755" y="671"/>
                    <a:pt x="758" y="611"/>
                    <a:pt x="737" y="565"/>
                  </a:cubicBezTo>
                  <a:cubicBezTo>
                    <a:pt x="745" y="592"/>
                    <a:pt x="748" y="627"/>
                    <a:pt x="724" y="643"/>
                  </a:cubicBezTo>
                  <a:cubicBezTo>
                    <a:pt x="695" y="662"/>
                    <a:pt x="663" y="636"/>
                    <a:pt x="644" y="615"/>
                  </a:cubicBezTo>
                  <a:cubicBezTo>
                    <a:pt x="644" y="615"/>
                    <a:pt x="644" y="615"/>
                    <a:pt x="644" y="615"/>
                  </a:cubicBezTo>
                  <a:cubicBezTo>
                    <a:pt x="644" y="615"/>
                    <a:pt x="644" y="616"/>
                    <a:pt x="644" y="616"/>
                  </a:cubicBezTo>
                  <a:cubicBezTo>
                    <a:pt x="647" y="657"/>
                    <a:pt x="635" y="701"/>
                    <a:pt x="631" y="742"/>
                  </a:cubicBezTo>
                  <a:cubicBezTo>
                    <a:pt x="627" y="781"/>
                    <a:pt x="621" y="824"/>
                    <a:pt x="638" y="861"/>
                  </a:cubicBezTo>
                  <a:cubicBezTo>
                    <a:pt x="642" y="861"/>
                    <a:pt x="645" y="860"/>
                    <a:pt x="649" y="860"/>
                  </a:cubicBezTo>
                  <a:cubicBezTo>
                    <a:pt x="715" y="848"/>
                    <a:pt x="740" y="776"/>
                    <a:pt x="749" y="718"/>
                  </a:cubicBezTo>
                  <a:close/>
                  <a:moveTo>
                    <a:pt x="715" y="1591"/>
                  </a:moveTo>
                  <a:cubicBezTo>
                    <a:pt x="734" y="1585"/>
                    <a:pt x="749" y="1564"/>
                    <a:pt x="744" y="1543"/>
                  </a:cubicBezTo>
                  <a:cubicBezTo>
                    <a:pt x="742" y="1536"/>
                    <a:pt x="740" y="1529"/>
                    <a:pt x="737" y="1522"/>
                  </a:cubicBezTo>
                  <a:cubicBezTo>
                    <a:pt x="737" y="1528"/>
                    <a:pt x="736" y="1534"/>
                    <a:pt x="733" y="1540"/>
                  </a:cubicBezTo>
                  <a:cubicBezTo>
                    <a:pt x="728" y="1547"/>
                    <a:pt x="720" y="1553"/>
                    <a:pt x="711" y="1552"/>
                  </a:cubicBezTo>
                  <a:cubicBezTo>
                    <a:pt x="701" y="1551"/>
                    <a:pt x="693" y="1544"/>
                    <a:pt x="690" y="1535"/>
                  </a:cubicBezTo>
                  <a:cubicBezTo>
                    <a:pt x="686" y="1526"/>
                    <a:pt x="687" y="1516"/>
                    <a:pt x="690" y="1507"/>
                  </a:cubicBezTo>
                  <a:cubicBezTo>
                    <a:pt x="683" y="1521"/>
                    <a:pt x="677" y="1536"/>
                    <a:pt x="677" y="1551"/>
                  </a:cubicBezTo>
                  <a:cubicBezTo>
                    <a:pt x="677" y="1571"/>
                    <a:pt x="691" y="1597"/>
                    <a:pt x="715" y="1591"/>
                  </a:cubicBezTo>
                  <a:close/>
                  <a:moveTo>
                    <a:pt x="714" y="1498"/>
                  </a:moveTo>
                  <a:cubicBezTo>
                    <a:pt x="742" y="1496"/>
                    <a:pt x="740" y="1428"/>
                    <a:pt x="742" y="1405"/>
                  </a:cubicBezTo>
                  <a:cubicBezTo>
                    <a:pt x="721" y="1404"/>
                    <a:pt x="700" y="1401"/>
                    <a:pt x="681" y="1394"/>
                  </a:cubicBezTo>
                  <a:cubicBezTo>
                    <a:pt x="683" y="1419"/>
                    <a:pt x="687" y="1500"/>
                    <a:pt x="714" y="1498"/>
                  </a:cubicBezTo>
                  <a:close/>
                  <a:moveTo>
                    <a:pt x="725" y="635"/>
                  </a:moveTo>
                  <a:cubicBezTo>
                    <a:pt x="746" y="611"/>
                    <a:pt x="735" y="574"/>
                    <a:pt x="725" y="549"/>
                  </a:cubicBezTo>
                  <a:cubicBezTo>
                    <a:pt x="725" y="549"/>
                    <a:pt x="725" y="549"/>
                    <a:pt x="725" y="548"/>
                  </a:cubicBezTo>
                  <a:cubicBezTo>
                    <a:pt x="720" y="549"/>
                    <a:pt x="716" y="550"/>
                    <a:pt x="711" y="551"/>
                  </a:cubicBezTo>
                  <a:cubicBezTo>
                    <a:pt x="711" y="551"/>
                    <a:pt x="711" y="552"/>
                    <a:pt x="711" y="552"/>
                  </a:cubicBezTo>
                  <a:cubicBezTo>
                    <a:pt x="721" y="634"/>
                    <a:pt x="579" y="624"/>
                    <a:pt x="602" y="555"/>
                  </a:cubicBezTo>
                  <a:cubicBezTo>
                    <a:pt x="602" y="555"/>
                    <a:pt x="602" y="555"/>
                    <a:pt x="602" y="555"/>
                  </a:cubicBezTo>
                  <a:cubicBezTo>
                    <a:pt x="584" y="553"/>
                    <a:pt x="566" y="549"/>
                    <a:pt x="549" y="544"/>
                  </a:cubicBezTo>
                  <a:cubicBezTo>
                    <a:pt x="549" y="545"/>
                    <a:pt x="549" y="545"/>
                    <a:pt x="549" y="546"/>
                  </a:cubicBezTo>
                  <a:cubicBezTo>
                    <a:pt x="524" y="585"/>
                    <a:pt x="500" y="624"/>
                    <a:pt x="493" y="670"/>
                  </a:cubicBezTo>
                  <a:cubicBezTo>
                    <a:pt x="493" y="670"/>
                    <a:pt x="492" y="670"/>
                    <a:pt x="492" y="670"/>
                  </a:cubicBezTo>
                  <a:cubicBezTo>
                    <a:pt x="490" y="695"/>
                    <a:pt x="483" y="719"/>
                    <a:pt x="478" y="743"/>
                  </a:cubicBezTo>
                  <a:cubicBezTo>
                    <a:pt x="487" y="743"/>
                    <a:pt x="496" y="744"/>
                    <a:pt x="504" y="743"/>
                  </a:cubicBezTo>
                  <a:cubicBezTo>
                    <a:pt x="508" y="742"/>
                    <a:pt x="510" y="744"/>
                    <a:pt x="509" y="748"/>
                  </a:cubicBezTo>
                  <a:cubicBezTo>
                    <a:pt x="505" y="768"/>
                    <a:pt x="498" y="795"/>
                    <a:pt x="515" y="812"/>
                  </a:cubicBezTo>
                  <a:cubicBezTo>
                    <a:pt x="532" y="828"/>
                    <a:pt x="555" y="838"/>
                    <a:pt x="576" y="848"/>
                  </a:cubicBezTo>
                  <a:cubicBezTo>
                    <a:pt x="541" y="819"/>
                    <a:pt x="527" y="768"/>
                    <a:pt x="525" y="724"/>
                  </a:cubicBezTo>
                  <a:cubicBezTo>
                    <a:pt x="521" y="667"/>
                    <a:pt x="527" y="598"/>
                    <a:pt x="562" y="551"/>
                  </a:cubicBezTo>
                  <a:cubicBezTo>
                    <a:pt x="564" y="549"/>
                    <a:pt x="567" y="550"/>
                    <a:pt x="567" y="552"/>
                  </a:cubicBezTo>
                  <a:cubicBezTo>
                    <a:pt x="567" y="552"/>
                    <a:pt x="567" y="551"/>
                    <a:pt x="567" y="551"/>
                  </a:cubicBezTo>
                  <a:cubicBezTo>
                    <a:pt x="568" y="550"/>
                    <a:pt x="570" y="551"/>
                    <a:pt x="569" y="552"/>
                  </a:cubicBezTo>
                  <a:cubicBezTo>
                    <a:pt x="563" y="561"/>
                    <a:pt x="561" y="577"/>
                    <a:pt x="558" y="587"/>
                  </a:cubicBezTo>
                  <a:cubicBezTo>
                    <a:pt x="555" y="601"/>
                    <a:pt x="552" y="616"/>
                    <a:pt x="553" y="630"/>
                  </a:cubicBezTo>
                  <a:cubicBezTo>
                    <a:pt x="556" y="659"/>
                    <a:pt x="587" y="655"/>
                    <a:pt x="605" y="643"/>
                  </a:cubicBezTo>
                  <a:cubicBezTo>
                    <a:pt x="618" y="633"/>
                    <a:pt x="630" y="621"/>
                    <a:pt x="643" y="611"/>
                  </a:cubicBezTo>
                  <a:cubicBezTo>
                    <a:pt x="643" y="610"/>
                    <a:pt x="644" y="609"/>
                    <a:pt x="646" y="610"/>
                  </a:cubicBezTo>
                  <a:cubicBezTo>
                    <a:pt x="662" y="627"/>
                    <a:pt x="701" y="661"/>
                    <a:pt x="725" y="635"/>
                  </a:cubicBezTo>
                  <a:close/>
                  <a:moveTo>
                    <a:pt x="712" y="1545"/>
                  </a:moveTo>
                  <a:cubicBezTo>
                    <a:pt x="734" y="1545"/>
                    <a:pt x="730" y="1517"/>
                    <a:pt x="724" y="1503"/>
                  </a:cubicBezTo>
                  <a:cubicBezTo>
                    <a:pt x="721" y="1505"/>
                    <a:pt x="716" y="1506"/>
                    <a:pt x="711" y="1506"/>
                  </a:cubicBezTo>
                  <a:cubicBezTo>
                    <a:pt x="706" y="1505"/>
                    <a:pt x="702" y="1503"/>
                    <a:pt x="699" y="1500"/>
                  </a:cubicBezTo>
                  <a:cubicBezTo>
                    <a:pt x="695" y="1510"/>
                    <a:pt x="691" y="1522"/>
                    <a:pt x="696" y="1533"/>
                  </a:cubicBezTo>
                  <a:cubicBezTo>
                    <a:pt x="698" y="1539"/>
                    <a:pt x="704" y="1545"/>
                    <a:pt x="712" y="1545"/>
                  </a:cubicBezTo>
                  <a:close/>
                  <a:moveTo>
                    <a:pt x="655" y="605"/>
                  </a:moveTo>
                  <a:cubicBezTo>
                    <a:pt x="687" y="604"/>
                    <a:pt x="706" y="584"/>
                    <a:pt x="705" y="552"/>
                  </a:cubicBezTo>
                  <a:cubicBezTo>
                    <a:pt x="703" y="552"/>
                    <a:pt x="700" y="553"/>
                    <a:pt x="698" y="553"/>
                  </a:cubicBezTo>
                  <a:cubicBezTo>
                    <a:pt x="669" y="557"/>
                    <a:pt x="637" y="558"/>
                    <a:pt x="606" y="555"/>
                  </a:cubicBezTo>
                  <a:cubicBezTo>
                    <a:pt x="606" y="555"/>
                    <a:pt x="606" y="556"/>
                    <a:pt x="606" y="556"/>
                  </a:cubicBezTo>
                  <a:cubicBezTo>
                    <a:pt x="600" y="587"/>
                    <a:pt x="627" y="605"/>
                    <a:pt x="655" y="605"/>
                  </a:cubicBezTo>
                  <a:close/>
                  <a:moveTo>
                    <a:pt x="638" y="1360"/>
                  </a:moveTo>
                  <a:cubicBezTo>
                    <a:pt x="638" y="1359"/>
                    <a:pt x="639" y="1359"/>
                    <a:pt x="639" y="1358"/>
                  </a:cubicBezTo>
                  <a:cubicBezTo>
                    <a:pt x="623" y="1332"/>
                    <a:pt x="616" y="1298"/>
                    <a:pt x="613" y="1269"/>
                  </a:cubicBezTo>
                  <a:cubicBezTo>
                    <a:pt x="604" y="1196"/>
                    <a:pt x="611" y="1122"/>
                    <a:pt x="619" y="1049"/>
                  </a:cubicBezTo>
                  <a:cubicBezTo>
                    <a:pt x="625" y="990"/>
                    <a:pt x="636" y="928"/>
                    <a:pt x="633" y="868"/>
                  </a:cubicBezTo>
                  <a:cubicBezTo>
                    <a:pt x="623" y="868"/>
                    <a:pt x="613" y="866"/>
                    <a:pt x="602" y="862"/>
                  </a:cubicBezTo>
                  <a:cubicBezTo>
                    <a:pt x="601" y="862"/>
                    <a:pt x="599" y="861"/>
                    <a:pt x="598" y="860"/>
                  </a:cubicBezTo>
                  <a:cubicBezTo>
                    <a:pt x="597" y="861"/>
                    <a:pt x="597" y="861"/>
                    <a:pt x="596" y="861"/>
                  </a:cubicBezTo>
                  <a:cubicBezTo>
                    <a:pt x="591" y="861"/>
                    <a:pt x="586" y="858"/>
                    <a:pt x="580" y="857"/>
                  </a:cubicBezTo>
                  <a:cubicBezTo>
                    <a:pt x="580" y="857"/>
                    <a:pt x="580" y="857"/>
                    <a:pt x="579" y="856"/>
                  </a:cubicBezTo>
                  <a:cubicBezTo>
                    <a:pt x="578" y="856"/>
                    <a:pt x="578" y="856"/>
                    <a:pt x="577" y="856"/>
                  </a:cubicBezTo>
                  <a:cubicBezTo>
                    <a:pt x="576" y="856"/>
                    <a:pt x="575" y="855"/>
                    <a:pt x="575" y="855"/>
                  </a:cubicBezTo>
                  <a:cubicBezTo>
                    <a:pt x="574" y="855"/>
                    <a:pt x="574" y="855"/>
                    <a:pt x="573" y="855"/>
                  </a:cubicBezTo>
                  <a:cubicBezTo>
                    <a:pt x="550" y="847"/>
                    <a:pt x="518" y="832"/>
                    <a:pt x="504" y="812"/>
                  </a:cubicBezTo>
                  <a:cubicBezTo>
                    <a:pt x="492" y="794"/>
                    <a:pt x="496" y="771"/>
                    <a:pt x="501" y="751"/>
                  </a:cubicBezTo>
                  <a:cubicBezTo>
                    <a:pt x="492" y="752"/>
                    <a:pt x="483" y="751"/>
                    <a:pt x="474" y="750"/>
                  </a:cubicBezTo>
                  <a:cubicBezTo>
                    <a:pt x="471" y="750"/>
                    <a:pt x="469" y="748"/>
                    <a:pt x="470" y="745"/>
                  </a:cubicBezTo>
                  <a:cubicBezTo>
                    <a:pt x="474" y="719"/>
                    <a:pt x="479" y="692"/>
                    <a:pt x="486" y="667"/>
                  </a:cubicBezTo>
                  <a:cubicBezTo>
                    <a:pt x="486" y="667"/>
                    <a:pt x="487" y="666"/>
                    <a:pt x="487" y="666"/>
                  </a:cubicBezTo>
                  <a:cubicBezTo>
                    <a:pt x="476" y="691"/>
                    <a:pt x="466" y="716"/>
                    <a:pt x="459" y="741"/>
                  </a:cubicBezTo>
                  <a:cubicBezTo>
                    <a:pt x="443" y="796"/>
                    <a:pt x="441" y="854"/>
                    <a:pt x="437" y="910"/>
                  </a:cubicBezTo>
                  <a:cubicBezTo>
                    <a:pt x="431" y="997"/>
                    <a:pt x="422" y="1083"/>
                    <a:pt x="411" y="1169"/>
                  </a:cubicBezTo>
                  <a:cubicBezTo>
                    <a:pt x="407" y="1207"/>
                    <a:pt x="403" y="1245"/>
                    <a:pt x="406" y="1283"/>
                  </a:cubicBezTo>
                  <a:cubicBezTo>
                    <a:pt x="409" y="1313"/>
                    <a:pt x="416" y="1345"/>
                    <a:pt x="445" y="1360"/>
                  </a:cubicBezTo>
                  <a:cubicBezTo>
                    <a:pt x="476" y="1376"/>
                    <a:pt x="513" y="1380"/>
                    <a:pt x="548" y="1379"/>
                  </a:cubicBezTo>
                  <a:cubicBezTo>
                    <a:pt x="576" y="1379"/>
                    <a:pt x="609" y="1376"/>
                    <a:pt x="634" y="1361"/>
                  </a:cubicBezTo>
                  <a:cubicBezTo>
                    <a:pt x="636" y="1360"/>
                    <a:pt x="637" y="1360"/>
                    <a:pt x="637" y="1361"/>
                  </a:cubicBezTo>
                  <a:cubicBezTo>
                    <a:pt x="638" y="1360"/>
                    <a:pt x="638" y="1360"/>
                    <a:pt x="638" y="1360"/>
                  </a:cubicBezTo>
                  <a:close/>
                  <a:moveTo>
                    <a:pt x="622" y="756"/>
                  </a:moveTo>
                  <a:cubicBezTo>
                    <a:pt x="626" y="711"/>
                    <a:pt x="634" y="666"/>
                    <a:pt x="639" y="621"/>
                  </a:cubicBezTo>
                  <a:cubicBezTo>
                    <a:pt x="616" y="647"/>
                    <a:pt x="574" y="678"/>
                    <a:pt x="550" y="641"/>
                  </a:cubicBezTo>
                  <a:cubicBezTo>
                    <a:pt x="542" y="630"/>
                    <a:pt x="548" y="606"/>
                    <a:pt x="551" y="594"/>
                  </a:cubicBezTo>
                  <a:cubicBezTo>
                    <a:pt x="553" y="586"/>
                    <a:pt x="554" y="576"/>
                    <a:pt x="557" y="568"/>
                  </a:cubicBezTo>
                  <a:cubicBezTo>
                    <a:pt x="531" y="617"/>
                    <a:pt x="526" y="683"/>
                    <a:pt x="532" y="736"/>
                  </a:cubicBezTo>
                  <a:cubicBezTo>
                    <a:pt x="539" y="792"/>
                    <a:pt x="568" y="859"/>
                    <a:pt x="629" y="861"/>
                  </a:cubicBezTo>
                  <a:cubicBezTo>
                    <a:pt x="623" y="853"/>
                    <a:pt x="622" y="839"/>
                    <a:pt x="621" y="830"/>
                  </a:cubicBezTo>
                  <a:cubicBezTo>
                    <a:pt x="618" y="805"/>
                    <a:pt x="620" y="781"/>
                    <a:pt x="622" y="756"/>
                  </a:cubicBezTo>
                  <a:close/>
                  <a:moveTo>
                    <a:pt x="569" y="1386"/>
                  </a:moveTo>
                  <a:cubicBezTo>
                    <a:pt x="569" y="1385"/>
                    <a:pt x="569" y="1385"/>
                    <a:pt x="569" y="1385"/>
                  </a:cubicBezTo>
                  <a:cubicBezTo>
                    <a:pt x="563" y="1386"/>
                    <a:pt x="558" y="1386"/>
                    <a:pt x="552" y="1386"/>
                  </a:cubicBezTo>
                  <a:cubicBezTo>
                    <a:pt x="534" y="1386"/>
                    <a:pt x="515" y="1386"/>
                    <a:pt x="497" y="1383"/>
                  </a:cubicBezTo>
                  <a:cubicBezTo>
                    <a:pt x="494" y="1408"/>
                    <a:pt x="499" y="1436"/>
                    <a:pt x="505" y="1460"/>
                  </a:cubicBezTo>
                  <a:cubicBezTo>
                    <a:pt x="509" y="1472"/>
                    <a:pt x="512" y="1489"/>
                    <a:pt x="524" y="1495"/>
                  </a:cubicBezTo>
                  <a:cubicBezTo>
                    <a:pt x="531" y="1499"/>
                    <a:pt x="540" y="1501"/>
                    <a:pt x="547" y="1496"/>
                  </a:cubicBezTo>
                  <a:cubicBezTo>
                    <a:pt x="547" y="1494"/>
                    <a:pt x="549" y="1493"/>
                    <a:pt x="551" y="1493"/>
                  </a:cubicBezTo>
                  <a:cubicBezTo>
                    <a:pt x="551" y="1492"/>
                    <a:pt x="551" y="1492"/>
                    <a:pt x="551" y="1492"/>
                  </a:cubicBezTo>
                  <a:cubicBezTo>
                    <a:pt x="572" y="1461"/>
                    <a:pt x="559" y="1420"/>
                    <a:pt x="569" y="1386"/>
                  </a:cubicBezTo>
                  <a:close/>
                  <a:moveTo>
                    <a:pt x="544" y="1583"/>
                  </a:moveTo>
                  <a:cubicBezTo>
                    <a:pt x="580" y="1579"/>
                    <a:pt x="569" y="1536"/>
                    <a:pt x="555" y="1510"/>
                  </a:cubicBezTo>
                  <a:cubicBezTo>
                    <a:pt x="558" y="1520"/>
                    <a:pt x="559" y="1531"/>
                    <a:pt x="555" y="1540"/>
                  </a:cubicBezTo>
                  <a:cubicBezTo>
                    <a:pt x="551" y="1548"/>
                    <a:pt x="543" y="1554"/>
                    <a:pt x="534" y="1554"/>
                  </a:cubicBezTo>
                  <a:cubicBezTo>
                    <a:pt x="524" y="1553"/>
                    <a:pt x="516" y="1548"/>
                    <a:pt x="512" y="1539"/>
                  </a:cubicBezTo>
                  <a:cubicBezTo>
                    <a:pt x="507" y="1526"/>
                    <a:pt x="511" y="1512"/>
                    <a:pt x="518" y="1501"/>
                  </a:cubicBezTo>
                  <a:cubicBezTo>
                    <a:pt x="516" y="1499"/>
                    <a:pt x="514" y="1498"/>
                    <a:pt x="513" y="1496"/>
                  </a:cubicBezTo>
                  <a:cubicBezTo>
                    <a:pt x="499" y="1527"/>
                    <a:pt x="496" y="1588"/>
                    <a:pt x="544" y="1583"/>
                  </a:cubicBezTo>
                  <a:close/>
                  <a:moveTo>
                    <a:pt x="549" y="1536"/>
                  </a:moveTo>
                  <a:cubicBezTo>
                    <a:pt x="553" y="1526"/>
                    <a:pt x="550" y="1515"/>
                    <a:pt x="546" y="1505"/>
                  </a:cubicBezTo>
                  <a:cubicBezTo>
                    <a:pt x="545" y="1505"/>
                    <a:pt x="544" y="1506"/>
                    <a:pt x="542" y="1506"/>
                  </a:cubicBezTo>
                  <a:cubicBezTo>
                    <a:pt x="534" y="1508"/>
                    <a:pt x="526" y="1506"/>
                    <a:pt x="520" y="1502"/>
                  </a:cubicBezTo>
                  <a:cubicBezTo>
                    <a:pt x="516" y="1512"/>
                    <a:pt x="513" y="1525"/>
                    <a:pt x="518" y="1535"/>
                  </a:cubicBezTo>
                  <a:cubicBezTo>
                    <a:pt x="521" y="1542"/>
                    <a:pt x="526" y="1547"/>
                    <a:pt x="534" y="1547"/>
                  </a:cubicBezTo>
                  <a:cubicBezTo>
                    <a:pt x="540" y="1547"/>
                    <a:pt x="546" y="1543"/>
                    <a:pt x="549" y="1536"/>
                  </a:cubicBezTo>
                  <a:close/>
                  <a:moveTo>
                    <a:pt x="542" y="542"/>
                  </a:moveTo>
                  <a:cubicBezTo>
                    <a:pt x="538" y="541"/>
                    <a:pt x="533" y="539"/>
                    <a:pt x="529" y="537"/>
                  </a:cubicBezTo>
                  <a:cubicBezTo>
                    <a:pt x="529" y="537"/>
                    <a:pt x="529" y="537"/>
                    <a:pt x="529" y="537"/>
                  </a:cubicBezTo>
                  <a:cubicBezTo>
                    <a:pt x="465" y="555"/>
                    <a:pt x="419" y="618"/>
                    <a:pt x="383" y="671"/>
                  </a:cubicBezTo>
                  <a:cubicBezTo>
                    <a:pt x="348" y="723"/>
                    <a:pt x="314" y="781"/>
                    <a:pt x="297" y="842"/>
                  </a:cubicBezTo>
                  <a:cubicBezTo>
                    <a:pt x="302" y="847"/>
                    <a:pt x="307" y="852"/>
                    <a:pt x="313" y="855"/>
                  </a:cubicBezTo>
                  <a:cubicBezTo>
                    <a:pt x="320" y="857"/>
                    <a:pt x="326" y="859"/>
                    <a:pt x="333" y="861"/>
                  </a:cubicBezTo>
                  <a:cubicBezTo>
                    <a:pt x="333" y="861"/>
                    <a:pt x="333" y="861"/>
                    <a:pt x="334" y="861"/>
                  </a:cubicBezTo>
                  <a:cubicBezTo>
                    <a:pt x="347" y="834"/>
                    <a:pt x="365" y="808"/>
                    <a:pt x="383" y="785"/>
                  </a:cubicBezTo>
                  <a:cubicBezTo>
                    <a:pt x="398" y="767"/>
                    <a:pt x="428" y="726"/>
                    <a:pt x="456" y="725"/>
                  </a:cubicBezTo>
                  <a:cubicBezTo>
                    <a:pt x="466" y="696"/>
                    <a:pt x="478" y="667"/>
                    <a:pt x="491" y="638"/>
                  </a:cubicBezTo>
                  <a:cubicBezTo>
                    <a:pt x="495" y="622"/>
                    <a:pt x="502" y="606"/>
                    <a:pt x="510" y="591"/>
                  </a:cubicBezTo>
                  <a:cubicBezTo>
                    <a:pt x="510" y="591"/>
                    <a:pt x="510" y="591"/>
                    <a:pt x="510" y="591"/>
                  </a:cubicBezTo>
                  <a:cubicBezTo>
                    <a:pt x="510" y="591"/>
                    <a:pt x="510" y="591"/>
                    <a:pt x="510" y="591"/>
                  </a:cubicBezTo>
                  <a:cubicBezTo>
                    <a:pt x="510" y="590"/>
                    <a:pt x="511" y="589"/>
                    <a:pt x="511" y="588"/>
                  </a:cubicBezTo>
                  <a:cubicBezTo>
                    <a:pt x="513" y="581"/>
                    <a:pt x="520" y="571"/>
                    <a:pt x="523" y="566"/>
                  </a:cubicBezTo>
                  <a:cubicBezTo>
                    <a:pt x="526" y="562"/>
                    <a:pt x="534" y="546"/>
                    <a:pt x="542" y="542"/>
                  </a:cubicBezTo>
                  <a:close/>
                  <a:moveTo>
                    <a:pt x="522" y="535"/>
                  </a:moveTo>
                  <a:cubicBezTo>
                    <a:pt x="519" y="533"/>
                    <a:pt x="515" y="532"/>
                    <a:pt x="512" y="530"/>
                  </a:cubicBezTo>
                  <a:cubicBezTo>
                    <a:pt x="357" y="453"/>
                    <a:pt x="372" y="241"/>
                    <a:pt x="417" y="103"/>
                  </a:cubicBezTo>
                  <a:cubicBezTo>
                    <a:pt x="416" y="102"/>
                    <a:pt x="416" y="102"/>
                    <a:pt x="416" y="101"/>
                  </a:cubicBezTo>
                  <a:cubicBezTo>
                    <a:pt x="414" y="98"/>
                    <a:pt x="411" y="96"/>
                    <a:pt x="409" y="93"/>
                  </a:cubicBezTo>
                  <a:cubicBezTo>
                    <a:pt x="376" y="113"/>
                    <a:pt x="362" y="155"/>
                    <a:pt x="355" y="190"/>
                  </a:cubicBezTo>
                  <a:cubicBezTo>
                    <a:pt x="347" y="225"/>
                    <a:pt x="341" y="262"/>
                    <a:pt x="345" y="298"/>
                  </a:cubicBezTo>
                  <a:cubicBezTo>
                    <a:pt x="351" y="342"/>
                    <a:pt x="363" y="386"/>
                    <a:pt x="370" y="430"/>
                  </a:cubicBezTo>
                  <a:cubicBezTo>
                    <a:pt x="374" y="463"/>
                    <a:pt x="376" y="498"/>
                    <a:pt x="362" y="528"/>
                  </a:cubicBezTo>
                  <a:cubicBezTo>
                    <a:pt x="377" y="531"/>
                    <a:pt x="391" y="530"/>
                    <a:pt x="405" y="522"/>
                  </a:cubicBezTo>
                  <a:cubicBezTo>
                    <a:pt x="407" y="520"/>
                    <a:pt x="411" y="522"/>
                    <a:pt x="411" y="525"/>
                  </a:cubicBezTo>
                  <a:cubicBezTo>
                    <a:pt x="409" y="550"/>
                    <a:pt x="412" y="578"/>
                    <a:pt x="435" y="593"/>
                  </a:cubicBezTo>
                  <a:cubicBezTo>
                    <a:pt x="443" y="584"/>
                    <a:pt x="452" y="576"/>
                    <a:pt x="461" y="568"/>
                  </a:cubicBezTo>
                  <a:cubicBezTo>
                    <a:pt x="478" y="553"/>
                    <a:pt x="499" y="538"/>
                    <a:pt x="522" y="535"/>
                  </a:cubicBezTo>
                  <a:close/>
                  <a:moveTo>
                    <a:pt x="394" y="934"/>
                  </a:moveTo>
                  <a:cubicBezTo>
                    <a:pt x="397" y="926"/>
                    <a:pt x="383" y="922"/>
                    <a:pt x="377" y="919"/>
                  </a:cubicBezTo>
                  <a:cubicBezTo>
                    <a:pt x="368" y="913"/>
                    <a:pt x="358" y="908"/>
                    <a:pt x="349" y="902"/>
                  </a:cubicBezTo>
                  <a:cubicBezTo>
                    <a:pt x="344" y="900"/>
                    <a:pt x="311" y="877"/>
                    <a:pt x="306" y="881"/>
                  </a:cubicBezTo>
                  <a:cubicBezTo>
                    <a:pt x="305" y="881"/>
                    <a:pt x="305" y="881"/>
                    <a:pt x="305" y="881"/>
                  </a:cubicBezTo>
                  <a:cubicBezTo>
                    <a:pt x="305" y="884"/>
                    <a:pt x="302" y="884"/>
                    <a:pt x="300" y="883"/>
                  </a:cubicBezTo>
                  <a:cubicBezTo>
                    <a:pt x="300" y="882"/>
                    <a:pt x="299" y="882"/>
                    <a:pt x="298" y="881"/>
                  </a:cubicBezTo>
                  <a:cubicBezTo>
                    <a:pt x="294" y="887"/>
                    <a:pt x="290" y="894"/>
                    <a:pt x="283" y="896"/>
                  </a:cubicBezTo>
                  <a:cubicBezTo>
                    <a:pt x="279" y="898"/>
                    <a:pt x="275" y="897"/>
                    <a:pt x="271" y="896"/>
                  </a:cubicBezTo>
                  <a:cubicBezTo>
                    <a:pt x="299" y="912"/>
                    <a:pt x="327" y="928"/>
                    <a:pt x="354" y="945"/>
                  </a:cubicBezTo>
                  <a:cubicBezTo>
                    <a:pt x="355" y="946"/>
                    <a:pt x="356" y="947"/>
                    <a:pt x="356" y="949"/>
                  </a:cubicBezTo>
                  <a:cubicBezTo>
                    <a:pt x="341" y="998"/>
                    <a:pt x="312" y="1041"/>
                    <a:pt x="296" y="1089"/>
                  </a:cubicBezTo>
                  <a:cubicBezTo>
                    <a:pt x="295" y="1090"/>
                    <a:pt x="293" y="1092"/>
                    <a:pt x="291" y="1091"/>
                  </a:cubicBezTo>
                  <a:cubicBezTo>
                    <a:pt x="197" y="1062"/>
                    <a:pt x="104" y="1012"/>
                    <a:pt x="30" y="946"/>
                  </a:cubicBezTo>
                  <a:cubicBezTo>
                    <a:pt x="29" y="945"/>
                    <a:pt x="29" y="943"/>
                    <a:pt x="29" y="942"/>
                  </a:cubicBezTo>
                  <a:cubicBezTo>
                    <a:pt x="33" y="935"/>
                    <a:pt x="38" y="929"/>
                    <a:pt x="43" y="923"/>
                  </a:cubicBezTo>
                  <a:cubicBezTo>
                    <a:pt x="41" y="922"/>
                    <a:pt x="39" y="922"/>
                    <a:pt x="37" y="921"/>
                  </a:cubicBezTo>
                  <a:cubicBezTo>
                    <a:pt x="28" y="934"/>
                    <a:pt x="18" y="947"/>
                    <a:pt x="13" y="962"/>
                  </a:cubicBezTo>
                  <a:cubicBezTo>
                    <a:pt x="9" y="973"/>
                    <a:pt x="8" y="977"/>
                    <a:pt x="19" y="983"/>
                  </a:cubicBezTo>
                  <a:cubicBezTo>
                    <a:pt x="25" y="986"/>
                    <a:pt x="31" y="990"/>
                    <a:pt x="37" y="993"/>
                  </a:cubicBezTo>
                  <a:cubicBezTo>
                    <a:pt x="66" y="1009"/>
                    <a:pt x="95" y="1025"/>
                    <a:pt x="124" y="1042"/>
                  </a:cubicBezTo>
                  <a:cubicBezTo>
                    <a:pt x="182" y="1074"/>
                    <a:pt x="240" y="1106"/>
                    <a:pt x="302" y="1130"/>
                  </a:cubicBezTo>
                  <a:cubicBezTo>
                    <a:pt x="313" y="1134"/>
                    <a:pt x="386" y="952"/>
                    <a:pt x="394" y="934"/>
                  </a:cubicBezTo>
                  <a:close/>
                  <a:moveTo>
                    <a:pt x="347" y="953"/>
                  </a:moveTo>
                  <a:cubicBezTo>
                    <a:pt x="349" y="947"/>
                    <a:pt x="337" y="943"/>
                    <a:pt x="334" y="941"/>
                  </a:cubicBezTo>
                  <a:cubicBezTo>
                    <a:pt x="308" y="926"/>
                    <a:pt x="283" y="911"/>
                    <a:pt x="257" y="896"/>
                  </a:cubicBezTo>
                  <a:cubicBezTo>
                    <a:pt x="230" y="882"/>
                    <a:pt x="203" y="868"/>
                    <a:pt x="176" y="855"/>
                  </a:cubicBezTo>
                  <a:cubicBezTo>
                    <a:pt x="160" y="847"/>
                    <a:pt x="145" y="840"/>
                    <a:pt x="129" y="834"/>
                  </a:cubicBezTo>
                  <a:cubicBezTo>
                    <a:pt x="122" y="831"/>
                    <a:pt x="115" y="825"/>
                    <a:pt x="109" y="833"/>
                  </a:cubicBezTo>
                  <a:cubicBezTo>
                    <a:pt x="106" y="837"/>
                    <a:pt x="105" y="839"/>
                    <a:pt x="102" y="842"/>
                  </a:cubicBezTo>
                  <a:cubicBezTo>
                    <a:pt x="102" y="843"/>
                    <a:pt x="102" y="843"/>
                    <a:pt x="101" y="843"/>
                  </a:cubicBezTo>
                  <a:cubicBezTo>
                    <a:pt x="89" y="873"/>
                    <a:pt x="75" y="901"/>
                    <a:pt x="55" y="926"/>
                  </a:cubicBezTo>
                  <a:cubicBezTo>
                    <a:pt x="54" y="927"/>
                    <a:pt x="52" y="927"/>
                    <a:pt x="50" y="927"/>
                  </a:cubicBezTo>
                  <a:cubicBezTo>
                    <a:pt x="49" y="926"/>
                    <a:pt x="48" y="925"/>
                    <a:pt x="46" y="925"/>
                  </a:cubicBezTo>
                  <a:cubicBezTo>
                    <a:pt x="41" y="931"/>
                    <a:pt x="34" y="941"/>
                    <a:pt x="39" y="946"/>
                  </a:cubicBezTo>
                  <a:cubicBezTo>
                    <a:pt x="44" y="950"/>
                    <a:pt x="49" y="954"/>
                    <a:pt x="54" y="958"/>
                  </a:cubicBezTo>
                  <a:cubicBezTo>
                    <a:pt x="67" y="969"/>
                    <a:pt x="81" y="979"/>
                    <a:pt x="96" y="989"/>
                  </a:cubicBezTo>
                  <a:cubicBezTo>
                    <a:pt x="121" y="1005"/>
                    <a:pt x="147" y="1021"/>
                    <a:pt x="174" y="1035"/>
                  </a:cubicBezTo>
                  <a:cubicBezTo>
                    <a:pt x="204" y="1051"/>
                    <a:pt x="235" y="1065"/>
                    <a:pt x="268" y="1076"/>
                  </a:cubicBezTo>
                  <a:cubicBezTo>
                    <a:pt x="271" y="1077"/>
                    <a:pt x="289" y="1086"/>
                    <a:pt x="291" y="1080"/>
                  </a:cubicBezTo>
                  <a:cubicBezTo>
                    <a:pt x="294" y="1074"/>
                    <a:pt x="296" y="1067"/>
                    <a:pt x="299" y="1061"/>
                  </a:cubicBezTo>
                  <a:cubicBezTo>
                    <a:pt x="304" y="1049"/>
                    <a:pt x="309" y="1038"/>
                    <a:pt x="314" y="1027"/>
                  </a:cubicBezTo>
                  <a:cubicBezTo>
                    <a:pt x="322" y="1013"/>
                    <a:pt x="329" y="998"/>
                    <a:pt x="336" y="983"/>
                  </a:cubicBezTo>
                  <a:cubicBezTo>
                    <a:pt x="340" y="973"/>
                    <a:pt x="344" y="963"/>
                    <a:pt x="347" y="953"/>
                  </a:cubicBezTo>
                  <a:close/>
                  <a:moveTo>
                    <a:pt x="324" y="881"/>
                  </a:moveTo>
                  <a:cubicBezTo>
                    <a:pt x="326" y="876"/>
                    <a:pt x="329" y="872"/>
                    <a:pt x="331" y="867"/>
                  </a:cubicBezTo>
                  <a:cubicBezTo>
                    <a:pt x="318" y="866"/>
                    <a:pt x="301" y="859"/>
                    <a:pt x="295" y="847"/>
                  </a:cubicBezTo>
                  <a:cubicBezTo>
                    <a:pt x="295" y="848"/>
                    <a:pt x="295" y="848"/>
                    <a:pt x="295" y="849"/>
                  </a:cubicBezTo>
                  <a:cubicBezTo>
                    <a:pt x="294" y="851"/>
                    <a:pt x="290" y="851"/>
                    <a:pt x="290" y="849"/>
                  </a:cubicBezTo>
                  <a:cubicBezTo>
                    <a:pt x="279" y="858"/>
                    <a:pt x="271" y="871"/>
                    <a:pt x="264" y="883"/>
                  </a:cubicBezTo>
                  <a:cubicBezTo>
                    <a:pt x="269" y="888"/>
                    <a:pt x="277" y="894"/>
                    <a:pt x="284" y="889"/>
                  </a:cubicBezTo>
                  <a:cubicBezTo>
                    <a:pt x="288" y="886"/>
                    <a:pt x="291" y="881"/>
                    <a:pt x="294" y="876"/>
                  </a:cubicBezTo>
                  <a:cubicBezTo>
                    <a:pt x="294" y="876"/>
                    <a:pt x="294" y="875"/>
                    <a:pt x="294" y="875"/>
                  </a:cubicBezTo>
                  <a:cubicBezTo>
                    <a:pt x="294" y="875"/>
                    <a:pt x="295" y="874"/>
                    <a:pt x="295" y="874"/>
                  </a:cubicBezTo>
                  <a:cubicBezTo>
                    <a:pt x="296" y="873"/>
                    <a:pt x="297" y="872"/>
                    <a:pt x="298" y="870"/>
                  </a:cubicBezTo>
                  <a:cubicBezTo>
                    <a:pt x="300" y="867"/>
                    <a:pt x="304" y="870"/>
                    <a:pt x="303" y="873"/>
                  </a:cubicBezTo>
                  <a:cubicBezTo>
                    <a:pt x="302" y="874"/>
                    <a:pt x="302" y="874"/>
                    <a:pt x="302" y="875"/>
                  </a:cubicBezTo>
                  <a:cubicBezTo>
                    <a:pt x="302" y="876"/>
                    <a:pt x="303" y="876"/>
                    <a:pt x="303" y="877"/>
                  </a:cubicBezTo>
                  <a:cubicBezTo>
                    <a:pt x="303" y="877"/>
                    <a:pt x="304" y="877"/>
                    <a:pt x="304" y="878"/>
                  </a:cubicBezTo>
                  <a:cubicBezTo>
                    <a:pt x="308" y="874"/>
                    <a:pt x="317" y="878"/>
                    <a:pt x="324" y="881"/>
                  </a:cubicBezTo>
                  <a:close/>
                  <a:moveTo>
                    <a:pt x="266" y="893"/>
                  </a:moveTo>
                  <a:cubicBezTo>
                    <a:pt x="263" y="891"/>
                    <a:pt x="260" y="888"/>
                    <a:pt x="258" y="886"/>
                  </a:cubicBezTo>
                  <a:cubicBezTo>
                    <a:pt x="257" y="885"/>
                    <a:pt x="257" y="883"/>
                    <a:pt x="257" y="882"/>
                  </a:cubicBezTo>
                  <a:cubicBezTo>
                    <a:pt x="262" y="874"/>
                    <a:pt x="267" y="865"/>
                    <a:pt x="273" y="858"/>
                  </a:cubicBezTo>
                  <a:cubicBezTo>
                    <a:pt x="242" y="844"/>
                    <a:pt x="211" y="830"/>
                    <a:pt x="179" y="816"/>
                  </a:cubicBezTo>
                  <a:cubicBezTo>
                    <a:pt x="164" y="809"/>
                    <a:pt x="149" y="802"/>
                    <a:pt x="133" y="795"/>
                  </a:cubicBezTo>
                  <a:cubicBezTo>
                    <a:pt x="123" y="791"/>
                    <a:pt x="116" y="787"/>
                    <a:pt x="109" y="799"/>
                  </a:cubicBezTo>
                  <a:cubicBezTo>
                    <a:pt x="105" y="806"/>
                    <a:pt x="102" y="813"/>
                    <a:pt x="99" y="820"/>
                  </a:cubicBezTo>
                  <a:cubicBezTo>
                    <a:pt x="98" y="822"/>
                    <a:pt x="96" y="822"/>
                    <a:pt x="95" y="822"/>
                  </a:cubicBezTo>
                  <a:cubicBezTo>
                    <a:pt x="94" y="825"/>
                    <a:pt x="93" y="827"/>
                    <a:pt x="92" y="831"/>
                  </a:cubicBezTo>
                  <a:cubicBezTo>
                    <a:pt x="95" y="831"/>
                    <a:pt x="98" y="832"/>
                    <a:pt x="100" y="832"/>
                  </a:cubicBezTo>
                  <a:cubicBezTo>
                    <a:pt x="101" y="832"/>
                    <a:pt x="101" y="832"/>
                    <a:pt x="102" y="833"/>
                  </a:cubicBezTo>
                  <a:cubicBezTo>
                    <a:pt x="104" y="829"/>
                    <a:pt x="107" y="825"/>
                    <a:pt x="110" y="821"/>
                  </a:cubicBezTo>
                  <a:cubicBezTo>
                    <a:pt x="110" y="821"/>
                    <a:pt x="112" y="820"/>
                    <a:pt x="113" y="821"/>
                  </a:cubicBezTo>
                  <a:cubicBezTo>
                    <a:pt x="166" y="840"/>
                    <a:pt x="216" y="865"/>
                    <a:pt x="266" y="893"/>
                  </a:cubicBezTo>
                  <a:close/>
                  <a:moveTo>
                    <a:pt x="95" y="839"/>
                  </a:moveTo>
                  <a:cubicBezTo>
                    <a:pt x="94" y="838"/>
                    <a:pt x="92" y="838"/>
                    <a:pt x="91" y="838"/>
                  </a:cubicBezTo>
                  <a:cubicBezTo>
                    <a:pt x="89" y="840"/>
                    <a:pt x="85" y="840"/>
                    <a:pt x="85" y="836"/>
                  </a:cubicBezTo>
                  <a:cubicBezTo>
                    <a:pt x="85" y="836"/>
                    <a:pt x="85" y="836"/>
                    <a:pt x="85" y="836"/>
                  </a:cubicBezTo>
                  <a:cubicBezTo>
                    <a:pt x="81" y="834"/>
                    <a:pt x="78" y="833"/>
                    <a:pt x="74" y="831"/>
                  </a:cubicBezTo>
                  <a:cubicBezTo>
                    <a:pt x="67" y="828"/>
                    <a:pt x="70" y="827"/>
                    <a:pt x="67" y="833"/>
                  </a:cubicBezTo>
                  <a:cubicBezTo>
                    <a:pt x="63" y="838"/>
                    <a:pt x="59" y="844"/>
                    <a:pt x="56" y="850"/>
                  </a:cubicBezTo>
                  <a:cubicBezTo>
                    <a:pt x="43" y="869"/>
                    <a:pt x="31" y="889"/>
                    <a:pt x="21" y="909"/>
                  </a:cubicBezTo>
                  <a:cubicBezTo>
                    <a:pt x="21" y="909"/>
                    <a:pt x="21" y="909"/>
                    <a:pt x="21" y="909"/>
                  </a:cubicBezTo>
                  <a:cubicBezTo>
                    <a:pt x="25" y="911"/>
                    <a:pt x="29" y="912"/>
                    <a:pt x="33" y="914"/>
                  </a:cubicBezTo>
                  <a:cubicBezTo>
                    <a:pt x="33" y="914"/>
                    <a:pt x="33" y="913"/>
                    <a:pt x="33" y="913"/>
                  </a:cubicBezTo>
                  <a:cubicBezTo>
                    <a:pt x="36" y="910"/>
                    <a:pt x="40" y="913"/>
                    <a:pt x="40" y="916"/>
                  </a:cubicBezTo>
                  <a:cubicBezTo>
                    <a:pt x="42" y="917"/>
                    <a:pt x="43" y="917"/>
                    <a:pt x="45" y="917"/>
                  </a:cubicBezTo>
                  <a:cubicBezTo>
                    <a:pt x="55" y="921"/>
                    <a:pt x="63" y="904"/>
                    <a:pt x="68" y="896"/>
                  </a:cubicBezTo>
                  <a:cubicBezTo>
                    <a:pt x="79" y="877"/>
                    <a:pt x="87" y="858"/>
                    <a:pt x="95" y="839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1" name="Freeform 76"/>
            <p:cNvSpPr>
              <a:spLocks/>
            </p:cNvSpPr>
            <p:nvPr/>
          </p:nvSpPr>
          <p:spPr bwMode="auto">
            <a:xfrm>
              <a:off x="2453" y="958"/>
              <a:ext cx="57" cy="107"/>
            </a:xfrm>
            <a:custGeom>
              <a:avLst/>
              <a:gdLst>
                <a:gd name="T0" fmla="*/ 7 w 24"/>
                <a:gd name="T1" fmla="*/ 2 h 45"/>
                <a:gd name="T2" fmla="*/ 24 w 24"/>
                <a:gd name="T3" fmla="*/ 24 h 45"/>
                <a:gd name="T4" fmla="*/ 11 w 24"/>
                <a:gd name="T5" fmla="*/ 43 h 45"/>
                <a:gd name="T6" fmla="*/ 7 w 24"/>
                <a:gd name="T7" fmla="*/ 39 h 45"/>
                <a:gd name="T8" fmla="*/ 18 w 24"/>
                <a:gd name="T9" fmla="*/ 24 h 45"/>
                <a:gd name="T10" fmla="*/ 4 w 24"/>
                <a:gd name="T11" fmla="*/ 7 h 45"/>
                <a:gd name="T12" fmla="*/ 7 w 24"/>
                <a:gd name="T13" fmla="*/ 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45">
                  <a:moveTo>
                    <a:pt x="7" y="2"/>
                  </a:moveTo>
                  <a:cubicBezTo>
                    <a:pt x="14" y="7"/>
                    <a:pt x="24" y="14"/>
                    <a:pt x="24" y="24"/>
                  </a:cubicBezTo>
                  <a:cubicBezTo>
                    <a:pt x="23" y="32"/>
                    <a:pt x="17" y="38"/>
                    <a:pt x="11" y="43"/>
                  </a:cubicBezTo>
                  <a:cubicBezTo>
                    <a:pt x="8" y="45"/>
                    <a:pt x="5" y="41"/>
                    <a:pt x="7" y="39"/>
                  </a:cubicBezTo>
                  <a:cubicBezTo>
                    <a:pt x="12" y="35"/>
                    <a:pt x="18" y="30"/>
                    <a:pt x="18" y="24"/>
                  </a:cubicBezTo>
                  <a:cubicBezTo>
                    <a:pt x="17" y="16"/>
                    <a:pt x="9" y="11"/>
                    <a:pt x="4" y="7"/>
                  </a:cubicBezTo>
                  <a:cubicBezTo>
                    <a:pt x="0" y="5"/>
                    <a:pt x="3" y="0"/>
                    <a:pt x="7" y="2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2" name="Freeform 77"/>
            <p:cNvSpPr>
              <a:spLocks noEditPoints="1"/>
            </p:cNvSpPr>
            <p:nvPr/>
          </p:nvSpPr>
          <p:spPr bwMode="auto">
            <a:xfrm>
              <a:off x="2100" y="1077"/>
              <a:ext cx="218" cy="158"/>
            </a:xfrm>
            <a:custGeom>
              <a:avLst/>
              <a:gdLst>
                <a:gd name="T0" fmla="*/ 80 w 92"/>
                <a:gd name="T1" fmla="*/ 22 h 67"/>
                <a:gd name="T2" fmla="*/ 52 w 92"/>
                <a:gd name="T3" fmla="*/ 64 h 67"/>
                <a:gd name="T4" fmla="*/ 5 w 92"/>
                <a:gd name="T5" fmla="*/ 40 h 67"/>
                <a:gd name="T6" fmla="*/ 33 w 92"/>
                <a:gd name="T7" fmla="*/ 9 h 67"/>
                <a:gd name="T8" fmla="*/ 80 w 92"/>
                <a:gd name="T9" fmla="*/ 22 h 67"/>
                <a:gd name="T10" fmla="*/ 50 w 92"/>
                <a:gd name="T11" fmla="*/ 58 h 67"/>
                <a:gd name="T12" fmla="*/ 74 w 92"/>
                <a:gd name="T13" fmla="*/ 23 h 67"/>
                <a:gd name="T14" fmla="*/ 33 w 92"/>
                <a:gd name="T15" fmla="*/ 16 h 67"/>
                <a:gd name="T16" fmla="*/ 29 w 92"/>
                <a:gd name="T17" fmla="*/ 14 h 67"/>
                <a:gd name="T18" fmla="*/ 11 w 92"/>
                <a:gd name="T19" fmla="*/ 40 h 67"/>
                <a:gd name="T20" fmla="*/ 50 w 92"/>
                <a:gd name="T21" fmla="*/ 58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67">
                  <a:moveTo>
                    <a:pt x="80" y="22"/>
                  </a:moveTo>
                  <a:cubicBezTo>
                    <a:pt x="92" y="42"/>
                    <a:pt x="72" y="60"/>
                    <a:pt x="52" y="64"/>
                  </a:cubicBezTo>
                  <a:cubicBezTo>
                    <a:pt x="34" y="67"/>
                    <a:pt x="10" y="60"/>
                    <a:pt x="5" y="40"/>
                  </a:cubicBezTo>
                  <a:cubicBezTo>
                    <a:pt x="0" y="21"/>
                    <a:pt x="16" y="11"/>
                    <a:pt x="33" y="9"/>
                  </a:cubicBezTo>
                  <a:cubicBezTo>
                    <a:pt x="48" y="0"/>
                    <a:pt x="71" y="7"/>
                    <a:pt x="80" y="22"/>
                  </a:cubicBezTo>
                  <a:close/>
                  <a:moveTo>
                    <a:pt x="50" y="58"/>
                  </a:moveTo>
                  <a:cubicBezTo>
                    <a:pt x="65" y="54"/>
                    <a:pt x="87" y="41"/>
                    <a:pt x="74" y="23"/>
                  </a:cubicBezTo>
                  <a:cubicBezTo>
                    <a:pt x="63" y="10"/>
                    <a:pt x="47" y="10"/>
                    <a:pt x="33" y="16"/>
                  </a:cubicBezTo>
                  <a:cubicBezTo>
                    <a:pt x="31" y="17"/>
                    <a:pt x="29" y="15"/>
                    <a:pt x="29" y="14"/>
                  </a:cubicBezTo>
                  <a:cubicBezTo>
                    <a:pt x="17" y="18"/>
                    <a:pt x="6" y="26"/>
                    <a:pt x="11" y="40"/>
                  </a:cubicBezTo>
                  <a:cubicBezTo>
                    <a:pt x="17" y="55"/>
                    <a:pt x="36" y="61"/>
                    <a:pt x="50" y="58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3" name="Freeform 78"/>
            <p:cNvSpPr>
              <a:spLocks/>
            </p:cNvSpPr>
            <p:nvPr/>
          </p:nvSpPr>
          <p:spPr bwMode="auto">
            <a:xfrm>
              <a:off x="2136" y="845"/>
              <a:ext cx="78" cy="66"/>
            </a:xfrm>
            <a:custGeom>
              <a:avLst/>
              <a:gdLst>
                <a:gd name="T0" fmla="*/ 23 w 33"/>
                <a:gd name="T1" fmla="*/ 6 h 28"/>
                <a:gd name="T2" fmla="*/ 33 w 33"/>
                <a:gd name="T3" fmla="*/ 23 h 28"/>
                <a:gd name="T4" fmla="*/ 27 w 33"/>
                <a:gd name="T5" fmla="*/ 25 h 28"/>
                <a:gd name="T6" fmla="*/ 19 w 33"/>
                <a:gd name="T7" fmla="*/ 10 h 28"/>
                <a:gd name="T8" fmla="*/ 3 w 33"/>
                <a:gd name="T9" fmla="*/ 4 h 28"/>
                <a:gd name="T10" fmla="*/ 3 w 33"/>
                <a:gd name="T11" fmla="*/ 0 h 28"/>
                <a:gd name="T12" fmla="*/ 23 w 33"/>
                <a:gd name="T13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28">
                  <a:moveTo>
                    <a:pt x="23" y="6"/>
                  </a:moveTo>
                  <a:cubicBezTo>
                    <a:pt x="28" y="10"/>
                    <a:pt x="33" y="17"/>
                    <a:pt x="33" y="23"/>
                  </a:cubicBezTo>
                  <a:cubicBezTo>
                    <a:pt x="33" y="26"/>
                    <a:pt x="29" y="28"/>
                    <a:pt x="27" y="25"/>
                  </a:cubicBezTo>
                  <a:cubicBezTo>
                    <a:pt x="25" y="20"/>
                    <a:pt x="24" y="14"/>
                    <a:pt x="19" y="10"/>
                  </a:cubicBezTo>
                  <a:cubicBezTo>
                    <a:pt x="14" y="7"/>
                    <a:pt x="9" y="5"/>
                    <a:pt x="3" y="4"/>
                  </a:cubicBezTo>
                  <a:cubicBezTo>
                    <a:pt x="0" y="4"/>
                    <a:pt x="0" y="0"/>
                    <a:pt x="3" y="0"/>
                  </a:cubicBezTo>
                  <a:cubicBezTo>
                    <a:pt x="10" y="0"/>
                    <a:pt x="18" y="1"/>
                    <a:pt x="23" y="6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4" name="Freeform 79"/>
            <p:cNvSpPr>
              <a:spLocks noEditPoints="1"/>
            </p:cNvSpPr>
            <p:nvPr/>
          </p:nvSpPr>
          <p:spPr bwMode="auto">
            <a:xfrm>
              <a:off x="2065" y="930"/>
              <a:ext cx="106" cy="102"/>
            </a:xfrm>
            <a:custGeom>
              <a:avLst/>
              <a:gdLst>
                <a:gd name="T0" fmla="*/ 44 w 45"/>
                <a:gd name="T1" fmla="*/ 24 h 43"/>
                <a:gd name="T2" fmla="*/ 23 w 45"/>
                <a:gd name="T3" fmla="*/ 41 h 43"/>
                <a:gd name="T4" fmla="*/ 2 w 45"/>
                <a:gd name="T5" fmla="*/ 18 h 43"/>
                <a:gd name="T6" fmla="*/ 18 w 45"/>
                <a:gd name="T7" fmla="*/ 2 h 43"/>
                <a:gd name="T8" fmla="*/ 21 w 45"/>
                <a:gd name="T9" fmla="*/ 1 h 43"/>
                <a:gd name="T10" fmla="*/ 44 w 45"/>
                <a:gd name="T11" fmla="*/ 24 h 43"/>
                <a:gd name="T12" fmla="*/ 38 w 45"/>
                <a:gd name="T13" fmla="*/ 27 h 43"/>
                <a:gd name="T14" fmla="*/ 36 w 45"/>
                <a:gd name="T15" fmla="*/ 28 h 43"/>
                <a:gd name="T16" fmla="*/ 33 w 45"/>
                <a:gd name="T17" fmla="*/ 32 h 43"/>
                <a:gd name="T18" fmla="*/ 32 w 45"/>
                <a:gd name="T19" fmla="*/ 33 h 43"/>
                <a:gd name="T20" fmla="*/ 31 w 45"/>
                <a:gd name="T21" fmla="*/ 34 h 43"/>
                <a:gd name="T22" fmla="*/ 38 w 45"/>
                <a:gd name="T23" fmla="*/ 27 h 43"/>
                <a:gd name="T24" fmla="*/ 14 w 45"/>
                <a:gd name="T25" fmla="*/ 8 h 43"/>
                <a:gd name="T26" fmla="*/ 23 w 45"/>
                <a:gd name="T27" fmla="*/ 7 h 43"/>
                <a:gd name="T28" fmla="*/ 19 w 45"/>
                <a:gd name="T29" fmla="*/ 6 h 43"/>
                <a:gd name="T30" fmla="*/ 19 w 45"/>
                <a:gd name="T31" fmla="*/ 6 h 43"/>
                <a:gd name="T32" fmla="*/ 14 w 45"/>
                <a:gd name="T33" fmla="*/ 8 h 43"/>
                <a:gd name="T34" fmla="*/ 18 w 45"/>
                <a:gd name="T35" fmla="*/ 34 h 43"/>
                <a:gd name="T36" fmla="*/ 16 w 45"/>
                <a:gd name="T37" fmla="*/ 31 h 43"/>
                <a:gd name="T38" fmla="*/ 14 w 45"/>
                <a:gd name="T39" fmla="*/ 31 h 43"/>
                <a:gd name="T40" fmla="*/ 12 w 45"/>
                <a:gd name="T41" fmla="*/ 30 h 43"/>
                <a:gd name="T42" fmla="*/ 18 w 45"/>
                <a:gd name="T43" fmla="*/ 3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" h="43">
                  <a:moveTo>
                    <a:pt x="44" y="24"/>
                  </a:moveTo>
                  <a:cubicBezTo>
                    <a:pt x="45" y="36"/>
                    <a:pt x="34" y="43"/>
                    <a:pt x="23" y="41"/>
                  </a:cubicBezTo>
                  <a:cubicBezTo>
                    <a:pt x="10" y="40"/>
                    <a:pt x="0" y="31"/>
                    <a:pt x="2" y="18"/>
                  </a:cubicBezTo>
                  <a:cubicBezTo>
                    <a:pt x="3" y="9"/>
                    <a:pt x="10" y="3"/>
                    <a:pt x="18" y="2"/>
                  </a:cubicBezTo>
                  <a:cubicBezTo>
                    <a:pt x="18" y="1"/>
                    <a:pt x="19" y="0"/>
                    <a:pt x="21" y="1"/>
                  </a:cubicBezTo>
                  <a:cubicBezTo>
                    <a:pt x="32" y="2"/>
                    <a:pt x="44" y="12"/>
                    <a:pt x="44" y="24"/>
                  </a:cubicBezTo>
                  <a:close/>
                  <a:moveTo>
                    <a:pt x="38" y="27"/>
                  </a:moveTo>
                  <a:cubicBezTo>
                    <a:pt x="37" y="27"/>
                    <a:pt x="37" y="28"/>
                    <a:pt x="36" y="28"/>
                  </a:cubicBezTo>
                  <a:cubicBezTo>
                    <a:pt x="35" y="29"/>
                    <a:pt x="34" y="31"/>
                    <a:pt x="33" y="32"/>
                  </a:cubicBezTo>
                  <a:cubicBezTo>
                    <a:pt x="33" y="33"/>
                    <a:pt x="33" y="33"/>
                    <a:pt x="32" y="33"/>
                  </a:cubicBezTo>
                  <a:cubicBezTo>
                    <a:pt x="32" y="33"/>
                    <a:pt x="31" y="34"/>
                    <a:pt x="31" y="34"/>
                  </a:cubicBezTo>
                  <a:cubicBezTo>
                    <a:pt x="35" y="33"/>
                    <a:pt x="37" y="31"/>
                    <a:pt x="38" y="27"/>
                  </a:cubicBezTo>
                  <a:close/>
                  <a:moveTo>
                    <a:pt x="14" y="8"/>
                  </a:moveTo>
                  <a:cubicBezTo>
                    <a:pt x="17" y="7"/>
                    <a:pt x="20" y="7"/>
                    <a:pt x="23" y="7"/>
                  </a:cubicBezTo>
                  <a:cubicBezTo>
                    <a:pt x="21" y="7"/>
                    <a:pt x="20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7" y="7"/>
                    <a:pt x="16" y="7"/>
                    <a:pt x="14" y="8"/>
                  </a:cubicBezTo>
                  <a:close/>
                  <a:moveTo>
                    <a:pt x="18" y="34"/>
                  </a:moveTo>
                  <a:cubicBezTo>
                    <a:pt x="17" y="33"/>
                    <a:pt x="17" y="32"/>
                    <a:pt x="16" y="31"/>
                  </a:cubicBezTo>
                  <a:cubicBezTo>
                    <a:pt x="15" y="31"/>
                    <a:pt x="15" y="31"/>
                    <a:pt x="14" y="31"/>
                  </a:cubicBezTo>
                  <a:cubicBezTo>
                    <a:pt x="13" y="31"/>
                    <a:pt x="12" y="30"/>
                    <a:pt x="12" y="30"/>
                  </a:cubicBezTo>
                  <a:cubicBezTo>
                    <a:pt x="13" y="32"/>
                    <a:pt x="16" y="33"/>
                    <a:pt x="18" y="34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" name="Freeform 80"/>
            <p:cNvSpPr>
              <a:spLocks noEditPoints="1"/>
            </p:cNvSpPr>
            <p:nvPr/>
          </p:nvSpPr>
          <p:spPr bwMode="auto">
            <a:xfrm>
              <a:off x="1899" y="2343"/>
              <a:ext cx="107" cy="99"/>
            </a:xfrm>
            <a:custGeom>
              <a:avLst/>
              <a:gdLst>
                <a:gd name="T0" fmla="*/ 22 w 45"/>
                <a:gd name="T1" fmla="*/ 0 h 42"/>
                <a:gd name="T2" fmla="*/ 42 w 45"/>
                <a:gd name="T3" fmla="*/ 24 h 42"/>
                <a:gd name="T4" fmla="*/ 19 w 45"/>
                <a:gd name="T5" fmla="*/ 38 h 42"/>
                <a:gd name="T6" fmla="*/ 17 w 45"/>
                <a:gd name="T7" fmla="*/ 4 h 42"/>
                <a:gd name="T8" fmla="*/ 22 w 45"/>
                <a:gd name="T9" fmla="*/ 0 h 42"/>
                <a:gd name="T10" fmla="*/ 35 w 45"/>
                <a:gd name="T11" fmla="*/ 22 h 42"/>
                <a:gd name="T12" fmla="*/ 23 w 45"/>
                <a:gd name="T13" fmla="*/ 8 h 42"/>
                <a:gd name="T14" fmla="*/ 21 w 45"/>
                <a:gd name="T15" fmla="*/ 9 h 42"/>
                <a:gd name="T16" fmla="*/ 15 w 45"/>
                <a:gd name="T17" fmla="*/ 13 h 42"/>
                <a:gd name="T18" fmla="*/ 15 w 45"/>
                <a:gd name="T19" fmla="*/ 13 h 42"/>
                <a:gd name="T20" fmla="*/ 24 w 45"/>
                <a:gd name="T21" fmla="*/ 17 h 42"/>
                <a:gd name="T22" fmla="*/ 26 w 45"/>
                <a:gd name="T23" fmla="*/ 13 h 42"/>
                <a:gd name="T24" fmla="*/ 31 w 45"/>
                <a:gd name="T25" fmla="*/ 16 h 42"/>
                <a:gd name="T26" fmla="*/ 28 w 45"/>
                <a:gd name="T27" fmla="*/ 20 h 42"/>
                <a:gd name="T28" fmla="*/ 34 w 45"/>
                <a:gd name="T29" fmla="*/ 23 h 42"/>
                <a:gd name="T30" fmla="*/ 35 w 45"/>
                <a:gd name="T31" fmla="*/ 22 h 42"/>
                <a:gd name="T32" fmla="*/ 33 w 45"/>
                <a:gd name="T33" fmla="*/ 27 h 42"/>
                <a:gd name="T34" fmla="*/ 25 w 45"/>
                <a:gd name="T35" fmla="*/ 23 h 42"/>
                <a:gd name="T36" fmla="*/ 17 w 45"/>
                <a:gd name="T37" fmla="*/ 28 h 42"/>
                <a:gd name="T38" fmla="*/ 20 w 45"/>
                <a:gd name="T39" fmla="*/ 31 h 42"/>
                <a:gd name="T40" fmla="*/ 33 w 45"/>
                <a:gd name="T41" fmla="*/ 27 h 42"/>
                <a:gd name="T42" fmla="*/ 22 w 45"/>
                <a:gd name="T43" fmla="*/ 20 h 42"/>
                <a:gd name="T44" fmla="*/ 15 w 45"/>
                <a:gd name="T45" fmla="*/ 15 h 42"/>
                <a:gd name="T46" fmla="*/ 14 w 45"/>
                <a:gd name="T47" fmla="*/ 14 h 42"/>
                <a:gd name="T48" fmla="*/ 13 w 45"/>
                <a:gd name="T49" fmla="*/ 20 h 42"/>
                <a:gd name="T50" fmla="*/ 15 w 45"/>
                <a:gd name="T51" fmla="*/ 26 h 42"/>
                <a:gd name="T52" fmla="*/ 22 w 45"/>
                <a:gd name="T53" fmla="*/ 2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5" h="42">
                  <a:moveTo>
                    <a:pt x="22" y="0"/>
                  </a:moveTo>
                  <a:cubicBezTo>
                    <a:pt x="32" y="3"/>
                    <a:pt x="45" y="12"/>
                    <a:pt x="42" y="24"/>
                  </a:cubicBezTo>
                  <a:cubicBezTo>
                    <a:pt x="39" y="33"/>
                    <a:pt x="29" y="42"/>
                    <a:pt x="19" y="38"/>
                  </a:cubicBezTo>
                  <a:cubicBezTo>
                    <a:pt x="4" y="32"/>
                    <a:pt x="0" y="10"/>
                    <a:pt x="17" y="4"/>
                  </a:cubicBezTo>
                  <a:cubicBezTo>
                    <a:pt x="17" y="2"/>
                    <a:pt x="19" y="0"/>
                    <a:pt x="22" y="0"/>
                  </a:cubicBezTo>
                  <a:close/>
                  <a:moveTo>
                    <a:pt x="35" y="22"/>
                  </a:moveTo>
                  <a:cubicBezTo>
                    <a:pt x="36" y="15"/>
                    <a:pt x="29" y="11"/>
                    <a:pt x="23" y="8"/>
                  </a:cubicBezTo>
                  <a:cubicBezTo>
                    <a:pt x="23" y="9"/>
                    <a:pt x="22" y="9"/>
                    <a:pt x="21" y="9"/>
                  </a:cubicBezTo>
                  <a:cubicBezTo>
                    <a:pt x="19" y="10"/>
                    <a:pt x="17" y="12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8" y="15"/>
                    <a:pt x="21" y="16"/>
                    <a:pt x="24" y="17"/>
                  </a:cubicBezTo>
                  <a:cubicBezTo>
                    <a:pt x="25" y="16"/>
                    <a:pt x="26" y="15"/>
                    <a:pt x="26" y="13"/>
                  </a:cubicBezTo>
                  <a:cubicBezTo>
                    <a:pt x="28" y="11"/>
                    <a:pt x="32" y="13"/>
                    <a:pt x="31" y="16"/>
                  </a:cubicBezTo>
                  <a:cubicBezTo>
                    <a:pt x="30" y="17"/>
                    <a:pt x="29" y="18"/>
                    <a:pt x="28" y="20"/>
                  </a:cubicBezTo>
                  <a:cubicBezTo>
                    <a:pt x="30" y="21"/>
                    <a:pt x="33" y="22"/>
                    <a:pt x="34" y="23"/>
                  </a:cubicBezTo>
                  <a:cubicBezTo>
                    <a:pt x="34" y="23"/>
                    <a:pt x="35" y="22"/>
                    <a:pt x="35" y="22"/>
                  </a:cubicBezTo>
                  <a:close/>
                  <a:moveTo>
                    <a:pt x="33" y="27"/>
                  </a:moveTo>
                  <a:cubicBezTo>
                    <a:pt x="30" y="26"/>
                    <a:pt x="28" y="24"/>
                    <a:pt x="25" y="23"/>
                  </a:cubicBezTo>
                  <a:cubicBezTo>
                    <a:pt x="23" y="25"/>
                    <a:pt x="20" y="27"/>
                    <a:pt x="17" y="28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5" y="33"/>
                    <a:pt x="30" y="30"/>
                    <a:pt x="33" y="27"/>
                  </a:cubicBezTo>
                  <a:close/>
                  <a:moveTo>
                    <a:pt x="22" y="20"/>
                  </a:moveTo>
                  <a:cubicBezTo>
                    <a:pt x="19" y="19"/>
                    <a:pt x="17" y="17"/>
                    <a:pt x="15" y="15"/>
                  </a:cubicBezTo>
                  <a:cubicBezTo>
                    <a:pt x="14" y="15"/>
                    <a:pt x="14" y="15"/>
                    <a:pt x="14" y="14"/>
                  </a:cubicBezTo>
                  <a:cubicBezTo>
                    <a:pt x="13" y="16"/>
                    <a:pt x="12" y="18"/>
                    <a:pt x="13" y="20"/>
                  </a:cubicBezTo>
                  <a:cubicBezTo>
                    <a:pt x="13" y="22"/>
                    <a:pt x="14" y="24"/>
                    <a:pt x="15" y="26"/>
                  </a:cubicBezTo>
                  <a:cubicBezTo>
                    <a:pt x="18" y="24"/>
                    <a:pt x="20" y="22"/>
                    <a:pt x="22" y="20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" name="Freeform 81"/>
            <p:cNvSpPr>
              <a:spLocks/>
            </p:cNvSpPr>
            <p:nvPr/>
          </p:nvSpPr>
          <p:spPr bwMode="auto">
            <a:xfrm>
              <a:off x="1612" y="1164"/>
              <a:ext cx="387" cy="149"/>
            </a:xfrm>
            <a:custGeom>
              <a:avLst/>
              <a:gdLst>
                <a:gd name="T0" fmla="*/ 155 w 163"/>
                <a:gd name="T1" fmla="*/ 4 h 63"/>
                <a:gd name="T2" fmla="*/ 160 w 163"/>
                <a:gd name="T3" fmla="*/ 8 h 63"/>
                <a:gd name="T4" fmla="*/ 1 w 163"/>
                <a:gd name="T5" fmla="*/ 12 h 63"/>
                <a:gd name="T6" fmla="*/ 4 w 163"/>
                <a:gd name="T7" fmla="*/ 10 h 63"/>
                <a:gd name="T8" fmla="*/ 155 w 163"/>
                <a:gd name="T9" fmla="*/ 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63">
                  <a:moveTo>
                    <a:pt x="155" y="4"/>
                  </a:moveTo>
                  <a:cubicBezTo>
                    <a:pt x="157" y="0"/>
                    <a:pt x="163" y="4"/>
                    <a:pt x="160" y="8"/>
                  </a:cubicBezTo>
                  <a:cubicBezTo>
                    <a:pt x="130" y="63"/>
                    <a:pt x="38" y="59"/>
                    <a:pt x="1" y="12"/>
                  </a:cubicBezTo>
                  <a:cubicBezTo>
                    <a:pt x="0" y="10"/>
                    <a:pt x="3" y="8"/>
                    <a:pt x="4" y="10"/>
                  </a:cubicBezTo>
                  <a:cubicBezTo>
                    <a:pt x="43" y="50"/>
                    <a:pt x="122" y="55"/>
                    <a:pt x="155" y="4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" name="Freeform 82"/>
            <p:cNvSpPr>
              <a:spLocks noEditPoints="1"/>
            </p:cNvSpPr>
            <p:nvPr/>
          </p:nvSpPr>
          <p:spPr bwMode="auto">
            <a:xfrm>
              <a:off x="1882" y="2674"/>
              <a:ext cx="86" cy="83"/>
            </a:xfrm>
            <a:custGeom>
              <a:avLst/>
              <a:gdLst>
                <a:gd name="T0" fmla="*/ 22 w 36"/>
                <a:gd name="T1" fmla="*/ 0 h 35"/>
                <a:gd name="T2" fmla="*/ 35 w 36"/>
                <a:gd name="T3" fmla="*/ 21 h 35"/>
                <a:gd name="T4" fmla="*/ 17 w 36"/>
                <a:gd name="T5" fmla="*/ 35 h 35"/>
                <a:gd name="T6" fmla="*/ 3 w 36"/>
                <a:gd name="T7" fmla="*/ 30 h 35"/>
                <a:gd name="T8" fmla="*/ 1 w 36"/>
                <a:gd name="T9" fmla="*/ 15 h 35"/>
                <a:gd name="T10" fmla="*/ 20 w 36"/>
                <a:gd name="T11" fmla="*/ 1 h 35"/>
                <a:gd name="T12" fmla="*/ 22 w 36"/>
                <a:gd name="T13" fmla="*/ 0 h 35"/>
                <a:gd name="T14" fmla="*/ 28 w 36"/>
                <a:gd name="T15" fmla="*/ 19 h 35"/>
                <a:gd name="T16" fmla="*/ 27 w 36"/>
                <a:gd name="T17" fmla="*/ 13 h 35"/>
                <a:gd name="T18" fmla="*/ 22 w 36"/>
                <a:gd name="T19" fmla="*/ 15 h 35"/>
                <a:gd name="T20" fmla="*/ 25 w 36"/>
                <a:gd name="T21" fmla="*/ 17 h 35"/>
                <a:gd name="T22" fmla="*/ 28 w 36"/>
                <a:gd name="T23" fmla="*/ 19 h 35"/>
                <a:gd name="T24" fmla="*/ 26 w 36"/>
                <a:gd name="T25" fmla="*/ 24 h 35"/>
                <a:gd name="T26" fmla="*/ 22 w 36"/>
                <a:gd name="T27" fmla="*/ 20 h 35"/>
                <a:gd name="T28" fmla="*/ 19 w 36"/>
                <a:gd name="T29" fmla="*/ 18 h 35"/>
                <a:gd name="T30" fmla="*/ 13 w 36"/>
                <a:gd name="T31" fmla="*/ 27 h 35"/>
                <a:gd name="T32" fmla="*/ 26 w 36"/>
                <a:gd name="T33" fmla="*/ 24 h 35"/>
                <a:gd name="T34" fmla="*/ 24 w 36"/>
                <a:gd name="T35" fmla="*/ 9 h 35"/>
                <a:gd name="T36" fmla="*/ 21 w 36"/>
                <a:gd name="T37" fmla="*/ 5 h 35"/>
                <a:gd name="T38" fmla="*/ 14 w 36"/>
                <a:gd name="T39" fmla="*/ 9 h 35"/>
                <a:gd name="T40" fmla="*/ 15 w 36"/>
                <a:gd name="T41" fmla="*/ 9 h 35"/>
                <a:gd name="T42" fmla="*/ 19 w 36"/>
                <a:gd name="T43" fmla="*/ 12 h 35"/>
                <a:gd name="T44" fmla="*/ 24 w 36"/>
                <a:gd name="T45" fmla="*/ 9 h 35"/>
                <a:gd name="T46" fmla="*/ 16 w 36"/>
                <a:gd name="T47" fmla="*/ 15 h 35"/>
                <a:gd name="T48" fmla="*/ 13 w 36"/>
                <a:gd name="T49" fmla="*/ 12 h 35"/>
                <a:gd name="T50" fmla="*/ 12 w 36"/>
                <a:gd name="T51" fmla="*/ 10 h 35"/>
                <a:gd name="T52" fmla="*/ 10 w 36"/>
                <a:gd name="T53" fmla="*/ 13 h 35"/>
                <a:gd name="T54" fmla="*/ 9 w 36"/>
                <a:gd name="T55" fmla="*/ 26 h 35"/>
                <a:gd name="T56" fmla="*/ 10 w 36"/>
                <a:gd name="T57" fmla="*/ 26 h 35"/>
                <a:gd name="T58" fmla="*/ 10 w 36"/>
                <a:gd name="T59" fmla="*/ 26 h 35"/>
                <a:gd name="T60" fmla="*/ 16 w 36"/>
                <a:gd name="T61" fmla="*/ 1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6" h="35">
                  <a:moveTo>
                    <a:pt x="22" y="0"/>
                  </a:moveTo>
                  <a:cubicBezTo>
                    <a:pt x="31" y="0"/>
                    <a:pt x="36" y="13"/>
                    <a:pt x="35" y="21"/>
                  </a:cubicBezTo>
                  <a:cubicBezTo>
                    <a:pt x="34" y="29"/>
                    <a:pt x="26" y="34"/>
                    <a:pt x="17" y="35"/>
                  </a:cubicBezTo>
                  <a:cubicBezTo>
                    <a:pt x="14" y="35"/>
                    <a:pt x="4" y="35"/>
                    <a:pt x="3" y="30"/>
                  </a:cubicBezTo>
                  <a:cubicBezTo>
                    <a:pt x="1" y="25"/>
                    <a:pt x="0" y="20"/>
                    <a:pt x="1" y="15"/>
                  </a:cubicBezTo>
                  <a:cubicBezTo>
                    <a:pt x="4" y="5"/>
                    <a:pt x="12" y="2"/>
                    <a:pt x="20" y="1"/>
                  </a:cubicBezTo>
                  <a:cubicBezTo>
                    <a:pt x="21" y="0"/>
                    <a:pt x="21" y="0"/>
                    <a:pt x="22" y="0"/>
                  </a:cubicBezTo>
                  <a:close/>
                  <a:moveTo>
                    <a:pt x="28" y="19"/>
                  </a:moveTo>
                  <a:cubicBezTo>
                    <a:pt x="28" y="17"/>
                    <a:pt x="28" y="15"/>
                    <a:pt x="27" y="13"/>
                  </a:cubicBezTo>
                  <a:cubicBezTo>
                    <a:pt x="25" y="14"/>
                    <a:pt x="24" y="15"/>
                    <a:pt x="22" y="15"/>
                  </a:cubicBezTo>
                  <a:cubicBezTo>
                    <a:pt x="23" y="16"/>
                    <a:pt x="24" y="17"/>
                    <a:pt x="25" y="17"/>
                  </a:cubicBezTo>
                  <a:cubicBezTo>
                    <a:pt x="26" y="18"/>
                    <a:pt x="27" y="19"/>
                    <a:pt x="28" y="19"/>
                  </a:cubicBezTo>
                  <a:close/>
                  <a:moveTo>
                    <a:pt x="26" y="24"/>
                  </a:moveTo>
                  <a:cubicBezTo>
                    <a:pt x="24" y="23"/>
                    <a:pt x="23" y="22"/>
                    <a:pt x="22" y="20"/>
                  </a:cubicBezTo>
                  <a:cubicBezTo>
                    <a:pt x="21" y="20"/>
                    <a:pt x="20" y="19"/>
                    <a:pt x="19" y="18"/>
                  </a:cubicBezTo>
                  <a:cubicBezTo>
                    <a:pt x="16" y="21"/>
                    <a:pt x="15" y="24"/>
                    <a:pt x="13" y="27"/>
                  </a:cubicBezTo>
                  <a:cubicBezTo>
                    <a:pt x="18" y="27"/>
                    <a:pt x="23" y="27"/>
                    <a:pt x="26" y="24"/>
                  </a:cubicBezTo>
                  <a:close/>
                  <a:moveTo>
                    <a:pt x="24" y="9"/>
                  </a:moveTo>
                  <a:cubicBezTo>
                    <a:pt x="23" y="8"/>
                    <a:pt x="22" y="7"/>
                    <a:pt x="21" y="5"/>
                  </a:cubicBezTo>
                  <a:cubicBezTo>
                    <a:pt x="18" y="6"/>
                    <a:pt x="16" y="7"/>
                    <a:pt x="14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7" y="10"/>
                    <a:pt x="18" y="11"/>
                    <a:pt x="19" y="12"/>
                  </a:cubicBezTo>
                  <a:cubicBezTo>
                    <a:pt x="20" y="11"/>
                    <a:pt x="22" y="10"/>
                    <a:pt x="24" y="9"/>
                  </a:cubicBezTo>
                  <a:close/>
                  <a:moveTo>
                    <a:pt x="16" y="15"/>
                  </a:moveTo>
                  <a:cubicBezTo>
                    <a:pt x="15" y="14"/>
                    <a:pt x="14" y="13"/>
                    <a:pt x="13" y="12"/>
                  </a:cubicBezTo>
                  <a:cubicBezTo>
                    <a:pt x="12" y="11"/>
                    <a:pt x="12" y="11"/>
                    <a:pt x="12" y="10"/>
                  </a:cubicBezTo>
                  <a:cubicBezTo>
                    <a:pt x="12" y="11"/>
                    <a:pt x="11" y="12"/>
                    <a:pt x="10" y="13"/>
                  </a:cubicBezTo>
                  <a:cubicBezTo>
                    <a:pt x="8" y="17"/>
                    <a:pt x="8" y="21"/>
                    <a:pt x="9" y="26"/>
                  </a:cubicBezTo>
                  <a:cubicBezTo>
                    <a:pt x="9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2"/>
                    <a:pt x="13" y="18"/>
                    <a:pt x="16" y="15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" name="Freeform 83"/>
            <p:cNvSpPr>
              <a:spLocks noEditPoints="1"/>
            </p:cNvSpPr>
            <p:nvPr/>
          </p:nvSpPr>
          <p:spPr bwMode="auto">
            <a:xfrm>
              <a:off x="1875" y="3278"/>
              <a:ext cx="86" cy="85"/>
            </a:xfrm>
            <a:custGeom>
              <a:avLst/>
              <a:gdLst>
                <a:gd name="T0" fmla="*/ 12 w 36"/>
                <a:gd name="T1" fmla="*/ 0 h 36"/>
                <a:gd name="T2" fmla="*/ 35 w 36"/>
                <a:gd name="T3" fmla="*/ 16 h 36"/>
                <a:gd name="T4" fmla="*/ 19 w 36"/>
                <a:gd name="T5" fmla="*/ 33 h 36"/>
                <a:gd name="T6" fmla="*/ 9 w 36"/>
                <a:gd name="T7" fmla="*/ 35 h 36"/>
                <a:gd name="T8" fmla="*/ 3 w 36"/>
                <a:gd name="T9" fmla="*/ 26 h 36"/>
                <a:gd name="T10" fmla="*/ 3 w 36"/>
                <a:gd name="T11" fmla="*/ 9 h 36"/>
                <a:gd name="T12" fmla="*/ 9 w 36"/>
                <a:gd name="T13" fmla="*/ 4 h 36"/>
                <a:gd name="T14" fmla="*/ 12 w 36"/>
                <a:gd name="T15" fmla="*/ 0 h 36"/>
                <a:gd name="T16" fmla="*/ 28 w 36"/>
                <a:gd name="T17" fmla="*/ 16 h 36"/>
                <a:gd name="T18" fmla="*/ 26 w 36"/>
                <a:gd name="T19" fmla="*/ 11 h 36"/>
                <a:gd name="T20" fmla="*/ 21 w 36"/>
                <a:gd name="T21" fmla="*/ 17 h 36"/>
                <a:gd name="T22" fmla="*/ 22 w 36"/>
                <a:gd name="T23" fmla="*/ 17 h 36"/>
                <a:gd name="T24" fmla="*/ 26 w 36"/>
                <a:gd name="T25" fmla="*/ 20 h 36"/>
                <a:gd name="T26" fmla="*/ 28 w 36"/>
                <a:gd name="T27" fmla="*/ 16 h 36"/>
                <a:gd name="T28" fmla="*/ 17 w 36"/>
                <a:gd name="T29" fmla="*/ 15 h 36"/>
                <a:gd name="T30" fmla="*/ 22 w 36"/>
                <a:gd name="T31" fmla="*/ 9 h 36"/>
                <a:gd name="T32" fmla="*/ 14 w 36"/>
                <a:gd name="T33" fmla="*/ 7 h 36"/>
                <a:gd name="T34" fmla="*/ 11 w 36"/>
                <a:gd name="T35" fmla="*/ 10 h 36"/>
                <a:gd name="T36" fmla="*/ 17 w 36"/>
                <a:gd name="T37" fmla="*/ 15 h 36"/>
                <a:gd name="T38" fmla="*/ 17 w 36"/>
                <a:gd name="T39" fmla="*/ 15 h 36"/>
                <a:gd name="T40" fmla="*/ 22 w 36"/>
                <a:gd name="T41" fmla="*/ 23 h 36"/>
                <a:gd name="T42" fmla="*/ 18 w 36"/>
                <a:gd name="T43" fmla="*/ 21 h 36"/>
                <a:gd name="T44" fmla="*/ 13 w 36"/>
                <a:gd name="T45" fmla="*/ 26 h 36"/>
                <a:gd name="T46" fmla="*/ 10 w 36"/>
                <a:gd name="T47" fmla="*/ 23 h 36"/>
                <a:gd name="T48" fmla="*/ 15 w 36"/>
                <a:gd name="T49" fmla="*/ 19 h 36"/>
                <a:gd name="T50" fmla="*/ 9 w 36"/>
                <a:gd name="T51" fmla="*/ 14 h 36"/>
                <a:gd name="T52" fmla="*/ 9 w 36"/>
                <a:gd name="T53" fmla="*/ 24 h 36"/>
                <a:gd name="T54" fmla="*/ 11 w 36"/>
                <a:gd name="T55" fmla="*/ 28 h 36"/>
                <a:gd name="T56" fmla="*/ 17 w 36"/>
                <a:gd name="T57" fmla="*/ 26 h 36"/>
                <a:gd name="T58" fmla="*/ 22 w 36"/>
                <a:gd name="T59" fmla="*/ 2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6" h="36">
                  <a:moveTo>
                    <a:pt x="12" y="0"/>
                  </a:moveTo>
                  <a:cubicBezTo>
                    <a:pt x="20" y="1"/>
                    <a:pt x="36" y="4"/>
                    <a:pt x="35" y="16"/>
                  </a:cubicBezTo>
                  <a:cubicBezTo>
                    <a:pt x="34" y="24"/>
                    <a:pt x="26" y="30"/>
                    <a:pt x="19" y="33"/>
                  </a:cubicBezTo>
                  <a:cubicBezTo>
                    <a:pt x="16" y="35"/>
                    <a:pt x="12" y="36"/>
                    <a:pt x="9" y="35"/>
                  </a:cubicBezTo>
                  <a:cubicBezTo>
                    <a:pt x="4" y="33"/>
                    <a:pt x="3" y="30"/>
                    <a:pt x="3" y="26"/>
                  </a:cubicBezTo>
                  <a:cubicBezTo>
                    <a:pt x="2" y="20"/>
                    <a:pt x="0" y="14"/>
                    <a:pt x="3" y="9"/>
                  </a:cubicBezTo>
                  <a:cubicBezTo>
                    <a:pt x="5" y="7"/>
                    <a:pt x="7" y="5"/>
                    <a:pt x="9" y="4"/>
                  </a:cubicBezTo>
                  <a:cubicBezTo>
                    <a:pt x="8" y="2"/>
                    <a:pt x="9" y="0"/>
                    <a:pt x="12" y="0"/>
                  </a:cubicBezTo>
                  <a:close/>
                  <a:moveTo>
                    <a:pt x="28" y="16"/>
                  </a:moveTo>
                  <a:cubicBezTo>
                    <a:pt x="28" y="14"/>
                    <a:pt x="27" y="13"/>
                    <a:pt x="26" y="11"/>
                  </a:cubicBezTo>
                  <a:cubicBezTo>
                    <a:pt x="24" y="13"/>
                    <a:pt x="23" y="15"/>
                    <a:pt x="21" y="17"/>
                  </a:cubicBezTo>
                  <a:cubicBezTo>
                    <a:pt x="21" y="17"/>
                    <a:pt x="22" y="17"/>
                    <a:pt x="22" y="17"/>
                  </a:cubicBezTo>
                  <a:cubicBezTo>
                    <a:pt x="23" y="18"/>
                    <a:pt x="25" y="19"/>
                    <a:pt x="26" y="20"/>
                  </a:cubicBezTo>
                  <a:cubicBezTo>
                    <a:pt x="27" y="19"/>
                    <a:pt x="27" y="17"/>
                    <a:pt x="28" y="16"/>
                  </a:cubicBezTo>
                  <a:close/>
                  <a:moveTo>
                    <a:pt x="17" y="15"/>
                  </a:moveTo>
                  <a:cubicBezTo>
                    <a:pt x="19" y="13"/>
                    <a:pt x="20" y="11"/>
                    <a:pt x="22" y="9"/>
                  </a:cubicBezTo>
                  <a:cubicBezTo>
                    <a:pt x="19" y="8"/>
                    <a:pt x="17" y="8"/>
                    <a:pt x="14" y="7"/>
                  </a:cubicBezTo>
                  <a:cubicBezTo>
                    <a:pt x="13" y="8"/>
                    <a:pt x="12" y="9"/>
                    <a:pt x="11" y="10"/>
                  </a:cubicBezTo>
                  <a:cubicBezTo>
                    <a:pt x="13" y="12"/>
                    <a:pt x="15" y="13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lose/>
                  <a:moveTo>
                    <a:pt x="22" y="23"/>
                  </a:moveTo>
                  <a:cubicBezTo>
                    <a:pt x="21" y="23"/>
                    <a:pt x="19" y="22"/>
                    <a:pt x="18" y="21"/>
                  </a:cubicBezTo>
                  <a:cubicBezTo>
                    <a:pt x="16" y="23"/>
                    <a:pt x="15" y="25"/>
                    <a:pt x="13" y="26"/>
                  </a:cubicBezTo>
                  <a:cubicBezTo>
                    <a:pt x="11" y="28"/>
                    <a:pt x="9" y="25"/>
                    <a:pt x="10" y="23"/>
                  </a:cubicBezTo>
                  <a:cubicBezTo>
                    <a:pt x="12" y="22"/>
                    <a:pt x="13" y="20"/>
                    <a:pt x="15" y="19"/>
                  </a:cubicBezTo>
                  <a:cubicBezTo>
                    <a:pt x="12" y="17"/>
                    <a:pt x="10" y="16"/>
                    <a:pt x="9" y="14"/>
                  </a:cubicBezTo>
                  <a:cubicBezTo>
                    <a:pt x="8" y="17"/>
                    <a:pt x="9" y="21"/>
                    <a:pt x="9" y="24"/>
                  </a:cubicBezTo>
                  <a:cubicBezTo>
                    <a:pt x="10" y="26"/>
                    <a:pt x="10" y="28"/>
                    <a:pt x="11" y="28"/>
                  </a:cubicBezTo>
                  <a:cubicBezTo>
                    <a:pt x="13" y="28"/>
                    <a:pt x="15" y="27"/>
                    <a:pt x="17" y="26"/>
                  </a:cubicBezTo>
                  <a:cubicBezTo>
                    <a:pt x="19" y="26"/>
                    <a:pt x="21" y="25"/>
                    <a:pt x="22" y="23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9" name="Freeform 84"/>
            <p:cNvSpPr>
              <a:spLocks noEditPoints="1"/>
            </p:cNvSpPr>
            <p:nvPr/>
          </p:nvSpPr>
          <p:spPr bwMode="auto">
            <a:xfrm>
              <a:off x="1847" y="2989"/>
              <a:ext cx="107" cy="104"/>
            </a:xfrm>
            <a:custGeom>
              <a:avLst/>
              <a:gdLst>
                <a:gd name="T0" fmla="*/ 45 w 45"/>
                <a:gd name="T1" fmla="*/ 19 h 44"/>
                <a:gd name="T2" fmla="*/ 30 w 45"/>
                <a:gd name="T3" fmla="*/ 40 h 44"/>
                <a:gd name="T4" fmla="*/ 5 w 45"/>
                <a:gd name="T5" fmla="*/ 29 h 44"/>
                <a:gd name="T6" fmla="*/ 19 w 45"/>
                <a:gd name="T7" fmla="*/ 5 h 44"/>
                <a:gd name="T8" fmla="*/ 20 w 45"/>
                <a:gd name="T9" fmla="*/ 3 h 44"/>
                <a:gd name="T10" fmla="*/ 38 w 45"/>
                <a:gd name="T11" fmla="*/ 8 h 44"/>
                <a:gd name="T12" fmla="*/ 45 w 45"/>
                <a:gd name="T13" fmla="*/ 19 h 44"/>
                <a:gd name="T14" fmla="*/ 29 w 45"/>
                <a:gd name="T15" fmla="*/ 33 h 44"/>
                <a:gd name="T16" fmla="*/ 37 w 45"/>
                <a:gd name="T17" fmla="*/ 19 h 44"/>
                <a:gd name="T18" fmla="*/ 33 w 45"/>
                <a:gd name="T19" fmla="*/ 13 h 44"/>
                <a:gd name="T20" fmla="*/ 31 w 45"/>
                <a:gd name="T21" fmla="*/ 18 h 44"/>
                <a:gd name="T22" fmla="*/ 33 w 45"/>
                <a:gd name="T23" fmla="*/ 20 h 44"/>
                <a:gd name="T24" fmla="*/ 31 w 45"/>
                <a:gd name="T25" fmla="*/ 23 h 44"/>
                <a:gd name="T26" fmla="*/ 28 w 45"/>
                <a:gd name="T27" fmla="*/ 22 h 44"/>
                <a:gd name="T28" fmla="*/ 23 w 45"/>
                <a:gd name="T29" fmla="*/ 28 h 44"/>
                <a:gd name="T30" fmla="*/ 20 w 45"/>
                <a:gd name="T31" fmla="*/ 25 h 44"/>
                <a:gd name="T32" fmla="*/ 24 w 45"/>
                <a:gd name="T33" fmla="*/ 20 h 44"/>
                <a:gd name="T34" fmla="*/ 18 w 45"/>
                <a:gd name="T35" fmla="*/ 15 h 44"/>
                <a:gd name="T36" fmla="*/ 19 w 45"/>
                <a:gd name="T37" fmla="*/ 12 h 44"/>
                <a:gd name="T38" fmla="*/ 27 w 45"/>
                <a:gd name="T39" fmla="*/ 16 h 44"/>
                <a:gd name="T40" fmla="*/ 29 w 45"/>
                <a:gd name="T41" fmla="*/ 11 h 44"/>
                <a:gd name="T42" fmla="*/ 22 w 45"/>
                <a:gd name="T43" fmla="*/ 9 h 44"/>
                <a:gd name="T44" fmla="*/ 13 w 45"/>
                <a:gd name="T45" fmla="*/ 29 h 44"/>
                <a:gd name="T46" fmla="*/ 29 w 45"/>
                <a:gd name="T47" fmla="*/ 3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5" h="44">
                  <a:moveTo>
                    <a:pt x="45" y="19"/>
                  </a:moveTo>
                  <a:cubicBezTo>
                    <a:pt x="45" y="28"/>
                    <a:pt x="38" y="36"/>
                    <a:pt x="30" y="40"/>
                  </a:cubicBezTo>
                  <a:cubicBezTo>
                    <a:pt x="20" y="44"/>
                    <a:pt x="9" y="39"/>
                    <a:pt x="5" y="29"/>
                  </a:cubicBezTo>
                  <a:cubicBezTo>
                    <a:pt x="0" y="17"/>
                    <a:pt x="9" y="9"/>
                    <a:pt x="19" y="5"/>
                  </a:cubicBezTo>
                  <a:cubicBezTo>
                    <a:pt x="19" y="4"/>
                    <a:pt x="19" y="3"/>
                    <a:pt x="20" y="3"/>
                  </a:cubicBezTo>
                  <a:cubicBezTo>
                    <a:pt x="25" y="0"/>
                    <a:pt x="34" y="4"/>
                    <a:pt x="38" y="8"/>
                  </a:cubicBezTo>
                  <a:cubicBezTo>
                    <a:pt x="42" y="10"/>
                    <a:pt x="44" y="15"/>
                    <a:pt x="45" y="19"/>
                  </a:cubicBezTo>
                  <a:close/>
                  <a:moveTo>
                    <a:pt x="29" y="33"/>
                  </a:moveTo>
                  <a:cubicBezTo>
                    <a:pt x="33" y="30"/>
                    <a:pt x="38" y="24"/>
                    <a:pt x="37" y="19"/>
                  </a:cubicBezTo>
                  <a:cubicBezTo>
                    <a:pt x="37" y="16"/>
                    <a:pt x="35" y="15"/>
                    <a:pt x="33" y="13"/>
                  </a:cubicBezTo>
                  <a:cubicBezTo>
                    <a:pt x="33" y="15"/>
                    <a:pt x="32" y="16"/>
                    <a:pt x="31" y="18"/>
                  </a:cubicBezTo>
                  <a:cubicBezTo>
                    <a:pt x="31" y="19"/>
                    <a:pt x="32" y="19"/>
                    <a:pt x="33" y="20"/>
                  </a:cubicBezTo>
                  <a:cubicBezTo>
                    <a:pt x="35" y="21"/>
                    <a:pt x="33" y="24"/>
                    <a:pt x="31" y="23"/>
                  </a:cubicBezTo>
                  <a:cubicBezTo>
                    <a:pt x="30" y="23"/>
                    <a:pt x="29" y="22"/>
                    <a:pt x="28" y="22"/>
                  </a:cubicBezTo>
                  <a:cubicBezTo>
                    <a:pt x="26" y="24"/>
                    <a:pt x="25" y="26"/>
                    <a:pt x="23" y="28"/>
                  </a:cubicBezTo>
                  <a:cubicBezTo>
                    <a:pt x="21" y="30"/>
                    <a:pt x="18" y="27"/>
                    <a:pt x="20" y="25"/>
                  </a:cubicBezTo>
                  <a:cubicBezTo>
                    <a:pt x="22" y="24"/>
                    <a:pt x="23" y="22"/>
                    <a:pt x="24" y="20"/>
                  </a:cubicBezTo>
                  <a:cubicBezTo>
                    <a:pt x="22" y="18"/>
                    <a:pt x="20" y="16"/>
                    <a:pt x="18" y="15"/>
                  </a:cubicBezTo>
                  <a:cubicBezTo>
                    <a:pt x="15" y="14"/>
                    <a:pt x="17" y="11"/>
                    <a:pt x="19" y="12"/>
                  </a:cubicBezTo>
                  <a:cubicBezTo>
                    <a:pt x="22" y="13"/>
                    <a:pt x="24" y="14"/>
                    <a:pt x="27" y="16"/>
                  </a:cubicBezTo>
                  <a:cubicBezTo>
                    <a:pt x="27" y="14"/>
                    <a:pt x="28" y="13"/>
                    <a:pt x="29" y="11"/>
                  </a:cubicBezTo>
                  <a:cubicBezTo>
                    <a:pt x="26" y="10"/>
                    <a:pt x="24" y="10"/>
                    <a:pt x="22" y="9"/>
                  </a:cubicBezTo>
                  <a:cubicBezTo>
                    <a:pt x="14" y="13"/>
                    <a:pt x="7" y="20"/>
                    <a:pt x="13" y="29"/>
                  </a:cubicBezTo>
                  <a:cubicBezTo>
                    <a:pt x="16" y="35"/>
                    <a:pt x="23" y="36"/>
                    <a:pt x="29" y="33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0" name="Freeform 85"/>
            <p:cNvSpPr>
              <a:spLocks noEditPoints="1"/>
            </p:cNvSpPr>
            <p:nvPr/>
          </p:nvSpPr>
          <p:spPr bwMode="auto">
            <a:xfrm>
              <a:off x="1899" y="1746"/>
              <a:ext cx="50" cy="60"/>
            </a:xfrm>
            <a:custGeom>
              <a:avLst/>
              <a:gdLst>
                <a:gd name="T0" fmla="*/ 19 w 21"/>
                <a:gd name="T1" fmla="*/ 12 h 25"/>
                <a:gd name="T2" fmla="*/ 18 w 21"/>
                <a:gd name="T3" fmla="*/ 23 h 25"/>
                <a:gd name="T4" fmla="*/ 8 w 21"/>
                <a:gd name="T5" fmla="*/ 24 h 25"/>
                <a:gd name="T6" fmla="*/ 0 w 21"/>
                <a:gd name="T7" fmla="*/ 15 h 25"/>
                <a:gd name="T8" fmla="*/ 9 w 21"/>
                <a:gd name="T9" fmla="*/ 1 h 25"/>
                <a:gd name="T10" fmla="*/ 11 w 21"/>
                <a:gd name="T11" fmla="*/ 3 h 25"/>
                <a:gd name="T12" fmla="*/ 16 w 21"/>
                <a:gd name="T13" fmla="*/ 8 h 25"/>
                <a:gd name="T14" fmla="*/ 19 w 21"/>
                <a:gd name="T15" fmla="*/ 12 h 25"/>
                <a:gd name="T16" fmla="*/ 15 w 21"/>
                <a:gd name="T17" fmla="*/ 17 h 25"/>
                <a:gd name="T18" fmla="*/ 15 w 21"/>
                <a:gd name="T19" fmla="*/ 17 h 25"/>
                <a:gd name="T20" fmla="*/ 15 w 21"/>
                <a:gd name="T21" fmla="*/ 17 h 25"/>
                <a:gd name="T22" fmla="*/ 15 w 21"/>
                <a:gd name="T23" fmla="*/ 17 h 25"/>
                <a:gd name="T24" fmla="*/ 15 w 21"/>
                <a:gd name="T25" fmla="*/ 16 h 25"/>
                <a:gd name="T26" fmla="*/ 15 w 21"/>
                <a:gd name="T27" fmla="*/ 15 h 25"/>
                <a:gd name="T28" fmla="*/ 15 w 21"/>
                <a:gd name="T29" fmla="*/ 15 h 25"/>
                <a:gd name="T30" fmla="*/ 15 w 21"/>
                <a:gd name="T31" fmla="*/ 15 h 25"/>
                <a:gd name="T32" fmla="*/ 14 w 21"/>
                <a:gd name="T33" fmla="*/ 14 h 25"/>
                <a:gd name="T34" fmla="*/ 8 w 21"/>
                <a:gd name="T35" fmla="*/ 7 h 25"/>
                <a:gd name="T36" fmla="*/ 7 w 21"/>
                <a:gd name="T37" fmla="*/ 11 h 25"/>
                <a:gd name="T38" fmla="*/ 6 w 21"/>
                <a:gd name="T39" fmla="*/ 13 h 25"/>
                <a:gd name="T40" fmla="*/ 6 w 21"/>
                <a:gd name="T41" fmla="*/ 13 h 25"/>
                <a:gd name="T42" fmla="*/ 6 w 21"/>
                <a:gd name="T43" fmla="*/ 14 h 25"/>
                <a:gd name="T44" fmla="*/ 6 w 21"/>
                <a:gd name="T45" fmla="*/ 15 h 25"/>
                <a:gd name="T46" fmla="*/ 6 w 21"/>
                <a:gd name="T47" fmla="*/ 16 h 25"/>
                <a:gd name="T48" fmla="*/ 6 w 21"/>
                <a:gd name="T49" fmla="*/ 16 h 25"/>
                <a:gd name="T50" fmla="*/ 6 w 21"/>
                <a:gd name="T51" fmla="*/ 16 h 25"/>
                <a:gd name="T52" fmla="*/ 7 w 21"/>
                <a:gd name="T53" fmla="*/ 17 h 25"/>
                <a:gd name="T54" fmla="*/ 7 w 21"/>
                <a:gd name="T55" fmla="*/ 18 h 25"/>
                <a:gd name="T56" fmla="*/ 8 w 21"/>
                <a:gd name="T57" fmla="*/ 18 h 25"/>
                <a:gd name="T58" fmla="*/ 8 w 21"/>
                <a:gd name="T59" fmla="*/ 18 h 25"/>
                <a:gd name="T60" fmla="*/ 9 w 21"/>
                <a:gd name="T61" fmla="*/ 18 h 25"/>
                <a:gd name="T62" fmla="*/ 9 w 21"/>
                <a:gd name="T63" fmla="*/ 19 h 25"/>
                <a:gd name="T64" fmla="*/ 9 w 21"/>
                <a:gd name="T65" fmla="*/ 19 h 25"/>
                <a:gd name="T66" fmla="*/ 10 w 21"/>
                <a:gd name="T67" fmla="*/ 19 h 25"/>
                <a:gd name="T68" fmla="*/ 11 w 21"/>
                <a:gd name="T69" fmla="*/ 19 h 25"/>
                <a:gd name="T70" fmla="*/ 11 w 21"/>
                <a:gd name="T71" fmla="*/ 19 h 25"/>
                <a:gd name="T72" fmla="*/ 12 w 21"/>
                <a:gd name="T73" fmla="*/ 19 h 25"/>
                <a:gd name="T74" fmla="*/ 13 w 21"/>
                <a:gd name="T75" fmla="*/ 19 h 25"/>
                <a:gd name="T76" fmla="*/ 14 w 21"/>
                <a:gd name="T77" fmla="*/ 19 h 25"/>
                <a:gd name="T78" fmla="*/ 14 w 21"/>
                <a:gd name="T79" fmla="*/ 19 h 25"/>
                <a:gd name="T80" fmla="*/ 14 w 21"/>
                <a:gd name="T81" fmla="*/ 19 h 25"/>
                <a:gd name="T82" fmla="*/ 15 w 21"/>
                <a:gd name="T83" fmla="*/ 18 h 25"/>
                <a:gd name="T84" fmla="*/ 15 w 21"/>
                <a:gd name="T85" fmla="*/ 18 h 25"/>
                <a:gd name="T86" fmla="*/ 15 w 21"/>
                <a:gd name="T87" fmla="*/ 18 h 25"/>
                <a:gd name="T88" fmla="*/ 15 w 21"/>
                <a:gd name="T89" fmla="*/ 1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" h="25">
                  <a:moveTo>
                    <a:pt x="19" y="12"/>
                  </a:moveTo>
                  <a:cubicBezTo>
                    <a:pt x="21" y="16"/>
                    <a:pt x="21" y="20"/>
                    <a:pt x="18" y="23"/>
                  </a:cubicBezTo>
                  <a:cubicBezTo>
                    <a:pt x="15" y="25"/>
                    <a:pt x="11" y="25"/>
                    <a:pt x="8" y="24"/>
                  </a:cubicBezTo>
                  <a:cubicBezTo>
                    <a:pt x="4" y="23"/>
                    <a:pt x="1" y="20"/>
                    <a:pt x="0" y="15"/>
                  </a:cubicBezTo>
                  <a:cubicBezTo>
                    <a:pt x="0" y="10"/>
                    <a:pt x="5" y="5"/>
                    <a:pt x="9" y="1"/>
                  </a:cubicBezTo>
                  <a:cubicBezTo>
                    <a:pt x="10" y="0"/>
                    <a:pt x="12" y="2"/>
                    <a:pt x="11" y="3"/>
                  </a:cubicBezTo>
                  <a:cubicBezTo>
                    <a:pt x="13" y="4"/>
                    <a:pt x="15" y="6"/>
                    <a:pt x="16" y="8"/>
                  </a:cubicBezTo>
                  <a:cubicBezTo>
                    <a:pt x="17" y="9"/>
                    <a:pt x="18" y="10"/>
                    <a:pt x="19" y="12"/>
                  </a:cubicBezTo>
                  <a:close/>
                  <a:moveTo>
                    <a:pt x="15" y="17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4" y="15"/>
                    <a:pt x="14" y="14"/>
                    <a:pt x="14" y="14"/>
                  </a:cubicBezTo>
                  <a:cubicBezTo>
                    <a:pt x="12" y="11"/>
                    <a:pt x="10" y="10"/>
                    <a:pt x="8" y="7"/>
                  </a:cubicBezTo>
                  <a:cubicBezTo>
                    <a:pt x="8" y="9"/>
                    <a:pt x="7" y="10"/>
                    <a:pt x="7" y="11"/>
                  </a:cubicBezTo>
                  <a:cubicBezTo>
                    <a:pt x="6" y="12"/>
                    <a:pt x="6" y="12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4"/>
                    <a:pt x="6" y="14"/>
                  </a:cubicBezTo>
                  <a:cubicBezTo>
                    <a:pt x="6" y="14"/>
                    <a:pt x="6" y="14"/>
                    <a:pt x="6" y="15"/>
                  </a:cubicBezTo>
                  <a:cubicBezTo>
                    <a:pt x="6" y="15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7" y="16"/>
                    <a:pt x="7" y="17"/>
                    <a:pt x="7" y="17"/>
                  </a:cubicBezTo>
                  <a:cubicBezTo>
                    <a:pt x="7" y="17"/>
                    <a:pt x="7" y="17"/>
                    <a:pt x="7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9" y="18"/>
                    <a:pt x="9" y="18"/>
                  </a:cubicBezTo>
                  <a:cubicBezTo>
                    <a:pt x="9" y="18"/>
                    <a:pt x="9" y="18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2" y="19"/>
                    <a:pt x="12" y="19"/>
                  </a:cubicBezTo>
                  <a:cubicBezTo>
                    <a:pt x="12" y="19"/>
                    <a:pt x="13" y="19"/>
                    <a:pt x="13" y="19"/>
                  </a:cubicBezTo>
                  <a:cubicBezTo>
                    <a:pt x="13" y="19"/>
                    <a:pt x="13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7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1" name="Freeform 86"/>
            <p:cNvSpPr>
              <a:spLocks noEditPoints="1"/>
            </p:cNvSpPr>
            <p:nvPr/>
          </p:nvSpPr>
          <p:spPr bwMode="auto">
            <a:xfrm>
              <a:off x="1873" y="2059"/>
              <a:ext cx="59" cy="59"/>
            </a:xfrm>
            <a:custGeom>
              <a:avLst/>
              <a:gdLst>
                <a:gd name="T0" fmla="*/ 25 w 25"/>
                <a:gd name="T1" fmla="*/ 17 h 25"/>
                <a:gd name="T2" fmla="*/ 20 w 25"/>
                <a:gd name="T3" fmla="*/ 24 h 25"/>
                <a:gd name="T4" fmla="*/ 2 w 25"/>
                <a:gd name="T5" fmla="*/ 15 h 25"/>
                <a:gd name="T6" fmla="*/ 2 w 25"/>
                <a:gd name="T7" fmla="*/ 5 h 25"/>
                <a:gd name="T8" fmla="*/ 16 w 25"/>
                <a:gd name="T9" fmla="*/ 0 h 25"/>
                <a:gd name="T10" fmla="*/ 17 w 25"/>
                <a:gd name="T11" fmla="*/ 1 h 25"/>
                <a:gd name="T12" fmla="*/ 18 w 25"/>
                <a:gd name="T13" fmla="*/ 2 h 25"/>
                <a:gd name="T14" fmla="*/ 25 w 25"/>
                <a:gd name="T15" fmla="*/ 17 h 25"/>
                <a:gd name="T16" fmla="*/ 19 w 25"/>
                <a:gd name="T17" fmla="*/ 18 h 25"/>
                <a:gd name="T18" fmla="*/ 19 w 25"/>
                <a:gd name="T19" fmla="*/ 18 h 25"/>
                <a:gd name="T20" fmla="*/ 19 w 25"/>
                <a:gd name="T21" fmla="*/ 17 h 25"/>
                <a:gd name="T22" fmla="*/ 19 w 25"/>
                <a:gd name="T23" fmla="*/ 16 h 25"/>
                <a:gd name="T24" fmla="*/ 19 w 25"/>
                <a:gd name="T25" fmla="*/ 15 h 25"/>
                <a:gd name="T26" fmla="*/ 18 w 25"/>
                <a:gd name="T27" fmla="*/ 14 h 25"/>
                <a:gd name="T28" fmla="*/ 13 w 25"/>
                <a:gd name="T29" fmla="*/ 5 h 25"/>
                <a:gd name="T30" fmla="*/ 13 w 25"/>
                <a:gd name="T31" fmla="*/ 4 h 25"/>
                <a:gd name="T32" fmla="*/ 11 w 25"/>
                <a:gd name="T33" fmla="*/ 5 h 25"/>
                <a:gd name="T34" fmla="*/ 9 w 25"/>
                <a:gd name="T35" fmla="*/ 6 h 25"/>
                <a:gd name="T36" fmla="*/ 8 w 25"/>
                <a:gd name="T37" fmla="*/ 7 h 25"/>
                <a:gd name="T38" fmla="*/ 7 w 25"/>
                <a:gd name="T39" fmla="*/ 8 h 25"/>
                <a:gd name="T40" fmla="*/ 7 w 25"/>
                <a:gd name="T41" fmla="*/ 8 h 25"/>
                <a:gd name="T42" fmla="*/ 7 w 25"/>
                <a:gd name="T43" fmla="*/ 8 h 25"/>
                <a:gd name="T44" fmla="*/ 7 w 25"/>
                <a:gd name="T45" fmla="*/ 8 h 25"/>
                <a:gd name="T46" fmla="*/ 6 w 25"/>
                <a:gd name="T47" fmla="*/ 9 h 25"/>
                <a:gd name="T48" fmla="*/ 6 w 25"/>
                <a:gd name="T49" fmla="*/ 9 h 25"/>
                <a:gd name="T50" fmla="*/ 6 w 25"/>
                <a:gd name="T51" fmla="*/ 9 h 25"/>
                <a:gd name="T52" fmla="*/ 6 w 25"/>
                <a:gd name="T53" fmla="*/ 9 h 25"/>
                <a:gd name="T54" fmla="*/ 6 w 25"/>
                <a:gd name="T55" fmla="*/ 10 h 25"/>
                <a:gd name="T56" fmla="*/ 7 w 25"/>
                <a:gd name="T57" fmla="*/ 11 h 25"/>
                <a:gd name="T58" fmla="*/ 7 w 25"/>
                <a:gd name="T59" fmla="*/ 11 h 25"/>
                <a:gd name="T60" fmla="*/ 7 w 25"/>
                <a:gd name="T61" fmla="*/ 11 h 25"/>
                <a:gd name="T62" fmla="*/ 7 w 25"/>
                <a:gd name="T63" fmla="*/ 12 h 25"/>
                <a:gd name="T64" fmla="*/ 8 w 25"/>
                <a:gd name="T65" fmla="*/ 13 h 25"/>
                <a:gd name="T66" fmla="*/ 8 w 25"/>
                <a:gd name="T67" fmla="*/ 13 h 25"/>
                <a:gd name="T68" fmla="*/ 10 w 25"/>
                <a:gd name="T69" fmla="*/ 15 h 25"/>
                <a:gd name="T70" fmla="*/ 11 w 25"/>
                <a:gd name="T71" fmla="*/ 16 h 25"/>
                <a:gd name="T72" fmla="*/ 12 w 25"/>
                <a:gd name="T73" fmla="*/ 16 h 25"/>
                <a:gd name="T74" fmla="*/ 14 w 25"/>
                <a:gd name="T75" fmla="*/ 17 h 25"/>
                <a:gd name="T76" fmla="*/ 14 w 25"/>
                <a:gd name="T77" fmla="*/ 18 h 25"/>
                <a:gd name="T78" fmla="*/ 14 w 25"/>
                <a:gd name="T79" fmla="*/ 18 h 25"/>
                <a:gd name="T80" fmla="*/ 15 w 25"/>
                <a:gd name="T81" fmla="*/ 18 h 25"/>
                <a:gd name="T82" fmla="*/ 17 w 25"/>
                <a:gd name="T83" fmla="*/ 19 h 25"/>
                <a:gd name="T84" fmla="*/ 18 w 25"/>
                <a:gd name="T85" fmla="*/ 19 h 25"/>
                <a:gd name="T86" fmla="*/ 18 w 25"/>
                <a:gd name="T87" fmla="*/ 19 h 25"/>
                <a:gd name="T88" fmla="*/ 19 w 25"/>
                <a:gd name="T89" fmla="*/ 19 h 25"/>
                <a:gd name="T90" fmla="*/ 19 w 25"/>
                <a:gd name="T91" fmla="*/ 19 h 25"/>
                <a:gd name="T92" fmla="*/ 19 w 25"/>
                <a:gd name="T93" fmla="*/ 19 h 25"/>
                <a:gd name="T94" fmla="*/ 19 w 25"/>
                <a:gd name="T95" fmla="*/ 19 h 25"/>
                <a:gd name="T96" fmla="*/ 19 w 25"/>
                <a:gd name="T97" fmla="*/ 19 h 25"/>
                <a:gd name="T98" fmla="*/ 19 w 25"/>
                <a:gd name="T99" fmla="*/ 18 h 25"/>
                <a:gd name="T100" fmla="*/ 19 w 25"/>
                <a:gd name="T101" fmla="*/ 18 h 25"/>
                <a:gd name="T102" fmla="*/ 19 w 25"/>
                <a:gd name="T103" fmla="*/ 18 h 25"/>
                <a:gd name="T104" fmla="*/ 19 w 25"/>
                <a:gd name="T105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" h="25">
                  <a:moveTo>
                    <a:pt x="25" y="17"/>
                  </a:moveTo>
                  <a:cubicBezTo>
                    <a:pt x="25" y="20"/>
                    <a:pt x="23" y="24"/>
                    <a:pt x="20" y="24"/>
                  </a:cubicBezTo>
                  <a:cubicBezTo>
                    <a:pt x="13" y="25"/>
                    <a:pt x="6" y="21"/>
                    <a:pt x="2" y="15"/>
                  </a:cubicBezTo>
                  <a:cubicBezTo>
                    <a:pt x="1" y="12"/>
                    <a:pt x="0" y="8"/>
                    <a:pt x="2" y="5"/>
                  </a:cubicBezTo>
                  <a:cubicBezTo>
                    <a:pt x="5" y="1"/>
                    <a:pt x="11" y="0"/>
                    <a:pt x="16" y="0"/>
                  </a:cubicBezTo>
                  <a:cubicBezTo>
                    <a:pt x="17" y="0"/>
                    <a:pt x="17" y="1"/>
                    <a:pt x="17" y="1"/>
                  </a:cubicBezTo>
                  <a:cubicBezTo>
                    <a:pt x="17" y="2"/>
                    <a:pt x="18" y="2"/>
                    <a:pt x="18" y="2"/>
                  </a:cubicBezTo>
                  <a:cubicBezTo>
                    <a:pt x="21" y="7"/>
                    <a:pt x="25" y="12"/>
                    <a:pt x="25" y="17"/>
                  </a:cubicBezTo>
                  <a:close/>
                  <a:moveTo>
                    <a:pt x="19" y="18"/>
                  </a:move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7"/>
                    <a:pt x="19" y="17"/>
                  </a:cubicBezTo>
                  <a:cubicBezTo>
                    <a:pt x="19" y="17"/>
                    <a:pt x="19" y="17"/>
                    <a:pt x="19" y="16"/>
                  </a:cubicBezTo>
                  <a:cubicBezTo>
                    <a:pt x="19" y="16"/>
                    <a:pt x="19" y="15"/>
                    <a:pt x="19" y="15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7" y="11"/>
                    <a:pt x="15" y="8"/>
                    <a:pt x="13" y="5"/>
                  </a:cubicBezTo>
                  <a:cubicBezTo>
                    <a:pt x="13" y="5"/>
                    <a:pt x="13" y="4"/>
                    <a:pt x="13" y="4"/>
                  </a:cubicBezTo>
                  <a:cubicBezTo>
                    <a:pt x="12" y="4"/>
                    <a:pt x="12" y="4"/>
                    <a:pt x="11" y="5"/>
                  </a:cubicBezTo>
                  <a:cubicBezTo>
                    <a:pt x="11" y="5"/>
                    <a:pt x="10" y="5"/>
                    <a:pt x="9" y="6"/>
                  </a:cubicBezTo>
                  <a:cubicBezTo>
                    <a:pt x="9" y="6"/>
                    <a:pt x="8" y="7"/>
                    <a:pt x="8" y="7"/>
                  </a:cubicBezTo>
                  <a:cubicBezTo>
                    <a:pt x="8" y="7"/>
                    <a:pt x="7" y="7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7" y="12"/>
                    <a:pt x="7" y="12"/>
                  </a:cubicBezTo>
                  <a:cubicBezTo>
                    <a:pt x="7" y="12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9" y="14"/>
                    <a:pt x="9" y="15"/>
                    <a:pt x="10" y="15"/>
                  </a:cubicBezTo>
                  <a:cubicBezTo>
                    <a:pt x="11" y="16"/>
                    <a:pt x="10" y="15"/>
                    <a:pt x="11" y="16"/>
                  </a:cubicBezTo>
                  <a:cubicBezTo>
                    <a:pt x="11" y="16"/>
                    <a:pt x="11" y="16"/>
                    <a:pt x="12" y="16"/>
                  </a:cubicBezTo>
                  <a:cubicBezTo>
                    <a:pt x="12" y="17"/>
                    <a:pt x="13" y="17"/>
                    <a:pt x="14" y="17"/>
                  </a:cubicBezTo>
                  <a:cubicBezTo>
                    <a:pt x="14" y="17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6" y="18"/>
                    <a:pt x="17" y="18"/>
                    <a:pt x="17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9"/>
                    <a:pt x="19" y="19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2" name="Freeform 87"/>
            <p:cNvSpPr>
              <a:spLocks noEditPoints="1"/>
            </p:cNvSpPr>
            <p:nvPr/>
          </p:nvSpPr>
          <p:spPr bwMode="auto">
            <a:xfrm>
              <a:off x="1880" y="1891"/>
              <a:ext cx="64" cy="59"/>
            </a:xfrm>
            <a:custGeom>
              <a:avLst/>
              <a:gdLst>
                <a:gd name="T0" fmla="*/ 19 w 27"/>
                <a:gd name="T1" fmla="*/ 4 h 25"/>
                <a:gd name="T2" fmla="*/ 21 w 27"/>
                <a:gd name="T3" fmla="*/ 21 h 25"/>
                <a:gd name="T4" fmla="*/ 3 w 27"/>
                <a:gd name="T5" fmla="*/ 18 h 25"/>
                <a:gd name="T6" fmla="*/ 3 w 27"/>
                <a:gd name="T7" fmla="*/ 9 h 25"/>
                <a:gd name="T8" fmla="*/ 12 w 27"/>
                <a:gd name="T9" fmla="*/ 3 h 25"/>
                <a:gd name="T10" fmla="*/ 14 w 27"/>
                <a:gd name="T11" fmla="*/ 0 h 25"/>
                <a:gd name="T12" fmla="*/ 17 w 27"/>
                <a:gd name="T13" fmla="*/ 1 h 25"/>
                <a:gd name="T14" fmla="*/ 17 w 27"/>
                <a:gd name="T15" fmla="*/ 1 h 25"/>
                <a:gd name="T16" fmla="*/ 19 w 27"/>
                <a:gd name="T17" fmla="*/ 4 h 25"/>
                <a:gd name="T18" fmla="*/ 18 w 27"/>
                <a:gd name="T19" fmla="*/ 16 h 25"/>
                <a:gd name="T20" fmla="*/ 18 w 27"/>
                <a:gd name="T21" fmla="*/ 15 h 25"/>
                <a:gd name="T22" fmla="*/ 18 w 27"/>
                <a:gd name="T23" fmla="*/ 15 h 25"/>
                <a:gd name="T24" fmla="*/ 18 w 27"/>
                <a:gd name="T25" fmla="*/ 15 h 25"/>
                <a:gd name="T26" fmla="*/ 17 w 27"/>
                <a:gd name="T27" fmla="*/ 12 h 25"/>
                <a:gd name="T28" fmla="*/ 14 w 27"/>
                <a:gd name="T29" fmla="*/ 6 h 25"/>
                <a:gd name="T30" fmla="*/ 7 w 27"/>
                <a:gd name="T31" fmla="*/ 11 h 25"/>
                <a:gd name="T32" fmla="*/ 7 w 27"/>
                <a:gd name="T33" fmla="*/ 12 h 25"/>
                <a:gd name="T34" fmla="*/ 7 w 27"/>
                <a:gd name="T35" fmla="*/ 12 h 25"/>
                <a:gd name="T36" fmla="*/ 7 w 27"/>
                <a:gd name="T37" fmla="*/ 13 h 25"/>
                <a:gd name="T38" fmla="*/ 7 w 27"/>
                <a:gd name="T39" fmla="*/ 13 h 25"/>
                <a:gd name="T40" fmla="*/ 7 w 27"/>
                <a:gd name="T41" fmla="*/ 13 h 25"/>
                <a:gd name="T42" fmla="*/ 7 w 27"/>
                <a:gd name="T43" fmla="*/ 14 h 25"/>
                <a:gd name="T44" fmla="*/ 7 w 27"/>
                <a:gd name="T45" fmla="*/ 14 h 25"/>
                <a:gd name="T46" fmla="*/ 7 w 27"/>
                <a:gd name="T47" fmla="*/ 15 h 25"/>
                <a:gd name="T48" fmla="*/ 7 w 27"/>
                <a:gd name="T49" fmla="*/ 15 h 25"/>
                <a:gd name="T50" fmla="*/ 8 w 27"/>
                <a:gd name="T51" fmla="*/ 15 h 25"/>
                <a:gd name="T52" fmla="*/ 8 w 27"/>
                <a:gd name="T53" fmla="*/ 16 h 25"/>
                <a:gd name="T54" fmla="*/ 8 w 27"/>
                <a:gd name="T55" fmla="*/ 16 h 25"/>
                <a:gd name="T56" fmla="*/ 9 w 27"/>
                <a:gd name="T57" fmla="*/ 16 h 25"/>
                <a:gd name="T58" fmla="*/ 10 w 27"/>
                <a:gd name="T59" fmla="*/ 17 h 25"/>
                <a:gd name="T60" fmla="*/ 10 w 27"/>
                <a:gd name="T61" fmla="*/ 17 h 25"/>
                <a:gd name="T62" fmla="*/ 11 w 27"/>
                <a:gd name="T63" fmla="*/ 17 h 25"/>
                <a:gd name="T64" fmla="*/ 13 w 27"/>
                <a:gd name="T65" fmla="*/ 18 h 25"/>
                <a:gd name="T66" fmla="*/ 13 w 27"/>
                <a:gd name="T67" fmla="*/ 18 h 25"/>
                <a:gd name="T68" fmla="*/ 14 w 27"/>
                <a:gd name="T69" fmla="*/ 18 h 25"/>
                <a:gd name="T70" fmla="*/ 15 w 27"/>
                <a:gd name="T71" fmla="*/ 18 h 25"/>
                <a:gd name="T72" fmla="*/ 16 w 27"/>
                <a:gd name="T73" fmla="*/ 18 h 25"/>
                <a:gd name="T74" fmla="*/ 16 w 27"/>
                <a:gd name="T75" fmla="*/ 18 h 25"/>
                <a:gd name="T76" fmla="*/ 17 w 27"/>
                <a:gd name="T77" fmla="*/ 17 h 25"/>
                <a:gd name="T78" fmla="*/ 17 w 27"/>
                <a:gd name="T79" fmla="*/ 17 h 25"/>
                <a:gd name="T80" fmla="*/ 17 w 27"/>
                <a:gd name="T81" fmla="*/ 17 h 25"/>
                <a:gd name="T82" fmla="*/ 17 w 27"/>
                <a:gd name="T83" fmla="*/ 17 h 25"/>
                <a:gd name="T84" fmla="*/ 18 w 27"/>
                <a:gd name="T85" fmla="*/ 17 h 25"/>
                <a:gd name="T86" fmla="*/ 18 w 27"/>
                <a:gd name="T87" fmla="*/ 16 h 25"/>
                <a:gd name="T88" fmla="*/ 18 w 27"/>
                <a:gd name="T89" fmla="*/ 16 h 25"/>
                <a:gd name="T90" fmla="*/ 18 w 27"/>
                <a:gd name="T91" fmla="*/ 1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7" h="25">
                  <a:moveTo>
                    <a:pt x="19" y="4"/>
                  </a:moveTo>
                  <a:cubicBezTo>
                    <a:pt x="23" y="9"/>
                    <a:pt x="27" y="17"/>
                    <a:pt x="21" y="21"/>
                  </a:cubicBezTo>
                  <a:cubicBezTo>
                    <a:pt x="16" y="25"/>
                    <a:pt x="7" y="23"/>
                    <a:pt x="3" y="18"/>
                  </a:cubicBezTo>
                  <a:cubicBezTo>
                    <a:pt x="1" y="16"/>
                    <a:pt x="0" y="12"/>
                    <a:pt x="3" y="9"/>
                  </a:cubicBezTo>
                  <a:cubicBezTo>
                    <a:pt x="5" y="6"/>
                    <a:pt x="9" y="4"/>
                    <a:pt x="12" y="3"/>
                  </a:cubicBezTo>
                  <a:cubicBezTo>
                    <a:pt x="13" y="2"/>
                    <a:pt x="13" y="1"/>
                    <a:pt x="14" y="0"/>
                  </a:cubicBezTo>
                  <a:cubicBezTo>
                    <a:pt x="15" y="0"/>
                    <a:pt x="16" y="0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9" y="1"/>
                    <a:pt x="20" y="3"/>
                    <a:pt x="19" y="4"/>
                  </a:cubicBezTo>
                  <a:close/>
                  <a:moveTo>
                    <a:pt x="18" y="16"/>
                  </a:moveTo>
                  <a:cubicBezTo>
                    <a:pt x="18" y="16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4"/>
                    <a:pt x="18" y="13"/>
                    <a:pt x="17" y="12"/>
                  </a:cubicBezTo>
                  <a:cubicBezTo>
                    <a:pt x="17" y="10"/>
                    <a:pt x="16" y="8"/>
                    <a:pt x="14" y="6"/>
                  </a:cubicBezTo>
                  <a:cubicBezTo>
                    <a:pt x="12" y="8"/>
                    <a:pt x="9" y="9"/>
                    <a:pt x="7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16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1" y="17"/>
                  </a:cubicBezTo>
                  <a:cubicBezTo>
                    <a:pt x="11" y="17"/>
                    <a:pt x="12" y="17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6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3" name="Freeform 88"/>
            <p:cNvSpPr>
              <a:spLocks/>
            </p:cNvSpPr>
            <p:nvPr/>
          </p:nvSpPr>
          <p:spPr bwMode="auto">
            <a:xfrm>
              <a:off x="1698" y="1001"/>
              <a:ext cx="83" cy="71"/>
            </a:xfrm>
            <a:custGeom>
              <a:avLst/>
              <a:gdLst>
                <a:gd name="T0" fmla="*/ 31 w 35"/>
                <a:gd name="T1" fmla="*/ 18 h 30"/>
                <a:gd name="T2" fmla="*/ 34 w 35"/>
                <a:gd name="T3" fmla="*/ 23 h 30"/>
                <a:gd name="T4" fmla="*/ 16 w 35"/>
                <a:gd name="T5" fmla="*/ 29 h 30"/>
                <a:gd name="T6" fmla="*/ 5 w 35"/>
                <a:gd name="T7" fmla="*/ 23 h 30"/>
                <a:gd name="T8" fmla="*/ 14 w 35"/>
                <a:gd name="T9" fmla="*/ 1 h 30"/>
                <a:gd name="T10" fmla="*/ 16 w 35"/>
                <a:gd name="T11" fmla="*/ 4 h 30"/>
                <a:gd name="T12" fmla="*/ 11 w 35"/>
                <a:gd name="T13" fmla="*/ 20 h 30"/>
                <a:gd name="T14" fmla="*/ 31 w 35"/>
                <a:gd name="T15" fmla="*/ 1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30">
                  <a:moveTo>
                    <a:pt x="31" y="18"/>
                  </a:moveTo>
                  <a:cubicBezTo>
                    <a:pt x="33" y="18"/>
                    <a:pt x="35" y="21"/>
                    <a:pt x="34" y="23"/>
                  </a:cubicBezTo>
                  <a:cubicBezTo>
                    <a:pt x="30" y="28"/>
                    <a:pt x="22" y="30"/>
                    <a:pt x="16" y="29"/>
                  </a:cubicBezTo>
                  <a:cubicBezTo>
                    <a:pt x="12" y="29"/>
                    <a:pt x="7" y="27"/>
                    <a:pt x="5" y="23"/>
                  </a:cubicBezTo>
                  <a:cubicBezTo>
                    <a:pt x="0" y="15"/>
                    <a:pt x="6" y="5"/>
                    <a:pt x="14" y="1"/>
                  </a:cubicBezTo>
                  <a:cubicBezTo>
                    <a:pt x="16" y="0"/>
                    <a:pt x="18" y="3"/>
                    <a:pt x="16" y="4"/>
                  </a:cubicBezTo>
                  <a:cubicBezTo>
                    <a:pt x="13" y="8"/>
                    <a:pt x="8" y="14"/>
                    <a:pt x="11" y="20"/>
                  </a:cubicBezTo>
                  <a:cubicBezTo>
                    <a:pt x="16" y="26"/>
                    <a:pt x="25" y="18"/>
                    <a:pt x="31" y="18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" name="Freeform 89"/>
            <p:cNvSpPr>
              <a:spLocks/>
            </p:cNvSpPr>
            <p:nvPr/>
          </p:nvSpPr>
          <p:spPr bwMode="auto">
            <a:xfrm>
              <a:off x="1432" y="852"/>
              <a:ext cx="105" cy="92"/>
            </a:xfrm>
            <a:custGeom>
              <a:avLst/>
              <a:gdLst>
                <a:gd name="T0" fmla="*/ 44 w 44"/>
                <a:gd name="T1" fmla="*/ 17 h 39"/>
                <a:gd name="T2" fmla="*/ 26 w 44"/>
                <a:gd name="T3" fmla="*/ 38 h 39"/>
                <a:gd name="T4" fmla="*/ 2 w 44"/>
                <a:gd name="T5" fmla="*/ 20 h 39"/>
                <a:gd name="T6" fmla="*/ 26 w 44"/>
                <a:gd name="T7" fmla="*/ 0 h 39"/>
                <a:gd name="T8" fmla="*/ 27 w 44"/>
                <a:gd name="T9" fmla="*/ 1 h 39"/>
                <a:gd name="T10" fmla="*/ 44 w 44"/>
                <a:gd name="T11" fmla="*/ 1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39">
                  <a:moveTo>
                    <a:pt x="44" y="17"/>
                  </a:moveTo>
                  <a:cubicBezTo>
                    <a:pt x="44" y="27"/>
                    <a:pt x="37" y="37"/>
                    <a:pt x="26" y="38"/>
                  </a:cubicBezTo>
                  <a:cubicBezTo>
                    <a:pt x="15" y="39"/>
                    <a:pt x="0" y="34"/>
                    <a:pt x="2" y="20"/>
                  </a:cubicBezTo>
                  <a:cubicBezTo>
                    <a:pt x="3" y="8"/>
                    <a:pt x="14" y="1"/>
                    <a:pt x="26" y="0"/>
                  </a:cubicBezTo>
                  <a:cubicBezTo>
                    <a:pt x="27" y="0"/>
                    <a:pt x="27" y="1"/>
                    <a:pt x="27" y="1"/>
                  </a:cubicBezTo>
                  <a:cubicBezTo>
                    <a:pt x="36" y="0"/>
                    <a:pt x="43" y="8"/>
                    <a:pt x="44" y="17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5" name="Freeform 90"/>
            <p:cNvSpPr>
              <a:spLocks noEditPoints="1"/>
            </p:cNvSpPr>
            <p:nvPr/>
          </p:nvSpPr>
          <p:spPr bwMode="auto">
            <a:xfrm>
              <a:off x="1371" y="1032"/>
              <a:ext cx="168" cy="139"/>
            </a:xfrm>
            <a:custGeom>
              <a:avLst/>
              <a:gdLst>
                <a:gd name="T0" fmla="*/ 68 w 71"/>
                <a:gd name="T1" fmla="*/ 28 h 59"/>
                <a:gd name="T2" fmla="*/ 29 w 71"/>
                <a:gd name="T3" fmla="*/ 55 h 59"/>
                <a:gd name="T4" fmla="*/ 1 w 71"/>
                <a:gd name="T5" fmla="*/ 23 h 59"/>
                <a:gd name="T6" fmla="*/ 20 w 71"/>
                <a:gd name="T7" fmla="*/ 4 h 59"/>
                <a:gd name="T8" fmla="*/ 21 w 71"/>
                <a:gd name="T9" fmla="*/ 3 h 59"/>
                <a:gd name="T10" fmla="*/ 68 w 71"/>
                <a:gd name="T11" fmla="*/ 28 h 59"/>
                <a:gd name="T12" fmla="*/ 29 w 71"/>
                <a:gd name="T13" fmla="*/ 49 h 59"/>
                <a:gd name="T14" fmla="*/ 61 w 71"/>
                <a:gd name="T15" fmla="*/ 27 h 59"/>
                <a:gd name="T16" fmla="*/ 22 w 71"/>
                <a:gd name="T17" fmla="*/ 9 h 59"/>
                <a:gd name="T18" fmla="*/ 20 w 71"/>
                <a:gd name="T19" fmla="*/ 8 h 59"/>
                <a:gd name="T20" fmla="*/ 7 w 71"/>
                <a:gd name="T21" fmla="*/ 26 h 59"/>
                <a:gd name="T22" fmla="*/ 29 w 71"/>
                <a:gd name="T23" fmla="*/ 4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59">
                  <a:moveTo>
                    <a:pt x="68" y="28"/>
                  </a:moveTo>
                  <a:cubicBezTo>
                    <a:pt x="71" y="47"/>
                    <a:pt x="45" y="59"/>
                    <a:pt x="29" y="55"/>
                  </a:cubicBezTo>
                  <a:cubicBezTo>
                    <a:pt x="15" y="52"/>
                    <a:pt x="2" y="38"/>
                    <a:pt x="1" y="23"/>
                  </a:cubicBezTo>
                  <a:cubicBezTo>
                    <a:pt x="0" y="10"/>
                    <a:pt x="9" y="4"/>
                    <a:pt x="20" y="4"/>
                  </a:cubicBezTo>
                  <a:cubicBezTo>
                    <a:pt x="21" y="4"/>
                    <a:pt x="21" y="3"/>
                    <a:pt x="21" y="3"/>
                  </a:cubicBezTo>
                  <a:cubicBezTo>
                    <a:pt x="39" y="0"/>
                    <a:pt x="64" y="9"/>
                    <a:pt x="68" y="28"/>
                  </a:cubicBezTo>
                  <a:close/>
                  <a:moveTo>
                    <a:pt x="29" y="49"/>
                  </a:moveTo>
                  <a:cubicBezTo>
                    <a:pt x="41" y="52"/>
                    <a:pt x="67" y="43"/>
                    <a:pt x="61" y="27"/>
                  </a:cubicBezTo>
                  <a:cubicBezTo>
                    <a:pt x="56" y="12"/>
                    <a:pt x="37" y="7"/>
                    <a:pt x="22" y="9"/>
                  </a:cubicBezTo>
                  <a:cubicBezTo>
                    <a:pt x="21" y="9"/>
                    <a:pt x="21" y="8"/>
                    <a:pt x="20" y="8"/>
                  </a:cubicBezTo>
                  <a:cubicBezTo>
                    <a:pt x="11" y="10"/>
                    <a:pt x="4" y="15"/>
                    <a:pt x="7" y="26"/>
                  </a:cubicBezTo>
                  <a:cubicBezTo>
                    <a:pt x="10" y="37"/>
                    <a:pt x="18" y="47"/>
                    <a:pt x="29" y="49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6" name="Freeform 91"/>
            <p:cNvSpPr>
              <a:spLocks/>
            </p:cNvSpPr>
            <p:nvPr/>
          </p:nvSpPr>
          <p:spPr bwMode="auto">
            <a:xfrm>
              <a:off x="1404" y="760"/>
              <a:ext cx="83" cy="59"/>
            </a:xfrm>
            <a:custGeom>
              <a:avLst/>
              <a:gdLst>
                <a:gd name="T0" fmla="*/ 32 w 35"/>
                <a:gd name="T1" fmla="*/ 1 h 25"/>
                <a:gd name="T2" fmla="*/ 33 w 35"/>
                <a:gd name="T3" fmla="*/ 5 h 25"/>
                <a:gd name="T4" fmla="*/ 17 w 35"/>
                <a:gd name="T5" fmla="*/ 12 h 25"/>
                <a:gd name="T6" fmla="*/ 4 w 35"/>
                <a:gd name="T7" fmla="*/ 23 h 25"/>
                <a:gd name="T8" fmla="*/ 1 w 35"/>
                <a:gd name="T9" fmla="*/ 21 h 25"/>
                <a:gd name="T10" fmla="*/ 32 w 35"/>
                <a:gd name="T11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5">
                  <a:moveTo>
                    <a:pt x="32" y="1"/>
                  </a:moveTo>
                  <a:cubicBezTo>
                    <a:pt x="34" y="2"/>
                    <a:pt x="35" y="4"/>
                    <a:pt x="33" y="5"/>
                  </a:cubicBezTo>
                  <a:cubicBezTo>
                    <a:pt x="28" y="8"/>
                    <a:pt x="22" y="9"/>
                    <a:pt x="17" y="12"/>
                  </a:cubicBezTo>
                  <a:cubicBezTo>
                    <a:pt x="12" y="15"/>
                    <a:pt x="8" y="19"/>
                    <a:pt x="4" y="23"/>
                  </a:cubicBezTo>
                  <a:cubicBezTo>
                    <a:pt x="3" y="25"/>
                    <a:pt x="0" y="23"/>
                    <a:pt x="1" y="21"/>
                  </a:cubicBezTo>
                  <a:cubicBezTo>
                    <a:pt x="8" y="12"/>
                    <a:pt x="20" y="0"/>
                    <a:pt x="32" y="1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7" name="Freeform 92"/>
            <p:cNvSpPr>
              <a:spLocks/>
            </p:cNvSpPr>
            <p:nvPr/>
          </p:nvSpPr>
          <p:spPr bwMode="auto">
            <a:xfrm>
              <a:off x="1316" y="703"/>
              <a:ext cx="5" cy="5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2 h 2"/>
                <a:gd name="T4" fmla="*/ 1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cubicBezTo>
                    <a:pt x="2" y="0"/>
                    <a:pt x="2" y="2"/>
                    <a:pt x="1" y="2"/>
                  </a:cubicBezTo>
                  <a:cubicBezTo>
                    <a:pt x="0" y="2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MH_PageTitle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pPr eaLnBrk="1" hangingPunct="1"/>
            <a:r>
              <a:rPr lang="zh-CN" altLang="en-US" dirty="0" smtClean="0">
                <a:ea typeface="幼圆" panose="02010509060101010101" pitchFamily="49" charset="-122"/>
              </a:rPr>
              <a:t>紧密型县域医共体试点建设中</a:t>
            </a:r>
            <a:r>
              <a:rPr lang="zh-CN" altLang="en-US" dirty="0" smtClean="0">
                <a:solidFill>
                  <a:srgbClr val="FF0000"/>
                </a:solidFill>
                <a:ea typeface="幼圆" panose="02010509060101010101" pitchFamily="49" charset="-122"/>
              </a:rPr>
              <a:t>主要改革措施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146040" y="1530220"/>
            <a:ext cx="8293381" cy="4291315"/>
            <a:chOff x="2562226" y="2147889"/>
            <a:chExt cx="6902450" cy="3616325"/>
          </a:xfrm>
        </p:grpSpPr>
        <p:sp>
          <p:nvSpPr>
            <p:cNvPr id="5" name="MH_Other_1"/>
            <p:cNvSpPr/>
            <p:nvPr>
              <p:custDataLst>
                <p:tags r:id="rId3"/>
              </p:custDataLst>
            </p:nvPr>
          </p:nvSpPr>
          <p:spPr>
            <a:xfrm>
              <a:off x="2562226" y="2249488"/>
              <a:ext cx="493713" cy="398462"/>
            </a:xfrm>
            <a:custGeom>
              <a:avLst/>
              <a:gdLst>
                <a:gd name="connsiteX0" fmla="*/ 0 w 2429934"/>
                <a:gd name="connsiteY0" fmla="*/ 360367 h 372534"/>
                <a:gd name="connsiteX1" fmla="*/ 2429934 w 2429934"/>
                <a:gd name="connsiteY1" fmla="*/ 360367 h 372534"/>
                <a:gd name="connsiteX2" fmla="*/ 2429934 w 2429934"/>
                <a:gd name="connsiteY2" fmla="*/ 372534 h 372534"/>
                <a:gd name="connsiteX3" fmla="*/ 0 w 2429934"/>
                <a:gd name="connsiteY3" fmla="*/ 372534 h 372534"/>
                <a:gd name="connsiteX4" fmla="*/ 0 w 2429934"/>
                <a:gd name="connsiteY4" fmla="*/ 30167 h 372534"/>
                <a:gd name="connsiteX5" fmla="*/ 2429934 w 2429934"/>
                <a:gd name="connsiteY5" fmla="*/ 30167 h 372534"/>
                <a:gd name="connsiteX6" fmla="*/ 2429934 w 2429934"/>
                <a:gd name="connsiteY6" fmla="*/ 342367 h 372534"/>
                <a:gd name="connsiteX7" fmla="*/ 0 w 2429934"/>
                <a:gd name="connsiteY7" fmla="*/ 342367 h 372534"/>
                <a:gd name="connsiteX8" fmla="*/ 0 w 2429934"/>
                <a:gd name="connsiteY8" fmla="*/ 0 h 372534"/>
                <a:gd name="connsiteX9" fmla="*/ 2429934 w 2429934"/>
                <a:gd name="connsiteY9" fmla="*/ 0 h 372534"/>
                <a:gd name="connsiteX10" fmla="*/ 2429934 w 2429934"/>
                <a:gd name="connsiteY10" fmla="*/ 12167 h 372534"/>
                <a:gd name="connsiteX11" fmla="*/ 0 w 2429934"/>
                <a:gd name="connsiteY11" fmla="*/ 12167 h 37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29934" h="372534">
                  <a:moveTo>
                    <a:pt x="0" y="360367"/>
                  </a:moveTo>
                  <a:lnTo>
                    <a:pt x="2429934" y="360367"/>
                  </a:lnTo>
                  <a:lnTo>
                    <a:pt x="2429934" y="372534"/>
                  </a:lnTo>
                  <a:lnTo>
                    <a:pt x="0" y="372534"/>
                  </a:lnTo>
                  <a:close/>
                  <a:moveTo>
                    <a:pt x="0" y="30167"/>
                  </a:moveTo>
                  <a:lnTo>
                    <a:pt x="2429934" y="30167"/>
                  </a:lnTo>
                  <a:lnTo>
                    <a:pt x="2429934" y="342367"/>
                  </a:lnTo>
                  <a:lnTo>
                    <a:pt x="0" y="342367"/>
                  </a:lnTo>
                  <a:close/>
                  <a:moveTo>
                    <a:pt x="0" y="0"/>
                  </a:moveTo>
                  <a:lnTo>
                    <a:pt x="2429934" y="0"/>
                  </a:lnTo>
                  <a:lnTo>
                    <a:pt x="2429934" y="12167"/>
                  </a:lnTo>
                  <a:lnTo>
                    <a:pt x="0" y="121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 smtClean="0">
                  <a:solidFill>
                    <a:srgbClr val="FEFFFF"/>
                  </a:solidFill>
                  <a:ea typeface="幼圆" panose="02010509060101010101" pitchFamily="49" charset="-122"/>
                </a:rPr>
                <a:t>07</a:t>
              </a:r>
              <a:endParaRPr lang="zh-CN" altLang="en-US" dirty="0">
                <a:solidFill>
                  <a:srgbClr val="FEFFFF"/>
                </a:solidFill>
                <a:ea typeface="幼圆" panose="02010509060101010101" pitchFamily="49" charset="-122"/>
              </a:endParaRPr>
            </a:p>
          </p:txBody>
        </p:sp>
        <p:sp>
          <p:nvSpPr>
            <p:cNvPr id="6" name="MH_SubTitle_1"/>
            <p:cNvSpPr/>
            <p:nvPr>
              <p:custDataLst>
                <p:tags r:id="rId4"/>
              </p:custDataLst>
            </p:nvPr>
          </p:nvSpPr>
          <p:spPr>
            <a:xfrm>
              <a:off x="3055939" y="2147889"/>
              <a:ext cx="1354137" cy="1635125"/>
            </a:xfrm>
            <a:prstGeom prst="rect">
              <a:avLst/>
            </a:prstGeom>
            <a:solidFill>
              <a:srgbClr val="FEFFFF"/>
            </a:solidFill>
            <a:ln w="9525">
              <a:solidFill>
                <a:srgbClr val="B2B2B2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dirty="0" smtClean="0">
                  <a:solidFill>
                    <a:srgbClr val="1C1C1C"/>
                  </a:solidFill>
                  <a:ea typeface="幼圆" panose="02010509060101010101" pitchFamily="49" charset="-122"/>
                </a:rPr>
                <a:t>落实</a:t>
              </a:r>
              <a:r>
                <a:rPr lang="zh-CN" altLang="en-US" dirty="0" smtClean="0">
                  <a:solidFill>
                    <a:srgbClr val="FF0000"/>
                  </a:solidFill>
                  <a:ea typeface="幼圆" panose="02010509060101010101" pitchFamily="49" charset="-122"/>
                </a:rPr>
                <a:t>“两个允许”</a:t>
              </a:r>
              <a:endParaRPr lang="zh-CN" altLang="en-US" dirty="0">
                <a:solidFill>
                  <a:srgbClr val="1C1C1C"/>
                </a:solidFill>
                <a:ea typeface="幼圆" panose="02010509060101010101" pitchFamily="49" charset="-122"/>
              </a:endParaRPr>
            </a:p>
          </p:txBody>
        </p:sp>
        <p:sp>
          <p:nvSpPr>
            <p:cNvPr id="7" name="MH_Other_2"/>
            <p:cNvSpPr/>
            <p:nvPr>
              <p:custDataLst>
                <p:tags r:id="rId5"/>
              </p:custDataLst>
            </p:nvPr>
          </p:nvSpPr>
          <p:spPr>
            <a:xfrm rot="16200000">
              <a:off x="4166394" y="3539332"/>
              <a:ext cx="242888" cy="244475"/>
            </a:xfrm>
            <a:prstGeom prst="rtTriangle">
              <a:avLst/>
            </a:prstGeom>
            <a:solidFill>
              <a:srgbClr val="B2B2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ea typeface="幼圆" panose="02010509060101010101" pitchFamily="49" charset="-122"/>
              </a:endParaRPr>
            </a:p>
          </p:txBody>
        </p:sp>
        <p:sp>
          <p:nvSpPr>
            <p:cNvPr id="10" name="MH_Other_3"/>
            <p:cNvSpPr/>
            <p:nvPr>
              <p:custDataLst>
                <p:tags r:id="rId6"/>
              </p:custDataLst>
            </p:nvPr>
          </p:nvSpPr>
          <p:spPr>
            <a:xfrm>
              <a:off x="5089526" y="2249488"/>
              <a:ext cx="493713" cy="398462"/>
            </a:xfrm>
            <a:custGeom>
              <a:avLst/>
              <a:gdLst>
                <a:gd name="connsiteX0" fmla="*/ 0 w 2429934"/>
                <a:gd name="connsiteY0" fmla="*/ 360367 h 372534"/>
                <a:gd name="connsiteX1" fmla="*/ 2429934 w 2429934"/>
                <a:gd name="connsiteY1" fmla="*/ 360367 h 372534"/>
                <a:gd name="connsiteX2" fmla="*/ 2429934 w 2429934"/>
                <a:gd name="connsiteY2" fmla="*/ 372534 h 372534"/>
                <a:gd name="connsiteX3" fmla="*/ 0 w 2429934"/>
                <a:gd name="connsiteY3" fmla="*/ 372534 h 372534"/>
                <a:gd name="connsiteX4" fmla="*/ 0 w 2429934"/>
                <a:gd name="connsiteY4" fmla="*/ 30167 h 372534"/>
                <a:gd name="connsiteX5" fmla="*/ 2429934 w 2429934"/>
                <a:gd name="connsiteY5" fmla="*/ 30167 h 372534"/>
                <a:gd name="connsiteX6" fmla="*/ 2429934 w 2429934"/>
                <a:gd name="connsiteY6" fmla="*/ 342367 h 372534"/>
                <a:gd name="connsiteX7" fmla="*/ 0 w 2429934"/>
                <a:gd name="connsiteY7" fmla="*/ 342367 h 372534"/>
                <a:gd name="connsiteX8" fmla="*/ 0 w 2429934"/>
                <a:gd name="connsiteY8" fmla="*/ 0 h 372534"/>
                <a:gd name="connsiteX9" fmla="*/ 2429934 w 2429934"/>
                <a:gd name="connsiteY9" fmla="*/ 0 h 372534"/>
                <a:gd name="connsiteX10" fmla="*/ 2429934 w 2429934"/>
                <a:gd name="connsiteY10" fmla="*/ 12167 h 372534"/>
                <a:gd name="connsiteX11" fmla="*/ 0 w 2429934"/>
                <a:gd name="connsiteY11" fmla="*/ 12167 h 37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29934" h="372534">
                  <a:moveTo>
                    <a:pt x="0" y="360367"/>
                  </a:moveTo>
                  <a:lnTo>
                    <a:pt x="2429934" y="360367"/>
                  </a:lnTo>
                  <a:lnTo>
                    <a:pt x="2429934" y="372534"/>
                  </a:lnTo>
                  <a:lnTo>
                    <a:pt x="0" y="372534"/>
                  </a:lnTo>
                  <a:close/>
                  <a:moveTo>
                    <a:pt x="0" y="30167"/>
                  </a:moveTo>
                  <a:lnTo>
                    <a:pt x="2429934" y="30167"/>
                  </a:lnTo>
                  <a:lnTo>
                    <a:pt x="2429934" y="342367"/>
                  </a:lnTo>
                  <a:lnTo>
                    <a:pt x="0" y="342367"/>
                  </a:lnTo>
                  <a:close/>
                  <a:moveTo>
                    <a:pt x="0" y="0"/>
                  </a:moveTo>
                  <a:lnTo>
                    <a:pt x="2429934" y="0"/>
                  </a:lnTo>
                  <a:lnTo>
                    <a:pt x="2429934" y="12167"/>
                  </a:lnTo>
                  <a:lnTo>
                    <a:pt x="0" y="121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 smtClean="0">
                  <a:solidFill>
                    <a:srgbClr val="FEFFFF"/>
                  </a:solidFill>
                  <a:ea typeface="幼圆" panose="02010509060101010101" pitchFamily="49" charset="-122"/>
                </a:rPr>
                <a:t>08</a:t>
              </a:r>
              <a:endParaRPr lang="zh-CN" altLang="en-US" dirty="0">
                <a:solidFill>
                  <a:srgbClr val="FEFFFF"/>
                </a:solidFill>
                <a:ea typeface="幼圆" panose="02010509060101010101" pitchFamily="49" charset="-122"/>
              </a:endParaRPr>
            </a:p>
          </p:txBody>
        </p:sp>
        <p:sp>
          <p:nvSpPr>
            <p:cNvPr id="11" name="MH_SubTitle_2"/>
            <p:cNvSpPr/>
            <p:nvPr>
              <p:custDataLst>
                <p:tags r:id="rId7"/>
              </p:custDataLst>
            </p:nvPr>
          </p:nvSpPr>
          <p:spPr>
            <a:xfrm>
              <a:off x="5583239" y="2147889"/>
              <a:ext cx="1354137" cy="1635125"/>
            </a:xfrm>
            <a:prstGeom prst="rect">
              <a:avLst/>
            </a:prstGeom>
            <a:solidFill>
              <a:srgbClr val="FEFFFF"/>
            </a:solidFill>
            <a:ln w="9525">
              <a:solidFill>
                <a:srgbClr val="B2B2B2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dirty="0" smtClean="0">
                  <a:solidFill>
                    <a:srgbClr val="1C1C1C"/>
                  </a:solidFill>
                  <a:ea typeface="幼圆" panose="02010509060101010101" pitchFamily="49" charset="-122"/>
                </a:rPr>
                <a:t>落实</a:t>
              </a:r>
              <a:r>
                <a:rPr lang="zh-CN" altLang="en-US" dirty="0">
                  <a:solidFill>
                    <a:srgbClr val="FF0000"/>
                  </a:solidFill>
                  <a:ea typeface="幼圆" panose="02010509060101010101" pitchFamily="49" charset="-122"/>
                </a:rPr>
                <a:t>医共体内部薪酬分配自主权</a:t>
              </a:r>
              <a:endParaRPr lang="zh-CN" altLang="en-US" dirty="0">
                <a:solidFill>
                  <a:srgbClr val="1C1C1C"/>
                </a:solidFill>
                <a:ea typeface="幼圆" panose="02010509060101010101" pitchFamily="49" charset="-122"/>
              </a:endParaRPr>
            </a:p>
          </p:txBody>
        </p:sp>
        <p:sp>
          <p:nvSpPr>
            <p:cNvPr id="12" name="MH_Other_4"/>
            <p:cNvSpPr/>
            <p:nvPr>
              <p:custDataLst>
                <p:tags r:id="rId8"/>
              </p:custDataLst>
            </p:nvPr>
          </p:nvSpPr>
          <p:spPr>
            <a:xfrm rot="16200000">
              <a:off x="6693694" y="3539332"/>
              <a:ext cx="242888" cy="244475"/>
            </a:xfrm>
            <a:prstGeom prst="rtTriangle">
              <a:avLst/>
            </a:prstGeom>
            <a:solidFill>
              <a:srgbClr val="B2B2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ea typeface="幼圆" panose="02010509060101010101" pitchFamily="49" charset="-122"/>
              </a:endParaRPr>
            </a:p>
          </p:txBody>
        </p:sp>
        <p:sp>
          <p:nvSpPr>
            <p:cNvPr id="14" name="MH_Other_5"/>
            <p:cNvSpPr/>
            <p:nvPr>
              <p:custDataLst>
                <p:tags r:id="rId9"/>
              </p:custDataLst>
            </p:nvPr>
          </p:nvSpPr>
          <p:spPr>
            <a:xfrm>
              <a:off x="7616826" y="2249488"/>
              <a:ext cx="493713" cy="398462"/>
            </a:xfrm>
            <a:custGeom>
              <a:avLst/>
              <a:gdLst>
                <a:gd name="connsiteX0" fmla="*/ 0 w 2429934"/>
                <a:gd name="connsiteY0" fmla="*/ 360367 h 372534"/>
                <a:gd name="connsiteX1" fmla="*/ 2429934 w 2429934"/>
                <a:gd name="connsiteY1" fmla="*/ 360367 h 372534"/>
                <a:gd name="connsiteX2" fmla="*/ 2429934 w 2429934"/>
                <a:gd name="connsiteY2" fmla="*/ 372534 h 372534"/>
                <a:gd name="connsiteX3" fmla="*/ 0 w 2429934"/>
                <a:gd name="connsiteY3" fmla="*/ 372534 h 372534"/>
                <a:gd name="connsiteX4" fmla="*/ 0 w 2429934"/>
                <a:gd name="connsiteY4" fmla="*/ 30167 h 372534"/>
                <a:gd name="connsiteX5" fmla="*/ 2429934 w 2429934"/>
                <a:gd name="connsiteY5" fmla="*/ 30167 h 372534"/>
                <a:gd name="connsiteX6" fmla="*/ 2429934 w 2429934"/>
                <a:gd name="connsiteY6" fmla="*/ 342367 h 372534"/>
                <a:gd name="connsiteX7" fmla="*/ 0 w 2429934"/>
                <a:gd name="connsiteY7" fmla="*/ 342367 h 372534"/>
                <a:gd name="connsiteX8" fmla="*/ 0 w 2429934"/>
                <a:gd name="connsiteY8" fmla="*/ 0 h 372534"/>
                <a:gd name="connsiteX9" fmla="*/ 2429934 w 2429934"/>
                <a:gd name="connsiteY9" fmla="*/ 0 h 372534"/>
                <a:gd name="connsiteX10" fmla="*/ 2429934 w 2429934"/>
                <a:gd name="connsiteY10" fmla="*/ 12167 h 372534"/>
                <a:gd name="connsiteX11" fmla="*/ 0 w 2429934"/>
                <a:gd name="connsiteY11" fmla="*/ 12167 h 37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29934" h="372534">
                  <a:moveTo>
                    <a:pt x="0" y="360367"/>
                  </a:moveTo>
                  <a:lnTo>
                    <a:pt x="2429934" y="360367"/>
                  </a:lnTo>
                  <a:lnTo>
                    <a:pt x="2429934" y="372534"/>
                  </a:lnTo>
                  <a:lnTo>
                    <a:pt x="0" y="372534"/>
                  </a:lnTo>
                  <a:close/>
                  <a:moveTo>
                    <a:pt x="0" y="30167"/>
                  </a:moveTo>
                  <a:lnTo>
                    <a:pt x="2429934" y="30167"/>
                  </a:lnTo>
                  <a:lnTo>
                    <a:pt x="2429934" y="342367"/>
                  </a:lnTo>
                  <a:lnTo>
                    <a:pt x="0" y="342367"/>
                  </a:lnTo>
                  <a:close/>
                  <a:moveTo>
                    <a:pt x="0" y="0"/>
                  </a:moveTo>
                  <a:lnTo>
                    <a:pt x="2429934" y="0"/>
                  </a:lnTo>
                  <a:lnTo>
                    <a:pt x="2429934" y="12167"/>
                  </a:lnTo>
                  <a:lnTo>
                    <a:pt x="0" y="121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 smtClean="0">
                  <a:solidFill>
                    <a:srgbClr val="FEFFFF"/>
                  </a:solidFill>
                  <a:ea typeface="幼圆" panose="02010509060101010101" pitchFamily="49" charset="-122"/>
                </a:rPr>
                <a:t>09</a:t>
              </a:r>
              <a:endParaRPr lang="zh-CN" altLang="en-US" dirty="0">
                <a:solidFill>
                  <a:srgbClr val="FEFFFF"/>
                </a:solidFill>
                <a:ea typeface="幼圆" panose="02010509060101010101" pitchFamily="49" charset="-122"/>
              </a:endParaRPr>
            </a:p>
          </p:txBody>
        </p:sp>
        <p:sp>
          <p:nvSpPr>
            <p:cNvPr id="15" name="MH_SubTitle_3"/>
            <p:cNvSpPr/>
            <p:nvPr>
              <p:custDataLst>
                <p:tags r:id="rId10"/>
              </p:custDataLst>
            </p:nvPr>
          </p:nvSpPr>
          <p:spPr>
            <a:xfrm>
              <a:off x="8110539" y="2147889"/>
              <a:ext cx="1354137" cy="1635125"/>
            </a:xfrm>
            <a:prstGeom prst="rect">
              <a:avLst/>
            </a:prstGeom>
            <a:solidFill>
              <a:srgbClr val="FEFFFF"/>
            </a:solidFill>
            <a:ln w="9525">
              <a:solidFill>
                <a:srgbClr val="B2B2B2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anchor="ctr">
              <a:normAutofit fontScale="92500" lnSpcReduction="200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dirty="0" smtClean="0">
                  <a:solidFill>
                    <a:srgbClr val="FF0000"/>
                  </a:solidFill>
                  <a:ea typeface="幼圆" panose="02010509060101010101" pitchFamily="49" charset="-122"/>
                </a:rPr>
                <a:t>鼓励</a:t>
              </a:r>
              <a:r>
                <a:rPr lang="zh-CN" altLang="en-US" dirty="0" smtClean="0">
                  <a:solidFill>
                    <a:srgbClr val="1C1C1C"/>
                  </a:solidFill>
                  <a:ea typeface="幼圆" panose="02010509060101010101" pitchFamily="49" charset="-122"/>
                </a:rPr>
                <a:t>试点县对医共体负责人和成员单位负责人实施</a:t>
              </a:r>
              <a:r>
                <a:rPr lang="zh-CN" altLang="en-US" dirty="0" smtClean="0">
                  <a:solidFill>
                    <a:srgbClr val="FF0000"/>
                  </a:solidFill>
                  <a:ea typeface="幼圆" panose="02010509060101010101" pitchFamily="49" charset="-122"/>
                </a:rPr>
                <a:t>年薪制</a:t>
              </a:r>
              <a:endParaRPr lang="zh-CN" altLang="en-US" dirty="0">
                <a:solidFill>
                  <a:srgbClr val="FF0000"/>
                </a:solidFill>
                <a:ea typeface="幼圆" panose="02010509060101010101" pitchFamily="49" charset="-122"/>
              </a:endParaRPr>
            </a:p>
          </p:txBody>
        </p:sp>
        <p:sp>
          <p:nvSpPr>
            <p:cNvPr id="16" name="MH_Other_6"/>
            <p:cNvSpPr/>
            <p:nvPr>
              <p:custDataLst>
                <p:tags r:id="rId11"/>
              </p:custDataLst>
            </p:nvPr>
          </p:nvSpPr>
          <p:spPr>
            <a:xfrm rot="16200000">
              <a:off x="9220994" y="3539332"/>
              <a:ext cx="242888" cy="244475"/>
            </a:xfrm>
            <a:prstGeom prst="rtTriangle">
              <a:avLst/>
            </a:prstGeom>
            <a:solidFill>
              <a:srgbClr val="B2B2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ea typeface="幼圆" panose="02010509060101010101" pitchFamily="49" charset="-122"/>
              </a:endParaRPr>
            </a:p>
          </p:txBody>
        </p:sp>
        <p:sp>
          <p:nvSpPr>
            <p:cNvPr id="18" name="MH_Other_7"/>
            <p:cNvSpPr/>
            <p:nvPr>
              <p:custDataLst>
                <p:tags r:id="rId12"/>
              </p:custDataLst>
            </p:nvPr>
          </p:nvSpPr>
          <p:spPr>
            <a:xfrm>
              <a:off x="2562226" y="4230688"/>
              <a:ext cx="493713" cy="398462"/>
            </a:xfrm>
            <a:custGeom>
              <a:avLst/>
              <a:gdLst>
                <a:gd name="connsiteX0" fmla="*/ 0 w 2429934"/>
                <a:gd name="connsiteY0" fmla="*/ 360367 h 372534"/>
                <a:gd name="connsiteX1" fmla="*/ 2429934 w 2429934"/>
                <a:gd name="connsiteY1" fmla="*/ 360367 h 372534"/>
                <a:gd name="connsiteX2" fmla="*/ 2429934 w 2429934"/>
                <a:gd name="connsiteY2" fmla="*/ 372534 h 372534"/>
                <a:gd name="connsiteX3" fmla="*/ 0 w 2429934"/>
                <a:gd name="connsiteY3" fmla="*/ 372534 h 372534"/>
                <a:gd name="connsiteX4" fmla="*/ 0 w 2429934"/>
                <a:gd name="connsiteY4" fmla="*/ 30167 h 372534"/>
                <a:gd name="connsiteX5" fmla="*/ 2429934 w 2429934"/>
                <a:gd name="connsiteY5" fmla="*/ 30167 h 372534"/>
                <a:gd name="connsiteX6" fmla="*/ 2429934 w 2429934"/>
                <a:gd name="connsiteY6" fmla="*/ 342367 h 372534"/>
                <a:gd name="connsiteX7" fmla="*/ 0 w 2429934"/>
                <a:gd name="connsiteY7" fmla="*/ 342367 h 372534"/>
                <a:gd name="connsiteX8" fmla="*/ 0 w 2429934"/>
                <a:gd name="connsiteY8" fmla="*/ 0 h 372534"/>
                <a:gd name="connsiteX9" fmla="*/ 2429934 w 2429934"/>
                <a:gd name="connsiteY9" fmla="*/ 0 h 372534"/>
                <a:gd name="connsiteX10" fmla="*/ 2429934 w 2429934"/>
                <a:gd name="connsiteY10" fmla="*/ 12167 h 372534"/>
                <a:gd name="connsiteX11" fmla="*/ 0 w 2429934"/>
                <a:gd name="connsiteY11" fmla="*/ 12167 h 37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29934" h="372534">
                  <a:moveTo>
                    <a:pt x="0" y="360367"/>
                  </a:moveTo>
                  <a:lnTo>
                    <a:pt x="2429934" y="360367"/>
                  </a:lnTo>
                  <a:lnTo>
                    <a:pt x="2429934" y="372534"/>
                  </a:lnTo>
                  <a:lnTo>
                    <a:pt x="0" y="372534"/>
                  </a:lnTo>
                  <a:close/>
                  <a:moveTo>
                    <a:pt x="0" y="30167"/>
                  </a:moveTo>
                  <a:lnTo>
                    <a:pt x="2429934" y="30167"/>
                  </a:lnTo>
                  <a:lnTo>
                    <a:pt x="2429934" y="342367"/>
                  </a:lnTo>
                  <a:lnTo>
                    <a:pt x="0" y="342367"/>
                  </a:lnTo>
                  <a:close/>
                  <a:moveTo>
                    <a:pt x="0" y="0"/>
                  </a:moveTo>
                  <a:lnTo>
                    <a:pt x="2429934" y="0"/>
                  </a:lnTo>
                  <a:lnTo>
                    <a:pt x="2429934" y="12167"/>
                  </a:lnTo>
                  <a:lnTo>
                    <a:pt x="0" y="121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 smtClean="0">
                  <a:solidFill>
                    <a:srgbClr val="FEFFFF"/>
                  </a:solidFill>
                  <a:ea typeface="幼圆" panose="02010509060101010101" pitchFamily="49" charset="-122"/>
                </a:rPr>
                <a:t>10</a:t>
              </a:r>
              <a:endParaRPr lang="zh-CN" altLang="en-US" dirty="0">
                <a:solidFill>
                  <a:srgbClr val="FEFFFF"/>
                </a:solidFill>
                <a:ea typeface="幼圆" panose="02010509060101010101" pitchFamily="49" charset="-122"/>
              </a:endParaRPr>
            </a:p>
          </p:txBody>
        </p:sp>
        <p:sp>
          <p:nvSpPr>
            <p:cNvPr id="19" name="MH_SubTitle_4"/>
            <p:cNvSpPr/>
            <p:nvPr>
              <p:custDataLst>
                <p:tags r:id="rId13"/>
              </p:custDataLst>
            </p:nvPr>
          </p:nvSpPr>
          <p:spPr>
            <a:xfrm>
              <a:off x="3055939" y="4129089"/>
              <a:ext cx="1354137" cy="1635125"/>
            </a:xfrm>
            <a:prstGeom prst="rect">
              <a:avLst/>
            </a:prstGeom>
            <a:solidFill>
              <a:srgbClr val="FEFFFF"/>
            </a:solidFill>
            <a:ln w="9525">
              <a:solidFill>
                <a:srgbClr val="B2B2B2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dirty="0" smtClean="0">
                  <a:solidFill>
                    <a:srgbClr val="FF0000"/>
                  </a:solidFill>
                  <a:ea typeface="幼圆" panose="02010509060101010101" pitchFamily="49" charset="-122"/>
                </a:rPr>
                <a:t>同步</a:t>
              </a:r>
              <a:r>
                <a:rPr lang="zh-CN" altLang="en-US" dirty="0" smtClean="0">
                  <a:solidFill>
                    <a:srgbClr val="1C1C1C"/>
                  </a:solidFill>
                  <a:ea typeface="幼圆" panose="02010509060101010101" pitchFamily="49" charset="-122"/>
                </a:rPr>
                <a:t>推进</a:t>
              </a:r>
              <a:r>
                <a:rPr lang="zh-CN" altLang="en-US" dirty="0" smtClean="0">
                  <a:solidFill>
                    <a:srgbClr val="FF0000"/>
                  </a:solidFill>
                  <a:ea typeface="幼圆" panose="02010509060101010101" pitchFamily="49" charset="-122"/>
                </a:rPr>
                <a:t>其他</a:t>
              </a:r>
              <a:r>
                <a:rPr lang="zh-CN" altLang="en-US" dirty="0" smtClean="0">
                  <a:solidFill>
                    <a:srgbClr val="1C1C1C"/>
                  </a:solidFill>
                  <a:ea typeface="幼圆" panose="02010509060101010101" pitchFamily="49" charset="-122"/>
                </a:rPr>
                <a:t>各项</a:t>
              </a:r>
              <a:r>
                <a:rPr lang="zh-CN" altLang="en-US" dirty="0" smtClean="0">
                  <a:solidFill>
                    <a:srgbClr val="FF0000"/>
                  </a:solidFill>
                  <a:ea typeface="幼圆" panose="02010509060101010101" pitchFamily="49" charset="-122"/>
                </a:rPr>
                <a:t>改革</a:t>
              </a:r>
              <a:endParaRPr lang="zh-CN" altLang="en-US" dirty="0">
                <a:solidFill>
                  <a:srgbClr val="FF0000"/>
                </a:solidFill>
                <a:ea typeface="幼圆" panose="02010509060101010101" pitchFamily="49" charset="-122"/>
              </a:endParaRPr>
            </a:p>
          </p:txBody>
        </p:sp>
        <p:sp>
          <p:nvSpPr>
            <p:cNvPr id="20" name="MH_Other_8"/>
            <p:cNvSpPr/>
            <p:nvPr>
              <p:custDataLst>
                <p:tags r:id="rId14"/>
              </p:custDataLst>
            </p:nvPr>
          </p:nvSpPr>
          <p:spPr>
            <a:xfrm rot="16200000">
              <a:off x="4166394" y="5520532"/>
              <a:ext cx="242888" cy="244475"/>
            </a:xfrm>
            <a:prstGeom prst="rtTriangle">
              <a:avLst/>
            </a:prstGeom>
            <a:solidFill>
              <a:srgbClr val="B2B2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ea typeface="幼圆" panose="02010509060101010101" pitchFamily="49" charset="-122"/>
              </a:endParaRPr>
            </a:p>
          </p:txBody>
        </p:sp>
        <p:sp>
          <p:nvSpPr>
            <p:cNvPr id="22" name="MH_Other_9"/>
            <p:cNvSpPr/>
            <p:nvPr>
              <p:custDataLst>
                <p:tags r:id="rId15"/>
              </p:custDataLst>
            </p:nvPr>
          </p:nvSpPr>
          <p:spPr>
            <a:xfrm>
              <a:off x="5089526" y="4230688"/>
              <a:ext cx="493713" cy="398462"/>
            </a:xfrm>
            <a:custGeom>
              <a:avLst/>
              <a:gdLst>
                <a:gd name="connsiteX0" fmla="*/ 0 w 2429934"/>
                <a:gd name="connsiteY0" fmla="*/ 360367 h 372534"/>
                <a:gd name="connsiteX1" fmla="*/ 2429934 w 2429934"/>
                <a:gd name="connsiteY1" fmla="*/ 360367 h 372534"/>
                <a:gd name="connsiteX2" fmla="*/ 2429934 w 2429934"/>
                <a:gd name="connsiteY2" fmla="*/ 372534 h 372534"/>
                <a:gd name="connsiteX3" fmla="*/ 0 w 2429934"/>
                <a:gd name="connsiteY3" fmla="*/ 372534 h 372534"/>
                <a:gd name="connsiteX4" fmla="*/ 0 w 2429934"/>
                <a:gd name="connsiteY4" fmla="*/ 30167 h 372534"/>
                <a:gd name="connsiteX5" fmla="*/ 2429934 w 2429934"/>
                <a:gd name="connsiteY5" fmla="*/ 30167 h 372534"/>
                <a:gd name="connsiteX6" fmla="*/ 2429934 w 2429934"/>
                <a:gd name="connsiteY6" fmla="*/ 342367 h 372534"/>
                <a:gd name="connsiteX7" fmla="*/ 0 w 2429934"/>
                <a:gd name="connsiteY7" fmla="*/ 342367 h 372534"/>
                <a:gd name="connsiteX8" fmla="*/ 0 w 2429934"/>
                <a:gd name="connsiteY8" fmla="*/ 0 h 372534"/>
                <a:gd name="connsiteX9" fmla="*/ 2429934 w 2429934"/>
                <a:gd name="connsiteY9" fmla="*/ 0 h 372534"/>
                <a:gd name="connsiteX10" fmla="*/ 2429934 w 2429934"/>
                <a:gd name="connsiteY10" fmla="*/ 12167 h 372534"/>
                <a:gd name="connsiteX11" fmla="*/ 0 w 2429934"/>
                <a:gd name="connsiteY11" fmla="*/ 12167 h 37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29934" h="372534">
                  <a:moveTo>
                    <a:pt x="0" y="360367"/>
                  </a:moveTo>
                  <a:lnTo>
                    <a:pt x="2429934" y="360367"/>
                  </a:lnTo>
                  <a:lnTo>
                    <a:pt x="2429934" y="372534"/>
                  </a:lnTo>
                  <a:lnTo>
                    <a:pt x="0" y="372534"/>
                  </a:lnTo>
                  <a:close/>
                  <a:moveTo>
                    <a:pt x="0" y="30167"/>
                  </a:moveTo>
                  <a:lnTo>
                    <a:pt x="2429934" y="30167"/>
                  </a:lnTo>
                  <a:lnTo>
                    <a:pt x="2429934" y="342367"/>
                  </a:lnTo>
                  <a:lnTo>
                    <a:pt x="0" y="342367"/>
                  </a:lnTo>
                  <a:close/>
                  <a:moveTo>
                    <a:pt x="0" y="0"/>
                  </a:moveTo>
                  <a:lnTo>
                    <a:pt x="2429934" y="0"/>
                  </a:lnTo>
                  <a:lnTo>
                    <a:pt x="2429934" y="12167"/>
                  </a:lnTo>
                  <a:lnTo>
                    <a:pt x="0" y="121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 smtClean="0">
                  <a:solidFill>
                    <a:srgbClr val="FEFFFF"/>
                  </a:solidFill>
                  <a:ea typeface="幼圆" panose="02010509060101010101" pitchFamily="49" charset="-122"/>
                </a:rPr>
                <a:t>11</a:t>
              </a:r>
              <a:endParaRPr lang="zh-CN" altLang="en-US" dirty="0">
                <a:solidFill>
                  <a:srgbClr val="FEFFFF"/>
                </a:solidFill>
                <a:ea typeface="幼圆" panose="02010509060101010101" pitchFamily="49" charset="-122"/>
              </a:endParaRPr>
            </a:p>
          </p:txBody>
        </p:sp>
        <p:sp>
          <p:nvSpPr>
            <p:cNvPr id="23" name="MH_SubTitle_5"/>
            <p:cNvSpPr/>
            <p:nvPr>
              <p:custDataLst>
                <p:tags r:id="rId16"/>
              </p:custDataLst>
            </p:nvPr>
          </p:nvSpPr>
          <p:spPr>
            <a:xfrm>
              <a:off x="5583239" y="4129089"/>
              <a:ext cx="1354137" cy="1635125"/>
            </a:xfrm>
            <a:prstGeom prst="rect">
              <a:avLst/>
            </a:prstGeom>
            <a:solidFill>
              <a:srgbClr val="FEFFFF"/>
            </a:solidFill>
            <a:ln w="9525">
              <a:solidFill>
                <a:srgbClr val="B2B2B2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dirty="0" smtClean="0">
                  <a:solidFill>
                    <a:srgbClr val="FF0000"/>
                  </a:solidFill>
                  <a:ea typeface="幼圆" panose="02010509060101010101" pitchFamily="49" charset="-122"/>
                </a:rPr>
                <a:t>推进</a:t>
              </a:r>
              <a:r>
                <a:rPr lang="zh-CN" altLang="en-US" dirty="0" smtClean="0">
                  <a:solidFill>
                    <a:srgbClr val="1C1C1C"/>
                  </a:solidFill>
                  <a:ea typeface="幼圆" panose="02010509060101010101" pitchFamily="49" charset="-122"/>
                </a:rPr>
                <a:t>医疗服务</a:t>
              </a:r>
              <a:r>
                <a:rPr lang="zh-CN" altLang="en-US" dirty="0" smtClean="0">
                  <a:solidFill>
                    <a:srgbClr val="FF0000"/>
                  </a:solidFill>
                  <a:ea typeface="幼圆" panose="02010509060101010101" pitchFamily="49" charset="-122"/>
                </a:rPr>
                <a:t>价格调整</a:t>
              </a:r>
              <a:endParaRPr lang="zh-CN" altLang="en-US" dirty="0">
                <a:solidFill>
                  <a:srgbClr val="FF0000"/>
                </a:solidFill>
                <a:ea typeface="幼圆" panose="02010509060101010101" pitchFamily="49" charset="-122"/>
              </a:endParaRPr>
            </a:p>
          </p:txBody>
        </p:sp>
        <p:sp>
          <p:nvSpPr>
            <p:cNvPr id="24" name="MH_Other_10"/>
            <p:cNvSpPr/>
            <p:nvPr>
              <p:custDataLst>
                <p:tags r:id="rId17"/>
              </p:custDataLst>
            </p:nvPr>
          </p:nvSpPr>
          <p:spPr>
            <a:xfrm rot="16200000">
              <a:off x="6693694" y="5520532"/>
              <a:ext cx="242888" cy="244475"/>
            </a:xfrm>
            <a:prstGeom prst="rtTriangle">
              <a:avLst/>
            </a:prstGeom>
            <a:solidFill>
              <a:srgbClr val="B2B2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ea typeface="幼圆" panose="02010509060101010101" pitchFamily="49" charset="-122"/>
              </a:endParaRPr>
            </a:p>
          </p:txBody>
        </p:sp>
        <p:sp>
          <p:nvSpPr>
            <p:cNvPr id="26" name="MH_Other_11"/>
            <p:cNvSpPr/>
            <p:nvPr>
              <p:custDataLst>
                <p:tags r:id="rId18"/>
              </p:custDataLst>
            </p:nvPr>
          </p:nvSpPr>
          <p:spPr>
            <a:xfrm>
              <a:off x="7616826" y="4230688"/>
              <a:ext cx="493713" cy="398462"/>
            </a:xfrm>
            <a:custGeom>
              <a:avLst/>
              <a:gdLst>
                <a:gd name="connsiteX0" fmla="*/ 0 w 2429934"/>
                <a:gd name="connsiteY0" fmla="*/ 360367 h 372534"/>
                <a:gd name="connsiteX1" fmla="*/ 2429934 w 2429934"/>
                <a:gd name="connsiteY1" fmla="*/ 360367 h 372534"/>
                <a:gd name="connsiteX2" fmla="*/ 2429934 w 2429934"/>
                <a:gd name="connsiteY2" fmla="*/ 372534 h 372534"/>
                <a:gd name="connsiteX3" fmla="*/ 0 w 2429934"/>
                <a:gd name="connsiteY3" fmla="*/ 372534 h 372534"/>
                <a:gd name="connsiteX4" fmla="*/ 0 w 2429934"/>
                <a:gd name="connsiteY4" fmla="*/ 30167 h 372534"/>
                <a:gd name="connsiteX5" fmla="*/ 2429934 w 2429934"/>
                <a:gd name="connsiteY5" fmla="*/ 30167 h 372534"/>
                <a:gd name="connsiteX6" fmla="*/ 2429934 w 2429934"/>
                <a:gd name="connsiteY6" fmla="*/ 342367 h 372534"/>
                <a:gd name="connsiteX7" fmla="*/ 0 w 2429934"/>
                <a:gd name="connsiteY7" fmla="*/ 342367 h 372534"/>
                <a:gd name="connsiteX8" fmla="*/ 0 w 2429934"/>
                <a:gd name="connsiteY8" fmla="*/ 0 h 372534"/>
                <a:gd name="connsiteX9" fmla="*/ 2429934 w 2429934"/>
                <a:gd name="connsiteY9" fmla="*/ 0 h 372534"/>
                <a:gd name="connsiteX10" fmla="*/ 2429934 w 2429934"/>
                <a:gd name="connsiteY10" fmla="*/ 12167 h 372534"/>
                <a:gd name="connsiteX11" fmla="*/ 0 w 2429934"/>
                <a:gd name="connsiteY11" fmla="*/ 12167 h 37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29934" h="372534">
                  <a:moveTo>
                    <a:pt x="0" y="360367"/>
                  </a:moveTo>
                  <a:lnTo>
                    <a:pt x="2429934" y="360367"/>
                  </a:lnTo>
                  <a:lnTo>
                    <a:pt x="2429934" y="372534"/>
                  </a:lnTo>
                  <a:lnTo>
                    <a:pt x="0" y="372534"/>
                  </a:lnTo>
                  <a:close/>
                  <a:moveTo>
                    <a:pt x="0" y="30167"/>
                  </a:moveTo>
                  <a:lnTo>
                    <a:pt x="2429934" y="30167"/>
                  </a:lnTo>
                  <a:lnTo>
                    <a:pt x="2429934" y="342367"/>
                  </a:lnTo>
                  <a:lnTo>
                    <a:pt x="0" y="342367"/>
                  </a:lnTo>
                  <a:close/>
                  <a:moveTo>
                    <a:pt x="0" y="0"/>
                  </a:moveTo>
                  <a:lnTo>
                    <a:pt x="2429934" y="0"/>
                  </a:lnTo>
                  <a:lnTo>
                    <a:pt x="2429934" y="12167"/>
                  </a:lnTo>
                  <a:lnTo>
                    <a:pt x="0" y="121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 smtClean="0">
                  <a:solidFill>
                    <a:srgbClr val="FEFFFF"/>
                  </a:solidFill>
                  <a:ea typeface="幼圆" panose="02010509060101010101" pitchFamily="49" charset="-122"/>
                </a:rPr>
                <a:t>12</a:t>
              </a:r>
              <a:endParaRPr lang="zh-CN" altLang="en-US" dirty="0">
                <a:solidFill>
                  <a:srgbClr val="FEFFFF"/>
                </a:solidFill>
                <a:ea typeface="幼圆" panose="02010509060101010101" pitchFamily="49" charset="-122"/>
              </a:endParaRPr>
            </a:p>
          </p:txBody>
        </p:sp>
        <p:sp>
          <p:nvSpPr>
            <p:cNvPr id="27" name="MH_SubTitle_6"/>
            <p:cNvSpPr/>
            <p:nvPr>
              <p:custDataLst>
                <p:tags r:id="rId19"/>
              </p:custDataLst>
            </p:nvPr>
          </p:nvSpPr>
          <p:spPr>
            <a:xfrm>
              <a:off x="8110539" y="4129089"/>
              <a:ext cx="1354137" cy="1635125"/>
            </a:xfrm>
            <a:prstGeom prst="rect">
              <a:avLst/>
            </a:prstGeom>
            <a:solidFill>
              <a:srgbClr val="FEFFFF"/>
            </a:solidFill>
            <a:ln w="9525">
              <a:solidFill>
                <a:srgbClr val="B2B2B2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anchor="ctr">
              <a:normAutofit fontScale="925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dirty="0" smtClean="0">
                  <a:solidFill>
                    <a:srgbClr val="FF0000"/>
                  </a:solidFill>
                  <a:ea typeface="幼圆" panose="02010509060101010101" pitchFamily="49" charset="-122"/>
                </a:rPr>
                <a:t>推进</a:t>
              </a:r>
              <a:r>
                <a:rPr lang="zh-CN" altLang="en-US" dirty="0" smtClean="0">
                  <a:solidFill>
                    <a:srgbClr val="1C1C1C"/>
                  </a:solidFill>
                  <a:ea typeface="幼圆" panose="02010509060101010101" pitchFamily="49" charset="-122"/>
                </a:rPr>
                <a:t>药品、耗材、设备供应</a:t>
              </a:r>
              <a:r>
                <a:rPr lang="zh-CN" altLang="en-US" dirty="0" smtClean="0">
                  <a:solidFill>
                    <a:srgbClr val="FF0000"/>
                  </a:solidFill>
                  <a:ea typeface="幼圆" panose="02010509060101010101" pitchFamily="49" charset="-122"/>
                </a:rPr>
                <a:t>保障机制改革</a:t>
              </a:r>
              <a:endParaRPr lang="zh-CN" altLang="en-US" dirty="0">
                <a:solidFill>
                  <a:srgbClr val="FF0000"/>
                </a:solidFill>
                <a:ea typeface="幼圆" panose="02010509060101010101" pitchFamily="49" charset="-122"/>
              </a:endParaRPr>
            </a:p>
          </p:txBody>
        </p:sp>
        <p:sp>
          <p:nvSpPr>
            <p:cNvPr id="28" name="MH_Other_12"/>
            <p:cNvSpPr/>
            <p:nvPr>
              <p:custDataLst>
                <p:tags r:id="rId20"/>
              </p:custDataLst>
            </p:nvPr>
          </p:nvSpPr>
          <p:spPr>
            <a:xfrm rot="16200000">
              <a:off x="9220994" y="5520532"/>
              <a:ext cx="242888" cy="244475"/>
            </a:xfrm>
            <a:prstGeom prst="rtTriangle">
              <a:avLst/>
            </a:prstGeom>
            <a:solidFill>
              <a:srgbClr val="B2B2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ea typeface="幼圆" panose="02010509060101010101" pitchFamily="49" charset="-122"/>
              </a:endParaRPr>
            </a:p>
          </p:txBody>
        </p:sp>
      </p:grpSp>
      <p:grpSp>
        <p:nvGrpSpPr>
          <p:cNvPr id="116" name="组合 115"/>
          <p:cNvGrpSpPr/>
          <p:nvPr/>
        </p:nvGrpSpPr>
        <p:grpSpPr>
          <a:xfrm>
            <a:off x="459922" y="1366774"/>
            <a:ext cx="1739499" cy="2635001"/>
            <a:chOff x="4841876" y="3141662"/>
            <a:chExt cx="1522413" cy="2525712"/>
          </a:xfrm>
        </p:grpSpPr>
        <p:sp>
          <p:nvSpPr>
            <p:cNvPr id="117" name="Freeform 5"/>
            <p:cNvSpPr>
              <a:spLocks/>
            </p:cNvSpPr>
            <p:nvPr/>
          </p:nvSpPr>
          <p:spPr bwMode="auto">
            <a:xfrm>
              <a:off x="5106989" y="5422899"/>
              <a:ext cx="917575" cy="244475"/>
            </a:xfrm>
            <a:custGeom>
              <a:avLst/>
              <a:gdLst>
                <a:gd name="T0" fmla="*/ 162 w 162"/>
                <a:gd name="T1" fmla="*/ 22 h 43"/>
                <a:gd name="T2" fmla="*/ 81 w 162"/>
                <a:gd name="T3" fmla="*/ 43 h 43"/>
                <a:gd name="T4" fmla="*/ 0 w 162"/>
                <a:gd name="T5" fmla="*/ 21 h 43"/>
                <a:gd name="T6" fmla="*/ 81 w 162"/>
                <a:gd name="T7" fmla="*/ 0 h 43"/>
                <a:gd name="T8" fmla="*/ 162 w 162"/>
                <a:gd name="T9" fmla="*/ 2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43">
                  <a:moveTo>
                    <a:pt x="162" y="22"/>
                  </a:moveTo>
                  <a:cubicBezTo>
                    <a:pt x="162" y="34"/>
                    <a:pt x="125" y="43"/>
                    <a:pt x="81" y="43"/>
                  </a:cubicBezTo>
                  <a:cubicBezTo>
                    <a:pt x="37" y="43"/>
                    <a:pt x="0" y="33"/>
                    <a:pt x="0" y="21"/>
                  </a:cubicBezTo>
                  <a:cubicBezTo>
                    <a:pt x="0" y="9"/>
                    <a:pt x="36" y="0"/>
                    <a:pt x="81" y="0"/>
                  </a:cubicBezTo>
                  <a:cubicBezTo>
                    <a:pt x="125" y="0"/>
                    <a:pt x="162" y="10"/>
                    <a:pt x="162" y="22"/>
                  </a:cubicBezTo>
                  <a:close/>
                </a:path>
              </a:pathLst>
            </a:custGeom>
            <a:solidFill>
              <a:srgbClr val="6ABD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" name="Freeform 8"/>
            <p:cNvSpPr>
              <a:spLocks/>
            </p:cNvSpPr>
            <p:nvPr/>
          </p:nvSpPr>
          <p:spPr bwMode="auto">
            <a:xfrm>
              <a:off x="5911851" y="3617912"/>
              <a:ext cx="276225" cy="630237"/>
            </a:xfrm>
            <a:custGeom>
              <a:avLst/>
              <a:gdLst>
                <a:gd name="T0" fmla="*/ 2 w 49"/>
                <a:gd name="T1" fmla="*/ 102 h 111"/>
                <a:gd name="T2" fmla="*/ 21 w 49"/>
                <a:gd name="T3" fmla="*/ 2 h 111"/>
                <a:gd name="T4" fmla="*/ 35 w 49"/>
                <a:gd name="T5" fmla="*/ 0 h 111"/>
                <a:gd name="T6" fmla="*/ 13 w 49"/>
                <a:gd name="T7" fmla="*/ 107 h 111"/>
                <a:gd name="T8" fmla="*/ 6 w 49"/>
                <a:gd name="T9" fmla="*/ 110 h 111"/>
                <a:gd name="T10" fmla="*/ 2 w 49"/>
                <a:gd name="T11" fmla="*/ 10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111">
                  <a:moveTo>
                    <a:pt x="2" y="102"/>
                  </a:moveTo>
                  <a:cubicBezTo>
                    <a:pt x="2" y="102"/>
                    <a:pt x="39" y="61"/>
                    <a:pt x="21" y="2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8" y="6"/>
                    <a:pt x="49" y="71"/>
                    <a:pt x="13" y="107"/>
                  </a:cubicBezTo>
                  <a:cubicBezTo>
                    <a:pt x="13" y="107"/>
                    <a:pt x="10" y="111"/>
                    <a:pt x="6" y="110"/>
                  </a:cubicBezTo>
                  <a:cubicBezTo>
                    <a:pt x="6" y="110"/>
                    <a:pt x="0" y="108"/>
                    <a:pt x="2" y="102"/>
                  </a:cubicBezTo>
                  <a:close/>
                </a:path>
              </a:pathLst>
            </a:custGeom>
            <a:solidFill>
              <a:srgbClr val="FFC8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" name="Freeform 9"/>
            <p:cNvSpPr>
              <a:spLocks noEditPoints="1"/>
            </p:cNvSpPr>
            <p:nvPr/>
          </p:nvSpPr>
          <p:spPr bwMode="auto">
            <a:xfrm>
              <a:off x="5911851" y="3606799"/>
              <a:ext cx="225425" cy="647700"/>
            </a:xfrm>
            <a:custGeom>
              <a:avLst/>
              <a:gdLst>
                <a:gd name="T0" fmla="*/ 6 w 40"/>
                <a:gd name="T1" fmla="*/ 114 h 114"/>
                <a:gd name="T2" fmla="*/ 0 w 40"/>
                <a:gd name="T3" fmla="*/ 106 h 114"/>
                <a:gd name="T4" fmla="*/ 0 w 40"/>
                <a:gd name="T5" fmla="*/ 106 h 114"/>
                <a:gd name="T6" fmla="*/ 0 w 40"/>
                <a:gd name="T7" fmla="*/ 103 h 114"/>
                <a:gd name="T8" fmla="*/ 0 w 40"/>
                <a:gd name="T9" fmla="*/ 103 h 114"/>
                <a:gd name="T10" fmla="*/ 1 w 40"/>
                <a:gd name="T11" fmla="*/ 103 h 114"/>
                <a:gd name="T12" fmla="*/ 12 w 40"/>
                <a:gd name="T13" fmla="*/ 85 h 114"/>
                <a:gd name="T14" fmla="*/ 12 w 40"/>
                <a:gd name="T15" fmla="*/ 85 h 114"/>
                <a:gd name="T16" fmla="*/ 24 w 40"/>
                <a:gd name="T17" fmla="*/ 36 h 114"/>
                <a:gd name="T18" fmla="*/ 24 w 40"/>
                <a:gd name="T19" fmla="*/ 36 h 114"/>
                <a:gd name="T20" fmla="*/ 19 w 40"/>
                <a:gd name="T21" fmla="*/ 4 h 114"/>
                <a:gd name="T22" fmla="*/ 19 w 40"/>
                <a:gd name="T23" fmla="*/ 4 h 114"/>
                <a:gd name="T24" fmla="*/ 19 w 40"/>
                <a:gd name="T25" fmla="*/ 3 h 114"/>
                <a:gd name="T26" fmla="*/ 19 w 40"/>
                <a:gd name="T27" fmla="*/ 3 h 114"/>
                <a:gd name="T28" fmla="*/ 20 w 40"/>
                <a:gd name="T29" fmla="*/ 2 h 114"/>
                <a:gd name="T30" fmla="*/ 20 w 40"/>
                <a:gd name="T31" fmla="*/ 2 h 114"/>
                <a:gd name="T32" fmla="*/ 35 w 40"/>
                <a:gd name="T33" fmla="*/ 0 h 114"/>
                <a:gd name="T34" fmla="*/ 36 w 40"/>
                <a:gd name="T35" fmla="*/ 1 h 114"/>
                <a:gd name="T36" fmla="*/ 36 w 40"/>
                <a:gd name="T37" fmla="*/ 1 h 114"/>
                <a:gd name="T38" fmla="*/ 40 w 40"/>
                <a:gd name="T39" fmla="*/ 35 h 114"/>
                <a:gd name="T40" fmla="*/ 40 w 40"/>
                <a:gd name="T41" fmla="*/ 35 h 114"/>
                <a:gd name="T42" fmla="*/ 14 w 40"/>
                <a:gd name="T43" fmla="*/ 110 h 114"/>
                <a:gd name="T44" fmla="*/ 14 w 40"/>
                <a:gd name="T45" fmla="*/ 110 h 114"/>
                <a:gd name="T46" fmla="*/ 7 w 40"/>
                <a:gd name="T47" fmla="*/ 114 h 114"/>
                <a:gd name="T48" fmla="*/ 7 w 40"/>
                <a:gd name="T49" fmla="*/ 114 h 114"/>
                <a:gd name="T50" fmla="*/ 6 w 40"/>
                <a:gd name="T51" fmla="*/ 114 h 114"/>
                <a:gd name="T52" fmla="*/ 7 w 40"/>
                <a:gd name="T53" fmla="*/ 111 h 114"/>
                <a:gd name="T54" fmla="*/ 10 w 40"/>
                <a:gd name="T55" fmla="*/ 109 h 114"/>
                <a:gd name="T56" fmla="*/ 10 w 40"/>
                <a:gd name="T57" fmla="*/ 109 h 114"/>
                <a:gd name="T58" fmla="*/ 12 w 40"/>
                <a:gd name="T59" fmla="*/ 108 h 114"/>
                <a:gd name="T60" fmla="*/ 12 w 40"/>
                <a:gd name="T61" fmla="*/ 108 h 114"/>
                <a:gd name="T62" fmla="*/ 37 w 40"/>
                <a:gd name="T63" fmla="*/ 35 h 114"/>
                <a:gd name="T64" fmla="*/ 37 w 40"/>
                <a:gd name="T65" fmla="*/ 35 h 114"/>
                <a:gd name="T66" fmla="*/ 34 w 40"/>
                <a:gd name="T67" fmla="*/ 4 h 114"/>
                <a:gd name="T68" fmla="*/ 34 w 40"/>
                <a:gd name="T69" fmla="*/ 4 h 114"/>
                <a:gd name="T70" fmla="*/ 23 w 40"/>
                <a:gd name="T71" fmla="*/ 5 h 114"/>
                <a:gd name="T72" fmla="*/ 27 w 40"/>
                <a:gd name="T73" fmla="*/ 36 h 114"/>
                <a:gd name="T74" fmla="*/ 27 w 40"/>
                <a:gd name="T75" fmla="*/ 36 h 114"/>
                <a:gd name="T76" fmla="*/ 3 w 40"/>
                <a:gd name="T77" fmla="*/ 105 h 114"/>
                <a:gd name="T78" fmla="*/ 3 w 40"/>
                <a:gd name="T79" fmla="*/ 105 h 114"/>
                <a:gd name="T80" fmla="*/ 3 w 40"/>
                <a:gd name="T81" fmla="*/ 106 h 114"/>
                <a:gd name="T82" fmla="*/ 3 w 40"/>
                <a:gd name="T83" fmla="*/ 106 h 114"/>
                <a:gd name="T84" fmla="*/ 7 w 40"/>
                <a:gd name="T85" fmla="*/ 111 h 114"/>
                <a:gd name="T86" fmla="*/ 7 w 40"/>
                <a:gd name="T87" fmla="*/ 111 h 114"/>
                <a:gd name="T88" fmla="*/ 7 w 40"/>
                <a:gd name="T89" fmla="*/ 111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0" h="114">
                  <a:moveTo>
                    <a:pt x="6" y="114"/>
                  </a:moveTo>
                  <a:cubicBezTo>
                    <a:pt x="6" y="113"/>
                    <a:pt x="0" y="112"/>
                    <a:pt x="0" y="106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05"/>
                    <a:pt x="0" y="104"/>
                    <a:pt x="0" y="103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1" y="103"/>
                    <a:pt x="1" y="103"/>
                    <a:pt x="1" y="103"/>
                  </a:cubicBezTo>
                  <a:cubicBezTo>
                    <a:pt x="1" y="103"/>
                    <a:pt x="6" y="96"/>
                    <a:pt x="12" y="85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8" y="73"/>
                    <a:pt x="24" y="57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26"/>
                    <a:pt x="23" y="16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3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6" y="1"/>
                    <a:pt x="36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8" y="4"/>
                    <a:pt x="40" y="17"/>
                    <a:pt x="40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58"/>
                    <a:pt x="35" y="89"/>
                    <a:pt x="14" y="110"/>
                  </a:cubicBezTo>
                  <a:cubicBezTo>
                    <a:pt x="14" y="110"/>
                    <a:pt x="14" y="110"/>
                    <a:pt x="14" y="110"/>
                  </a:cubicBezTo>
                  <a:cubicBezTo>
                    <a:pt x="14" y="110"/>
                    <a:pt x="11" y="114"/>
                    <a:pt x="7" y="114"/>
                  </a:cubicBezTo>
                  <a:cubicBezTo>
                    <a:pt x="7" y="114"/>
                    <a:pt x="7" y="114"/>
                    <a:pt x="7" y="114"/>
                  </a:cubicBezTo>
                  <a:cubicBezTo>
                    <a:pt x="7" y="114"/>
                    <a:pt x="6" y="114"/>
                    <a:pt x="6" y="114"/>
                  </a:cubicBezTo>
                  <a:close/>
                  <a:moveTo>
                    <a:pt x="7" y="111"/>
                  </a:moveTo>
                  <a:cubicBezTo>
                    <a:pt x="8" y="111"/>
                    <a:pt x="9" y="110"/>
                    <a:pt x="10" y="109"/>
                  </a:cubicBezTo>
                  <a:cubicBezTo>
                    <a:pt x="10" y="109"/>
                    <a:pt x="10" y="109"/>
                    <a:pt x="10" y="109"/>
                  </a:cubicBezTo>
                  <a:cubicBezTo>
                    <a:pt x="11" y="109"/>
                    <a:pt x="12" y="108"/>
                    <a:pt x="12" y="108"/>
                  </a:cubicBezTo>
                  <a:cubicBezTo>
                    <a:pt x="12" y="108"/>
                    <a:pt x="12" y="108"/>
                    <a:pt x="12" y="108"/>
                  </a:cubicBezTo>
                  <a:cubicBezTo>
                    <a:pt x="32" y="88"/>
                    <a:pt x="37" y="58"/>
                    <a:pt x="37" y="35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20"/>
                    <a:pt x="35" y="7"/>
                    <a:pt x="34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6" y="16"/>
                    <a:pt x="27" y="27"/>
                    <a:pt x="27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7" y="76"/>
                    <a:pt x="6" y="101"/>
                    <a:pt x="3" y="105"/>
                  </a:cubicBezTo>
                  <a:cubicBezTo>
                    <a:pt x="3" y="105"/>
                    <a:pt x="3" y="105"/>
                    <a:pt x="3" y="105"/>
                  </a:cubicBezTo>
                  <a:cubicBezTo>
                    <a:pt x="3" y="105"/>
                    <a:pt x="3" y="105"/>
                    <a:pt x="3" y="106"/>
                  </a:cubicBezTo>
                  <a:cubicBezTo>
                    <a:pt x="3" y="106"/>
                    <a:pt x="3" y="106"/>
                    <a:pt x="3" y="106"/>
                  </a:cubicBezTo>
                  <a:cubicBezTo>
                    <a:pt x="3" y="109"/>
                    <a:pt x="7" y="111"/>
                    <a:pt x="7" y="111"/>
                  </a:cubicBezTo>
                  <a:cubicBezTo>
                    <a:pt x="7" y="111"/>
                    <a:pt x="7" y="111"/>
                    <a:pt x="7" y="111"/>
                  </a:cubicBezTo>
                  <a:cubicBezTo>
                    <a:pt x="7" y="111"/>
                    <a:pt x="7" y="111"/>
                    <a:pt x="7" y="11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" name="Freeform 10"/>
            <p:cNvSpPr>
              <a:spLocks/>
            </p:cNvSpPr>
            <p:nvPr/>
          </p:nvSpPr>
          <p:spPr bwMode="auto">
            <a:xfrm>
              <a:off x="5446714" y="5122861"/>
              <a:ext cx="96838" cy="368300"/>
            </a:xfrm>
            <a:custGeom>
              <a:avLst/>
              <a:gdLst>
                <a:gd name="T0" fmla="*/ 2 w 17"/>
                <a:gd name="T1" fmla="*/ 0 h 65"/>
                <a:gd name="T2" fmla="*/ 4 w 17"/>
                <a:gd name="T3" fmla="*/ 65 h 65"/>
                <a:gd name="T4" fmla="*/ 17 w 17"/>
                <a:gd name="T5" fmla="*/ 65 h 65"/>
                <a:gd name="T6" fmla="*/ 15 w 17"/>
                <a:gd name="T7" fmla="*/ 0 h 65"/>
                <a:gd name="T8" fmla="*/ 2 w 17"/>
                <a:gd name="T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5">
                  <a:moveTo>
                    <a:pt x="2" y="0"/>
                  </a:moveTo>
                  <a:cubicBezTo>
                    <a:pt x="2" y="0"/>
                    <a:pt x="0" y="28"/>
                    <a:pt x="4" y="65"/>
                  </a:cubicBezTo>
                  <a:cubicBezTo>
                    <a:pt x="17" y="65"/>
                    <a:pt x="17" y="65"/>
                    <a:pt x="17" y="65"/>
                  </a:cubicBezTo>
                  <a:cubicBezTo>
                    <a:pt x="17" y="65"/>
                    <a:pt x="12" y="30"/>
                    <a:pt x="15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FFDC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" name="Freeform 11"/>
            <p:cNvSpPr>
              <a:spLocks noEditPoints="1"/>
            </p:cNvSpPr>
            <p:nvPr/>
          </p:nvSpPr>
          <p:spPr bwMode="auto">
            <a:xfrm>
              <a:off x="5446714" y="5111749"/>
              <a:ext cx="101600" cy="390525"/>
            </a:xfrm>
            <a:custGeom>
              <a:avLst/>
              <a:gdLst>
                <a:gd name="T0" fmla="*/ 17 w 18"/>
                <a:gd name="T1" fmla="*/ 69 h 69"/>
                <a:gd name="T2" fmla="*/ 4 w 18"/>
                <a:gd name="T3" fmla="*/ 68 h 69"/>
                <a:gd name="T4" fmla="*/ 3 w 18"/>
                <a:gd name="T5" fmla="*/ 67 h 69"/>
                <a:gd name="T6" fmla="*/ 3 w 18"/>
                <a:gd name="T7" fmla="*/ 67 h 69"/>
                <a:gd name="T8" fmla="*/ 0 w 18"/>
                <a:gd name="T9" fmla="*/ 18 h 69"/>
                <a:gd name="T10" fmla="*/ 0 w 18"/>
                <a:gd name="T11" fmla="*/ 18 h 69"/>
                <a:gd name="T12" fmla="*/ 1 w 18"/>
                <a:gd name="T13" fmla="*/ 2 h 69"/>
                <a:gd name="T14" fmla="*/ 1 w 18"/>
                <a:gd name="T15" fmla="*/ 2 h 69"/>
                <a:gd name="T16" fmla="*/ 2 w 18"/>
                <a:gd name="T17" fmla="*/ 0 h 69"/>
                <a:gd name="T18" fmla="*/ 2 w 18"/>
                <a:gd name="T19" fmla="*/ 0 h 69"/>
                <a:gd name="T20" fmla="*/ 15 w 18"/>
                <a:gd name="T21" fmla="*/ 0 h 69"/>
                <a:gd name="T22" fmla="*/ 16 w 18"/>
                <a:gd name="T23" fmla="*/ 1 h 69"/>
                <a:gd name="T24" fmla="*/ 16 w 18"/>
                <a:gd name="T25" fmla="*/ 1 h 69"/>
                <a:gd name="T26" fmla="*/ 16 w 18"/>
                <a:gd name="T27" fmla="*/ 2 h 69"/>
                <a:gd name="T28" fmla="*/ 16 w 18"/>
                <a:gd name="T29" fmla="*/ 2 h 69"/>
                <a:gd name="T30" fmla="*/ 16 w 18"/>
                <a:gd name="T31" fmla="*/ 24 h 69"/>
                <a:gd name="T32" fmla="*/ 16 w 18"/>
                <a:gd name="T33" fmla="*/ 24 h 69"/>
                <a:gd name="T34" fmla="*/ 18 w 18"/>
                <a:gd name="T35" fmla="*/ 67 h 69"/>
                <a:gd name="T36" fmla="*/ 18 w 18"/>
                <a:gd name="T37" fmla="*/ 67 h 69"/>
                <a:gd name="T38" fmla="*/ 18 w 18"/>
                <a:gd name="T39" fmla="*/ 68 h 69"/>
                <a:gd name="T40" fmla="*/ 18 w 18"/>
                <a:gd name="T41" fmla="*/ 68 h 69"/>
                <a:gd name="T42" fmla="*/ 17 w 18"/>
                <a:gd name="T43" fmla="*/ 69 h 69"/>
                <a:gd name="T44" fmla="*/ 17 w 18"/>
                <a:gd name="T45" fmla="*/ 69 h 69"/>
                <a:gd name="T46" fmla="*/ 17 w 18"/>
                <a:gd name="T47" fmla="*/ 69 h 69"/>
                <a:gd name="T48" fmla="*/ 15 w 18"/>
                <a:gd name="T49" fmla="*/ 66 h 69"/>
                <a:gd name="T50" fmla="*/ 13 w 18"/>
                <a:gd name="T51" fmla="*/ 24 h 69"/>
                <a:gd name="T52" fmla="*/ 13 w 18"/>
                <a:gd name="T53" fmla="*/ 24 h 69"/>
                <a:gd name="T54" fmla="*/ 13 w 18"/>
                <a:gd name="T55" fmla="*/ 3 h 69"/>
                <a:gd name="T56" fmla="*/ 13 w 18"/>
                <a:gd name="T57" fmla="*/ 3 h 69"/>
                <a:gd name="T58" fmla="*/ 3 w 18"/>
                <a:gd name="T59" fmla="*/ 3 h 69"/>
                <a:gd name="T60" fmla="*/ 3 w 18"/>
                <a:gd name="T61" fmla="*/ 18 h 69"/>
                <a:gd name="T62" fmla="*/ 3 w 18"/>
                <a:gd name="T63" fmla="*/ 18 h 69"/>
                <a:gd name="T64" fmla="*/ 6 w 18"/>
                <a:gd name="T65" fmla="*/ 65 h 69"/>
                <a:gd name="T66" fmla="*/ 6 w 18"/>
                <a:gd name="T67" fmla="*/ 65 h 69"/>
                <a:gd name="T68" fmla="*/ 15 w 18"/>
                <a:gd name="T69" fmla="*/ 6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" h="69">
                  <a:moveTo>
                    <a:pt x="17" y="69"/>
                  </a:moveTo>
                  <a:cubicBezTo>
                    <a:pt x="4" y="68"/>
                    <a:pt x="4" y="68"/>
                    <a:pt x="4" y="68"/>
                  </a:cubicBezTo>
                  <a:cubicBezTo>
                    <a:pt x="4" y="68"/>
                    <a:pt x="3" y="68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1" y="47"/>
                    <a:pt x="0" y="29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6" y="0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9"/>
                    <a:pt x="16" y="17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47"/>
                    <a:pt x="18" y="67"/>
                    <a:pt x="18" y="67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18" y="67"/>
                    <a:pt x="18" y="68"/>
                    <a:pt x="18" y="68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7" y="68"/>
                    <a:pt x="17" y="69"/>
                    <a:pt x="17" y="69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69"/>
                    <a:pt x="17" y="69"/>
                    <a:pt x="17" y="69"/>
                  </a:cubicBezTo>
                  <a:close/>
                  <a:moveTo>
                    <a:pt x="15" y="66"/>
                  </a:moveTo>
                  <a:cubicBezTo>
                    <a:pt x="14" y="60"/>
                    <a:pt x="13" y="43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17"/>
                    <a:pt x="13" y="10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6"/>
                    <a:pt x="3" y="11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29"/>
                    <a:pt x="4" y="46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15" y="66"/>
                    <a:pt x="15" y="66"/>
                    <a:pt x="15" y="66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" name="Freeform 12"/>
            <p:cNvSpPr>
              <a:spLocks/>
            </p:cNvSpPr>
            <p:nvPr/>
          </p:nvSpPr>
          <p:spPr bwMode="auto">
            <a:xfrm>
              <a:off x="5464176" y="5429249"/>
              <a:ext cx="79375" cy="61912"/>
            </a:xfrm>
            <a:custGeom>
              <a:avLst/>
              <a:gdLst>
                <a:gd name="T0" fmla="*/ 3 w 50"/>
                <a:gd name="T1" fmla="*/ 39 h 39"/>
                <a:gd name="T2" fmla="*/ 0 w 50"/>
                <a:gd name="T3" fmla="*/ 0 h 39"/>
                <a:gd name="T4" fmla="*/ 46 w 50"/>
                <a:gd name="T5" fmla="*/ 0 h 39"/>
                <a:gd name="T6" fmla="*/ 50 w 50"/>
                <a:gd name="T7" fmla="*/ 39 h 39"/>
                <a:gd name="T8" fmla="*/ 3 w 50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9">
                  <a:moveTo>
                    <a:pt x="3" y="39"/>
                  </a:moveTo>
                  <a:lnTo>
                    <a:pt x="0" y="0"/>
                  </a:lnTo>
                  <a:lnTo>
                    <a:pt x="46" y="0"/>
                  </a:lnTo>
                  <a:lnTo>
                    <a:pt x="50" y="39"/>
                  </a:lnTo>
                  <a:lnTo>
                    <a:pt x="3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3" name="Freeform 13"/>
            <p:cNvSpPr>
              <a:spLocks noEditPoints="1"/>
            </p:cNvSpPr>
            <p:nvPr/>
          </p:nvSpPr>
          <p:spPr bwMode="auto">
            <a:xfrm>
              <a:off x="5457826" y="5418136"/>
              <a:ext cx="90488" cy="84137"/>
            </a:xfrm>
            <a:custGeom>
              <a:avLst/>
              <a:gdLst>
                <a:gd name="T0" fmla="*/ 15 w 16"/>
                <a:gd name="T1" fmla="*/ 15 h 15"/>
                <a:gd name="T2" fmla="*/ 2 w 16"/>
                <a:gd name="T3" fmla="*/ 14 h 15"/>
                <a:gd name="T4" fmla="*/ 2 w 16"/>
                <a:gd name="T5" fmla="*/ 13 h 15"/>
                <a:gd name="T6" fmla="*/ 4 w 16"/>
                <a:gd name="T7" fmla="*/ 13 h 15"/>
                <a:gd name="T8" fmla="*/ 2 w 16"/>
                <a:gd name="T9" fmla="*/ 13 h 15"/>
                <a:gd name="T10" fmla="*/ 2 w 16"/>
                <a:gd name="T11" fmla="*/ 14 h 15"/>
                <a:gd name="T12" fmla="*/ 1 w 16"/>
                <a:gd name="T13" fmla="*/ 13 h 15"/>
                <a:gd name="T14" fmla="*/ 1 w 16"/>
                <a:gd name="T15" fmla="*/ 13 h 15"/>
                <a:gd name="T16" fmla="*/ 0 w 16"/>
                <a:gd name="T17" fmla="*/ 2 h 15"/>
                <a:gd name="T18" fmla="*/ 0 w 16"/>
                <a:gd name="T19" fmla="*/ 1 h 15"/>
                <a:gd name="T20" fmla="*/ 0 w 16"/>
                <a:gd name="T21" fmla="*/ 1 h 15"/>
                <a:gd name="T22" fmla="*/ 1 w 16"/>
                <a:gd name="T23" fmla="*/ 1 h 15"/>
                <a:gd name="T24" fmla="*/ 1 w 16"/>
                <a:gd name="T25" fmla="*/ 1 h 15"/>
                <a:gd name="T26" fmla="*/ 13 w 16"/>
                <a:gd name="T27" fmla="*/ 0 h 15"/>
                <a:gd name="T28" fmla="*/ 15 w 16"/>
                <a:gd name="T29" fmla="*/ 2 h 15"/>
                <a:gd name="T30" fmla="*/ 15 w 16"/>
                <a:gd name="T31" fmla="*/ 2 h 15"/>
                <a:gd name="T32" fmla="*/ 16 w 16"/>
                <a:gd name="T33" fmla="*/ 13 h 15"/>
                <a:gd name="T34" fmla="*/ 16 w 16"/>
                <a:gd name="T35" fmla="*/ 14 h 15"/>
                <a:gd name="T36" fmla="*/ 16 w 16"/>
                <a:gd name="T37" fmla="*/ 14 h 15"/>
                <a:gd name="T38" fmla="*/ 15 w 16"/>
                <a:gd name="T39" fmla="*/ 15 h 15"/>
                <a:gd name="T40" fmla="*/ 15 w 16"/>
                <a:gd name="T41" fmla="*/ 15 h 15"/>
                <a:gd name="T42" fmla="*/ 15 w 16"/>
                <a:gd name="T43" fmla="*/ 15 h 15"/>
                <a:gd name="T44" fmla="*/ 13 w 16"/>
                <a:gd name="T45" fmla="*/ 12 h 15"/>
                <a:gd name="T46" fmla="*/ 12 w 16"/>
                <a:gd name="T47" fmla="*/ 3 h 15"/>
                <a:gd name="T48" fmla="*/ 3 w 16"/>
                <a:gd name="T49" fmla="*/ 4 h 15"/>
                <a:gd name="T50" fmla="*/ 4 w 16"/>
                <a:gd name="T51" fmla="*/ 11 h 15"/>
                <a:gd name="T52" fmla="*/ 13 w 16"/>
                <a:gd name="T53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6" h="15">
                  <a:moveTo>
                    <a:pt x="15" y="15"/>
                  </a:moveTo>
                  <a:cubicBezTo>
                    <a:pt x="2" y="14"/>
                    <a:pt x="2" y="14"/>
                    <a:pt x="2" y="14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1" y="14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5" y="1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5" y="14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lose/>
                  <a:moveTo>
                    <a:pt x="13" y="12"/>
                  </a:moveTo>
                  <a:cubicBezTo>
                    <a:pt x="12" y="3"/>
                    <a:pt x="12" y="3"/>
                    <a:pt x="12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13" y="12"/>
                    <a:pt x="13" y="12"/>
                    <a:pt x="13" y="12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4" name="Freeform 14"/>
            <p:cNvSpPr>
              <a:spLocks/>
            </p:cNvSpPr>
            <p:nvPr/>
          </p:nvSpPr>
          <p:spPr bwMode="auto">
            <a:xfrm>
              <a:off x="5345114" y="5484811"/>
              <a:ext cx="227013" cy="92075"/>
            </a:xfrm>
            <a:custGeom>
              <a:avLst/>
              <a:gdLst>
                <a:gd name="T0" fmla="*/ 18 w 40"/>
                <a:gd name="T1" fmla="*/ 0 h 16"/>
                <a:gd name="T2" fmla="*/ 1 w 40"/>
                <a:gd name="T3" fmla="*/ 9 h 16"/>
                <a:gd name="T4" fmla="*/ 31 w 40"/>
                <a:gd name="T5" fmla="*/ 13 h 16"/>
                <a:gd name="T6" fmla="*/ 35 w 40"/>
                <a:gd name="T7" fmla="*/ 0 h 16"/>
                <a:gd name="T8" fmla="*/ 18 w 4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16">
                  <a:moveTo>
                    <a:pt x="18" y="0"/>
                  </a:moveTo>
                  <a:cubicBezTo>
                    <a:pt x="18" y="0"/>
                    <a:pt x="1" y="1"/>
                    <a:pt x="1" y="9"/>
                  </a:cubicBezTo>
                  <a:cubicBezTo>
                    <a:pt x="0" y="16"/>
                    <a:pt x="25" y="16"/>
                    <a:pt x="31" y="13"/>
                  </a:cubicBezTo>
                  <a:cubicBezTo>
                    <a:pt x="40" y="9"/>
                    <a:pt x="35" y="0"/>
                    <a:pt x="35" y="0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5" name="Freeform 15"/>
            <p:cNvSpPr>
              <a:spLocks/>
            </p:cNvSpPr>
            <p:nvPr/>
          </p:nvSpPr>
          <p:spPr bwMode="auto">
            <a:xfrm>
              <a:off x="5651501" y="5087936"/>
              <a:ext cx="254000" cy="352425"/>
            </a:xfrm>
            <a:custGeom>
              <a:avLst/>
              <a:gdLst>
                <a:gd name="T0" fmla="*/ 11 w 45"/>
                <a:gd name="T1" fmla="*/ 0 h 62"/>
                <a:gd name="T2" fmla="*/ 45 w 45"/>
                <a:gd name="T3" fmla="*/ 55 h 62"/>
                <a:gd name="T4" fmla="*/ 35 w 45"/>
                <a:gd name="T5" fmla="*/ 62 h 62"/>
                <a:gd name="T6" fmla="*/ 0 w 45"/>
                <a:gd name="T7" fmla="*/ 7 h 62"/>
                <a:gd name="T8" fmla="*/ 11 w 45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2">
                  <a:moveTo>
                    <a:pt x="11" y="0"/>
                  </a:moveTo>
                  <a:cubicBezTo>
                    <a:pt x="11" y="0"/>
                    <a:pt x="28" y="22"/>
                    <a:pt x="45" y="55"/>
                  </a:cubicBezTo>
                  <a:cubicBezTo>
                    <a:pt x="35" y="62"/>
                    <a:pt x="35" y="62"/>
                    <a:pt x="35" y="62"/>
                  </a:cubicBezTo>
                  <a:cubicBezTo>
                    <a:pt x="35" y="62"/>
                    <a:pt x="19" y="30"/>
                    <a:pt x="0" y="7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FFDC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6" name="Freeform 16"/>
            <p:cNvSpPr>
              <a:spLocks noEditPoints="1"/>
            </p:cNvSpPr>
            <p:nvPr/>
          </p:nvSpPr>
          <p:spPr bwMode="auto">
            <a:xfrm>
              <a:off x="5645151" y="5076824"/>
              <a:ext cx="271463" cy="374650"/>
            </a:xfrm>
            <a:custGeom>
              <a:avLst/>
              <a:gdLst>
                <a:gd name="T0" fmla="*/ 36 w 48"/>
                <a:gd name="T1" fmla="*/ 66 h 66"/>
                <a:gd name="T2" fmla="*/ 35 w 48"/>
                <a:gd name="T3" fmla="*/ 65 h 66"/>
                <a:gd name="T4" fmla="*/ 35 w 48"/>
                <a:gd name="T5" fmla="*/ 65 h 66"/>
                <a:gd name="T6" fmla="*/ 0 w 48"/>
                <a:gd name="T7" fmla="*/ 10 h 66"/>
                <a:gd name="T8" fmla="*/ 0 w 48"/>
                <a:gd name="T9" fmla="*/ 10 h 66"/>
                <a:gd name="T10" fmla="*/ 0 w 48"/>
                <a:gd name="T11" fmla="*/ 9 h 66"/>
                <a:gd name="T12" fmla="*/ 0 w 48"/>
                <a:gd name="T13" fmla="*/ 9 h 66"/>
                <a:gd name="T14" fmla="*/ 0 w 48"/>
                <a:gd name="T15" fmla="*/ 8 h 66"/>
                <a:gd name="T16" fmla="*/ 0 w 48"/>
                <a:gd name="T17" fmla="*/ 8 h 66"/>
                <a:gd name="T18" fmla="*/ 11 w 48"/>
                <a:gd name="T19" fmla="*/ 1 h 66"/>
                <a:gd name="T20" fmla="*/ 13 w 48"/>
                <a:gd name="T21" fmla="*/ 1 h 66"/>
                <a:gd name="T22" fmla="*/ 13 w 48"/>
                <a:gd name="T23" fmla="*/ 1 h 66"/>
                <a:gd name="T24" fmla="*/ 47 w 48"/>
                <a:gd name="T25" fmla="*/ 57 h 66"/>
                <a:gd name="T26" fmla="*/ 47 w 48"/>
                <a:gd name="T27" fmla="*/ 57 h 66"/>
                <a:gd name="T28" fmla="*/ 47 w 48"/>
                <a:gd name="T29" fmla="*/ 58 h 66"/>
                <a:gd name="T30" fmla="*/ 47 w 48"/>
                <a:gd name="T31" fmla="*/ 58 h 66"/>
                <a:gd name="T32" fmla="*/ 37 w 48"/>
                <a:gd name="T33" fmla="*/ 65 h 66"/>
                <a:gd name="T34" fmla="*/ 36 w 48"/>
                <a:gd name="T35" fmla="*/ 66 h 66"/>
                <a:gd name="T36" fmla="*/ 36 w 48"/>
                <a:gd name="T37" fmla="*/ 66 h 66"/>
                <a:gd name="T38" fmla="*/ 36 w 48"/>
                <a:gd name="T39" fmla="*/ 66 h 66"/>
                <a:gd name="T40" fmla="*/ 37 w 48"/>
                <a:gd name="T41" fmla="*/ 62 h 66"/>
                <a:gd name="T42" fmla="*/ 44 w 48"/>
                <a:gd name="T43" fmla="*/ 57 h 66"/>
                <a:gd name="T44" fmla="*/ 12 w 48"/>
                <a:gd name="T45" fmla="*/ 4 h 66"/>
                <a:gd name="T46" fmla="*/ 12 w 48"/>
                <a:gd name="T47" fmla="*/ 4 h 66"/>
                <a:gd name="T48" fmla="*/ 3 w 48"/>
                <a:gd name="T49" fmla="*/ 9 h 66"/>
                <a:gd name="T50" fmla="*/ 37 w 48"/>
                <a:gd name="T51" fmla="*/ 6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8" h="66">
                  <a:moveTo>
                    <a:pt x="36" y="66"/>
                  </a:moveTo>
                  <a:cubicBezTo>
                    <a:pt x="35" y="66"/>
                    <a:pt x="35" y="65"/>
                    <a:pt x="35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5"/>
                    <a:pt x="19" y="33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30" y="23"/>
                    <a:pt x="47" y="57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8" y="57"/>
                    <a:pt x="47" y="58"/>
                    <a:pt x="47" y="58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7" y="66"/>
                    <a:pt x="36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lose/>
                  <a:moveTo>
                    <a:pt x="37" y="62"/>
                  </a:moveTo>
                  <a:cubicBezTo>
                    <a:pt x="44" y="57"/>
                    <a:pt x="44" y="57"/>
                    <a:pt x="44" y="57"/>
                  </a:cubicBezTo>
                  <a:cubicBezTo>
                    <a:pt x="30" y="29"/>
                    <a:pt x="15" y="9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20" y="30"/>
                    <a:pt x="33" y="55"/>
                    <a:pt x="37" y="62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7" name="Freeform 17"/>
            <p:cNvSpPr>
              <a:spLocks/>
            </p:cNvSpPr>
            <p:nvPr/>
          </p:nvSpPr>
          <p:spPr bwMode="auto">
            <a:xfrm>
              <a:off x="5821364" y="5349874"/>
              <a:ext cx="84138" cy="90487"/>
            </a:xfrm>
            <a:custGeom>
              <a:avLst/>
              <a:gdLst>
                <a:gd name="T0" fmla="*/ 53 w 53"/>
                <a:gd name="T1" fmla="*/ 32 h 57"/>
                <a:gd name="T2" fmla="*/ 35 w 53"/>
                <a:gd name="T3" fmla="*/ 0 h 57"/>
                <a:gd name="T4" fmla="*/ 0 w 53"/>
                <a:gd name="T5" fmla="*/ 21 h 57"/>
                <a:gd name="T6" fmla="*/ 17 w 53"/>
                <a:gd name="T7" fmla="*/ 57 h 57"/>
                <a:gd name="T8" fmla="*/ 53 w 53"/>
                <a:gd name="T9" fmla="*/ 3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7">
                  <a:moveTo>
                    <a:pt x="53" y="32"/>
                  </a:moveTo>
                  <a:lnTo>
                    <a:pt x="35" y="0"/>
                  </a:lnTo>
                  <a:lnTo>
                    <a:pt x="0" y="21"/>
                  </a:lnTo>
                  <a:lnTo>
                    <a:pt x="17" y="57"/>
                  </a:lnTo>
                  <a:lnTo>
                    <a:pt x="53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8" name="Freeform 18"/>
            <p:cNvSpPr>
              <a:spLocks noEditPoints="1"/>
            </p:cNvSpPr>
            <p:nvPr/>
          </p:nvSpPr>
          <p:spPr bwMode="auto">
            <a:xfrm>
              <a:off x="5808664" y="5338761"/>
              <a:ext cx="107950" cy="112712"/>
            </a:xfrm>
            <a:custGeom>
              <a:avLst/>
              <a:gdLst>
                <a:gd name="T0" fmla="*/ 7 w 19"/>
                <a:gd name="T1" fmla="*/ 20 h 20"/>
                <a:gd name="T2" fmla="*/ 6 w 19"/>
                <a:gd name="T3" fmla="*/ 19 h 20"/>
                <a:gd name="T4" fmla="*/ 6 w 19"/>
                <a:gd name="T5" fmla="*/ 19 h 20"/>
                <a:gd name="T6" fmla="*/ 0 w 19"/>
                <a:gd name="T7" fmla="*/ 9 h 20"/>
                <a:gd name="T8" fmla="*/ 1 w 19"/>
                <a:gd name="T9" fmla="*/ 7 h 20"/>
                <a:gd name="T10" fmla="*/ 1 w 19"/>
                <a:gd name="T11" fmla="*/ 7 h 20"/>
                <a:gd name="T12" fmla="*/ 11 w 19"/>
                <a:gd name="T13" fmla="*/ 0 h 20"/>
                <a:gd name="T14" fmla="*/ 12 w 19"/>
                <a:gd name="T15" fmla="*/ 0 h 20"/>
                <a:gd name="T16" fmla="*/ 12 w 19"/>
                <a:gd name="T17" fmla="*/ 0 h 20"/>
                <a:gd name="T18" fmla="*/ 13 w 19"/>
                <a:gd name="T19" fmla="*/ 1 h 20"/>
                <a:gd name="T20" fmla="*/ 13 w 19"/>
                <a:gd name="T21" fmla="*/ 1 h 20"/>
                <a:gd name="T22" fmla="*/ 18 w 19"/>
                <a:gd name="T23" fmla="*/ 10 h 20"/>
                <a:gd name="T24" fmla="*/ 17 w 19"/>
                <a:gd name="T25" fmla="*/ 11 h 20"/>
                <a:gd name="T26" fmla="*/ 18 w 19"/>
                <a:gd name="T27" fmla="*/ 10 h 20"/>
                <a:gd name="T28" fmla="*/ 18 w 19"/>
                <a:gd name="T29" fmla="*/ 12 h 20"/>
                <a:gd name="T30" fmla="*/ 18 w 19"/>
                <a:gd name="T31" fmla="*/ 12 h 20"/>
                <a:gd name="T32" fmla="*/ 8 w 19"/>
                <a:gd name="T33" fmla="*/ 19 h 20"/>
                <a:gd name="T34" fmla="*/ 7 w 19"/>
                <a:gd name="T35" fmla="*/ 20 h 20"/>
                <a:gd name="T36" fmla="*/ 7 w 19"/>
                <a:gd name="T37" fmla="*/ 20 h 20"/>
                <a:gd name="T38" fmla="*/ 7 w 19"/>
                <a:gd name="T39" fmla="*/ 20 h 20"/>
                <a:gd name="T40" fmla="*/ 4 w 19"/>
                <a:gd name="T41" fmla="*/ 9 h 20"/>
                <a:gd name="T42" fmla="*/ 8 w 19"/>
                <a:gd name="T43" fmla="*/ 16 h 20"/>
                <a:gd name="T44" fmla="*/ 15 w 19"/>
                <a:gd name="T45" fmla="*/ 11 h 20"/>
                <a:gd name="T46" fmla="*/ 11 w 19"/>
                <a:gd name="T47" fmla="*/ 4 h 20"/>
                <a:gd name="T48" fmla="*/ 4 w 19"/>
                <a:gd name="T49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" h="20">
                  <a:moveTo>
                    <a:pt x="7" y="20"/>
                  </a:moveTo>
                  <a:cubicBezTo>
                    <a:pt x="6" y="20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8"/>
                    <a:pt x="0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9" y="11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lose/>
                  <a:moveTo>
                    <a:pt x="4" y="9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4" y="9"/>
                    <a:pt x="4" y="9"/>
                    <a:pt x="4" y="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9" name="Freeform 19"/>
            <p:cNvSpPr>
              <a:spLocks/>
            </p:cNvSpPr>
            <p:nvPr/>
          </p:nvSpPr>
          <p:spPr bwMode="auto">
            <a:xfrm>
              <a:off x="5843589" y="5338761"/>
              <a:ext cx="214313" cy="152400"/>
            </a:xfrm>
            <a:custGeom>
              <a:avLst/>
              <a:gdLst>
                <a:gd name="T0" fmla="*/ 15 w 38"/>
                <a:gd name="T1" fmla="*/ 8 h 27"/>
                <a:gd name="T2" fmla="*/ 33 w 38"/>
                <a:gd name="T3" fmla="*/ 6 h 27"/>
                <a:gd name="T4" fmla="*/ 10 w 38"/>
                <a:gd name="T5" fmla="*/ 26 h 27"/>
                <a:gd name="T6" fmla="*/ 0 w 38"/>
                <a:gd name="T7" fmla="*/ 17 h 27"/>
                <a:gd name="T8" fmla="*/ 15 w 38"/>
                <a:gd name="T9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7">
                  <a:moveTo>
                    <a:pt x="15" y="8"/>
                  </a:moveTo>
                  <a:cubicBezTo>
                    <a:pt x="15" y="8"/>
                    <a:pt x="29" y="0"/>
                    <a:pt x="33" y="6"/>
                  </a:cubicBezTo>
                  <a:cubicBezTo>
                    <a:pt x="38" y="12"/>
                    <a:pt x="17" y="25"/>
                    <a:pt x="10" y="26"/>
                  </a:cubicBezTo>
                  <a:cubicBezTo>
                    <a:pt x="1" y="27"/>
                    <a:pt x="0" y="17"/>
                    <a:pt x="0" y="17"/>
                  </a:cubicBezTo>
                  <a:lnTo>
                    <a:pt x="15" y="8"/>
                  </a:ln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0" name="Freeform 20"/>
            <p:cNvSpPr>
              <a:spLocks/>
            </p:cNvSpPr>
            <p:nvPr/>
          </p:nvSpPr>
          <p:spPr bwMode="auto">
            <a:xfrm>
              <a:off x="5276851" y="4906961"/>
              <a:ext cx="582613" cy="306387"/>
            </a:xfrm>
            <a:custGeom>
              <a:avLst/>
              <a:gdLst>
                <a:gd name="T0" fmla="*/ 103 w 103"/>
                <a:gd name="T1" fmla="*/ 44 h 54"/>
                <a:gd name="T2" fmla="*/ 82 w 103"/>
                <a:gd name="T3" fmla="*/ 0 h 54"/>
                <a:gd name="T4" fmla="*/ 20 w 103"/>
                <a:gd name="T5" fmla="*/ 0 h 54"/>
                <a:gd name="T6" fmla="*/ 0 w 103"/>
                <a:gd name="T7" fmla="*/ 44 h 54"/>
                <a:gd name="T8" fmla="*/ 103 w 103"/>
                <a:gd name="T9" fmla="*/ 4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54">
                  <a:moveTo>
                    <a:pt x="103" y="44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4"/>
                    <a:pt x="46" y="54"/>
                    <a:pt x="103" y="44"/>
                  </a:cubicBezTo>
                  <a:close/>
                </a:path>
              </a:pathLst>
            </a:custGeom>
            <a:solidFill>
              <a:srgbClr val="FF6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1" name="Freeform 21"/>
            <p:cNvSpPr>
              <a:spLocks noEditPoints="1"/>
            </p:cNvSpPr>
            <p:nvPr/>
          </p:nvSpPr>
          <p:spPr bwMode="auto">
            <a:xfrm>
              <a:off x="5265739" y="4900611"/>
              <a:ext cx="600075" cy="290512"/>
            </a:xfrm>
            <a:custGeom>
              <a:avLst/>
              <a:gdLst>
                <a:gd name="T0" fmla="*/ 1 w 106"/>
                <a:gd name="T1" fmla="*/ 46 h 51"/>
                <a:gd name="T2" fmla="*/ 0 w 106"/>
                <a:gd name="T3" fmla="*/ 45 h 51"/>
                <a:gd name="T4" fmla="*/ 0 w 106"/>
                <a:gd name="T5" fmla="*/ 45 h 51"/>
                <a:gd name="T6" fmla="*/ 0 w 106"/>
                <a:gd name="T7" fmla="*/ 44 h 51"/>
                <a:gd name="T8" fmla="*/ 0 w 106"/>
                <a:gd name="T9" fmla="*/ 44 h 51"/>
                <a:gd name="T10" fmla="*/ 21 w 106"/>
                <a:gd name="T11" fmla="*/ 1 h 51"/>
                <a:gd name="T12" fmla="*/ 22 w 106"/>
                <a:gd name="T13" fmla="*/ 0 h 51"/>
                <a:gd name="T14" fmla="*/ 22 w 106"/>
                <a:gd name="T15" fmla="*/ 0 h 51"/>
                <a:gd name="T16" fmla="*/ 84 w 106"/>
                <a:gd name="T17" fmla="*/ 0 h 51"/>
                <a:gd name="T18" fmla="*/ 85 w 106"/>
                <a:gd name="T19" fmla="*/ 1 h 51"/>
                <a:gd name="T20" fmla="*/ 85 w 106"/>
                <a:gd name="T21" fmla="*/ 1 h 51"/>
                <a:gd name="T22" fmla="*/ 106 w 106"/>
                <a:gd name="T23" fmla="*/ 45 h 51"/>
                <a:gd name="T24" fmla="*/ 105 w 106"/>
                <a:gd name="T25" fmla="*/ 45 h 51"/>
                <a:gd name="T26" fmla="*/ 106 w 106"/>
                <a:gd name="T27" fmla="*/ 45 h 51"/>
                <a:gd name="T28" fmla="*/ 106 w 106"/>
                <a:gd name="T29" fmla="*/ 46 h 51"/>
                <a:gd name="T30" fmla="*/ 106 w 106"/>
                <a:gd name="T31" fmla="*/ 46 h 51"/>
                <a:gd name="T32" fmla="*/ 105 w 106"/>
                <a:gd name="T33" fmla="*/ 47 h 51"/>
                <a:gd name="T34" fmla="*/ 105 w 106"/>
                <a:gd name="T35" fmla="*/ 47 h 51"/>
                <a:gd name="T36" fmla="*/ 56 w 106"/>
                <a:gd name="T37" fmla="*/ 51 h 51"/>
                <a:gd name="T38" fmla="*/ 56 w 106"/>
                <a:gd name="T39" fmla="*/ 51 h 51"/>
                <a:gd name="T40" fmla="*/ 1 w 106"/>
                <a:gd name="T41" fmla="*/ 46 h 51"/>
                <a:gd name="T42" fmla="*/ 56 w 106"/>
                <a:gd name="T43" fmla="*/ 48 h 51"/>
                <a:gd name="T44" fmla="*/ 102 w 106"/>
                <a:gd name="T45" fmla="*/ 44 h 51"/>
                <a:gd name="T46" fmla="*/ 102 w 106"/>
                <a:gd name="T47" fmla="*/ 44 h 51"/>
                <a:gd name="T48" fmla="*/ 83 w 106"/>
                <a:gd name="T49" fmla="*/ 3 h 51"/>
                <a:gd name="T50" fmla="*/ 23 w 106"/>
                <a:gd name="T51" fmla="*/ 3 h 51"/>
                <a:gd name="T52" fmla="*/ 4 w 106"/>
                <a:gd name="T53" fmla="*/ 43 h 51"/>
                <a:gd name="T54" fmla="*/ 56 w 106"/>
                <a:gd name="T55" fmla="*/ 4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6" h="51">
                  <a:moveTo>
                    <a:pt x="1" y="46"/>
                  </a:moveTo>
                  <a:cubicBezTo>
                    <a:pt x="1" y="46"/>
                    <a:pt x="0" y="46"/>
                    <a:pt x="0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0" y="44"/>
                    <a:pt x="0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5" y="0"/>
                    <a:pt x="85" y="0"/>
                    <a:pt x="85" y="1"/>
                  </a:cubicBezTo>
                  <a:cubicBezTo>
                    <a:pt x="85" y="1"/>
                    <a:pt x="85" y="1"/>
                    <a:pt x="85" y="1"/>
                  </a:cubicBezTo>
                  <a:cubicBezTo>
                    <a:pt x="106" y="45"/>
                    <a:pt x="106" y="45"/>
                    <a:pt x="106" y="45"/>
                  </a:cubicBezTo>
                  <a:cubicBezTo>
                    <a:pt x="105" y="45"/>
                    <a:pt x="105" y="45"/>
                    <a:pt x="105" y="45"/>
                  </a:cubicBezTo>
                  <a:cubicBezTo>
                    <a:pt x="106" y="45"/>
                    <a:pt x="106" y="45"/>
                    <a:pt x="106" y="45"/>
                  </a:cubicBezTo>
                  <a:cubicBezTo>
                    <a:pt x="106" y="45"/>
                    <a:pt x="106" y="46"/>
                    <a:pt x="106" y="46"/>
                  </a:cubicBezTo>
                  <a:cubicBezTo>
                    <a:pt x="106" y="46"/>
                    <a:pt x="106" y="46"/>
                    <a:pt x="106" y="46"/>
                  </a:cubicBezTo>
                  <a:cubicBezTo>
                    <a:pt x="106" y="47"/>
                    <a:pt x="105" y="47"/>
                    <a:pt x="105" y="47"/>
                  </a:cubicBezTo>
                  <a:cubicBezTo>
                    <a:pt x="105" y="47"/>
                    <a:pt x="105" y="47"/>
                    <a:pt x="105" y="47"/>
                  </a:cubicBezTo>
                  <a:cubicBezTo>
                    <a:pt x="87" y="50"/>
                    <a:pt x="70" y="51"/>
                    <a:pt x="56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23" y="51"/>
                    <a:pt x="1" y="46"/>
                    <a:pt x="1" y="46"/>
                  </a:cubicBezTo>
                  <a:close/>
                  <a:moveTo>
                    <a:pt x="56" y="48"/>
                  </a:moveTo>
                  <a:cubicBezTo>
                    <a:pt x="70" y="48"/>
                    <a:pt x="86" y="47"/>
                    <a:pt x="102" y="44"/>
                  </a:cubicBezTo>
                  <a:cubicBezTo>
                    <a:pt x="102" y="44"/>
                    <a:pt x="102" y="44"/>
                    <a:pt x="102" y="44"/>
                  </a:cubicBezTo>
                  <a:cubicBezTo>
                    <a:pt x="83" y="3"/>
                    <a:pt x="83" y="3"/>
                    <a:pt x="8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10" y="45"/>
                    <a:pt x="29" y="48"/>
                    <a:pt x="56" y="48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2" name="Freeform 22"/>
            <p:cNvSpPr>
              <a:spLocks/>
            </p:cNvSpPr>
            <p:nvPr/>
          </p:nvSpPr>
          <p:spPr bwMode="auto">
            <a:xfrm>
              <a:off x="5808664" y="4435474"/>
              <a:ext cx="193675" cy="187325"/>
            </a:xfrm>
            <a:custGeom>
              <a:avLst/>
              <a:gdLst>
                <a:gd name="T0" fmla="*/ 20 w 34"/>
                <a:gd name="T1" fmla="*/ 0 h 33"/>
                <a:gd name="T2" fmla="*/ 0 w 34"/>
                <a:gd name="T3" fmla="*/ 7 h 33"/>
                <a:gd name="T4" fmla="*/ 34 w 34"/>
                <a:gd name="T5" fmla="*/ 28 h 33"/>
                <a:gd name="T6" fmla="*/ 20 w 34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3">
                  <a:moveTo>
                    <a:pt x="20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7" y="33"/>
                    <a:pt x="34" y="28"/>
                    <a:pt x="34" y="28"/>
                  </a:cubicBezTo>
                  <a:cubicBezTo>
                    <a:pt x="28" y="27"/>
                    <a:pt x="23" y="12"/>
                    <a:pt x="20" y="0"/>
                  </a:cubicBezTo>
                  <a:close/>
                </a:path>
              </a:pathLst>
            </a:custGeom>
            <a:solidFill>
              <a:srgbClr val="C787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3" name="Freeform 23"/>
            <p:cNvSpPr>
              <a:spLocks noEditPoints="1"/>
            </p:cNvSpPr>
            <p:nvPr/>
          </p:nvSpPr>
          <p:spPr bwMode="auto">
            <a:xfrm>
              <a:off x="5797551" y="4424361"/>
              <a:ext cx="215900" cy="180975"/>
            </a:xfrm>
            <a:custGeom>
              <a:avLst/>
              <a:gdLst>
                <a:gd name="T0" fmla="*/ 1 w 38"/>
                <a:gd name="T1" fmla="*/ 10 h 32"/>
                <a:gd name="T2" fmla="*/ 1 w 38"/>
                <a:gd name="T3" fmla="*/ 8 h 32"/>
                <a:gd name="T4" fmla="*/ 1 w 38"/>
                <a:gd name="T5" fmla="*/ 8 h 32"/>
                <a:gd name="T6" fmla="*/ 21 w 38"/>
                <a:gd name="T7" fmla="*/ 0 h 32"/>
                <a:gd name="T8" fmla="*/ 22 w 38"/>
                <a:gd name="T9" fmla="*/ 0 h 32"/>
                <a:gd name="T10" fmla="*/ 22 w 38"/>
                <a:gd name="T11" fmla="*/ 0 h 32"/>
                <a:gd name="T12" fmla="*/ 23 w 38"/>
                <a:gd name="T13" fmla="*/ 1 h 32"/>
                <a:gd name="T14" fmla="*/ 23 w 38"/>
                <a:gd name="T15" fmla="*/ 1 h 32"/>
                <a:gd name="T16" fmla="*/ 37 w 38"/>
                <a:gd name="T17" fmla="*/ 29 h 32"/>
                <a:gd name="T18" fmla="*/ 37 w 38"/>
                <a:gd name="T19" fmla="*/ 29 h 32"/>
                <a:gd name="T20" fmla="*/ 38 w 38"/>
                <a:gd name="T21" fmla="*/ 30 h 32"/>
                <a:gd name="T22" fmla="*/ 38 w 38"/>
                <a:gd name="T23" fmla="*/ 30 h 32"/>
                <a:gd name="T24" fmla="*/ 37 w 38"/>
                <a:gd name="T25" fmla="*/ 32 h 32"/>
                <a:gd name="T26" fmla="*/ 37 w 38"/>
                <a:gd name="T27" fmla="*/ 32 h 32"/>
                <a:gd name="T28" fmla="*/ 31 w 38"/>
                <a:gd name="T29" fmla="*/ 32 h 32"/>
                <a:gd name="T30" fmla="*/ 31 w 38"/>
                <a:gd name="T31" fmla="*/ 32 h 32"/>
                <a:gd name="T32" fmla="*/ 31 w 38"/>
                <a:gd name="T33" fmla="*/ 32 h 32"/>
                <a:gd name="T34" fmla="*/ 31 w 38"/>
                <a:gd name="T35" fmla="*/ 32 h 32"/>
                <a:gd name="T36" fmla="*/ 1 w 38"/>
                <a:gd name="T37" fmla="*/ 10 h 32"/>
                <a:gd name="T38" fmla="*/ 31 w 38"/>
                <a:gd name="T39" fmla="*/ 29 h 32"/>
                <a:gd name="T40" fmla="*/ 32 w 38"/>
                <a:gd name="T41" fmla="*/ 29 h 32"/>
                <a:gd name="T42" fmla="*/ 32 w 38"/>
                <a:gd name="T43" fmla="*/ 29 h 32"/>
                <a:gd name="T44" fmla="*/ 21 w 38"/>
                <a:gd name="T45" fmla="*/ 4 h 32"/>
                <a:gd name="T46" fmla="*/ 21 w 38"/>
                <a:gd name="T47" fmla="*/ 4 h 32"/>
                <a:gd name="T48" fmla="*/ 4 w 38"/>
                <a:gd name="T49" fmla="*/ 10 h 32"/>
                <a:gd name="T50" fmla="*/ 31 w 38"/>
                <a:gd name="T51" fmla="*/ 29 h 32"/>
                <a:gd name="T52" fmla="*/ 20 w 38"/>
                <a:gd name="T53" fmla="*/ 2 h 32"/>
                <a:gd name="T54" fmla="*/ 22 w 38"/>
                <a:gd name="T55" fmla="*/ 2 h 32"/>
                <a:gd name="T56" fmla="*/ 20 w 38"/>
                <a:gd name="T57" fmla="*/ 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8" h="32">
                  <a:moveTo>
                    <a:pt x="1" y="10"/>
                  </a:moveTo>
                  <a:cubicBezTo>
                    <a:pt x="0" y="9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3" y="0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6" y="13"/>
                    <a:pt x="32" y="28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8" y="30"/>
                    <a:pt x="38" y="30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8" y="31"/>
                    <a:pt x="37" y="32"/>
                    <a:pt x="37" y="32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7" y="32"/>
                    <a:pt x="34" y="32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2" y="32"/>
                    <a:pt x="6" y="29"/>
                    <a:pt x="1" y="10"/>
                  </a:cubicBezTo>
                  <a:close/>
                  <a:moveTo>
                    <a:pt x="31" y="29"/>
                  </a:moveTo>
                  <a:cubicBezTo>
                    <a:pt x="31" y="29"/>
                    <a:pt x="32" y="29"/>
                    <a:pt x="32" y="2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27" y="24"/>
                    <a:pt x="23" y="13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9" y="27"/>
                    <a:pt x="23" y="29"/>
                    <a:pt x="31" y="29"/>
                  </a:cubicBezTo>
                  <a:close/>
                  <a:moveTo>
                    <a:pt x="20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0" y="2"/>
                    <a:pt x="20" y="2"/>
                    <a:pt x="20" y="2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4" name="Freeform 24"/>
            <p:cNvSpPr>
              <a:spLocks/>
            </p:cNvSpPr>
            <p:nvPr/>
          </p:nvSpPr>
          <p:spPr bwMode="auto">
            <a:xfrm>
              <a:off x="5894389" y="4402136"/>
              <a:ext cx="107950" cy="192087"/>
            </a:xfrm>
            <a:custGeom>
              <a:avLst/>
              <a:gdLst>
                <a:gd name="T0" fmla="*/ 14 w 19"/>
                <a:gd name="T1" fmla="*/ 11 h 34"/>
                <a:gd name="T2" fmla="*/ 17 w 19"/>
                <a:gd name="T3" fmla="*/ 0 h 34"/>
                <a:gd name="T4" fmla="*/ 1 w 19"/>
                <a:gd name="T5" fmla="*/ 8 h 34"/>
                <a:gd name="T6" fmla="*/ 19 w 19"/>
                <a:gd name="T7" fmla="*/ 34 h 34"/>
                <a:gd name="T8" fmla="*/ 14 w 19"/>
                <a:gd name="T9" fmla="*/ 1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34">
                  <a:moveTo>
                    <a:pt x="14" y="11"/>
                  </a:moveTo>
                  <a:cubicBezTo>
                    <a:pt x="16" y="8"/>
                    <a:pt x="17" y="4"/>
                    <a:pt x="17" y="0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9"/>
                    <a:pt x="4" y="30"/>
                    <a:pt x="19" y="34"/>
                  </a:cubicBezTo>
                  <a:cubicBezTo>
                    <a:pt x="19" y="34"/>
                    <a:pt x="10" y="24"/>
                    <a:pt x="14" y="11"/>
                  </a:cubicBezTo>
                  <a:close/>
                </a:path>
              </a:pathLst>
            </a:custGeom>
            <a:solidFill>
              <a:srgbClr val="C787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5" name="Freeform 25"/>
            <p:cNvSpPr>
              <a:spLocks noEditPoints="1"/>
            </p:cNvSpPr>
            <p:nvPr/>
          </p:nvSpPr>
          <p:spPr bwMode="auto">
            <a:xfrm>
              <a:off x="5888039" y="4391024"/>
              <a:ext cx="125413" cy="214312"/>
            </a:xfrm>
            <a:custGeom>
              <a:avLst/>
              <a:gdLst>
                <a:gd name="T0" fmla="*/ 20 w 22"/>
                <a:gd name="T1" fmla="*/ 38 h 38"/>
                <a:gd name="T2" fmla="*/ 0 w 22"/>
                <a:gd name="T3" fmla="*/ 10 h 38"/>
                <a:gd name="T4" fmla="*/ 0 w 22"/>
                <a:gd name="T5" fmla="*/ 10 h 38"/>
                <a:gd name="T6" fmla="*/ 0 w 22"/>
                <a:gd name="T7" fmla="*/ 9 h 38"/>
                <a:gd name="T8" fmla="*/ 0 w 22"/>
                <a:gd name="T9" fmla="*/ 9 h 38"/>
                <a:gd name="T10" fmla="*/ 1 w 22"/>
                <a:gd name="T11" fmla="*/ 8 h 38"/>
                <a:gd name="T12" fmla="*/ 1 w 22"/>
                <a:gd name="T13" fmla="*/ 8 h 38"/>
                <a:gd name="T14" fmla="*/ 18 w 22"/>
                <a:gd name="T15" fmla="*/ 1 h 38"/>
                <a:gd name="T16" fmla="*/ 19 w 22"/>
                <a:gd name="T17" fmla="*/ 1 h 38"/>
                <a:gd name="T18" fmla="*/ 19 w 22"/>
                <a:gd name="T19" fmla="*/ 1 h 38"/>
                <a:gd name="T20" fmla="*/ 20 w 22"/>
                <a:gd name="T21" fmla="*/ 2 h 38"/>
                <a:gd name="T22" fmla="*/ 20 w 22"/>
                <a:gd name="T23" fmla="*/ 2 h 38"/>
                <a:gd name="T24" fmla="*/ 17 w 22"/>
                <a:gd name="T25" fmla="*/ 13 h 38"/>
                <a:gd name="T26" fmla="*/ 17 w 22"/>
                <a:gd name="T27" fmla="*/ 13 h 38"/>
                <a:gd name="T28" fmla="*/ 15 w 22"/>
                <a:gd name="T29" fmla="*/ 13 h 38"/>
                <a:gd name="T30" fmla="*/ 17 w 22"/>
                <a:gd name="T31" fmla="*/ 13 h 38"/>
                <a:gd name="T32" fmla="*/ 16 w 22"/>
                <a:gd name="T33" fmla="*/ 20 h 38"/>
                <a:gd name="T34" fmla="*/ 16 w 22"/>
                <a:gd name="T35" fmla="*/ 20 h 38"/>
                <a:gd name="T36" fmla="*/ 19 w 22"/>
                <a:gd name="T37" fmla="*/ 31 h 38"/>
                <a:gd name="T38" fmla="*/ 19 w 22"/>
                <a:gd name="T39" fmla="*/ 31 h 38"/>
                <a:gd name="T40" fmla="*/ 21 w 22"/>
                <a:gd name="T41" fmla="*/ 35 h 38"/>
                <a:gd name="T42" fmla="*/ 21 w 22"/>
                <a:gd name="T43" fmla="*/ 35 h 38"/>
                <a:gd name="T44" fmla="*/ 22 w 22"/>
                <a:gd name="T45" fmla="*/ 37 h 38"/>
                <a:gd name="T46" fmla="*/ 22 w 22"/>
                <a:gd name="T47" fmla="*/ 37 h 38"/>
                <a:gd name="T48" fmla="*/ 20 w 22"/>
                <a:gd name="T49" fmla="*/ 38 h 38"/>
                <a:gd name="T50" fmla="*/ 20 w 22"/>
                <a:gd name="T51" fmla="*/ 38 h 38"/>
                <a:gd name="T52" fmla="*/ 20 w 22"/>
                <a:gd name="T53" fmla="*/ 38 h 38"/>
                <a:gd name="T54" fmla="*/ 16 w 22"/>
                <a:gd name="T55" fmla="*/ 33 h 38"/>
                <a:gd name="T56" fmla="*/ 13 w 22"/>
                <a:gd name="T57" fmla="*/ 20 h 38"/>
                <a:gd name="T58" fmla="*/ 13 w 22"/>
                <a:gd name="T59" fmla="*/ 20 h 38"/>
                <a:gd name="T60" fmla="*/ 14 w 22"/>
                <a:gd name="T61" fmla="*/ 12 h 38"/>
                <a:gd name="T62" fmla="*/ 14 w 22"/>
                <a:gd name="T63" fmla="*/ 12 h 38"/>
                <a:gd name="T64" fmla="*/ 14 w 22"/>
                <a:gd name="T65" fmla="*/ 12 h 38"/>
                <a:gd name="T66" fmla="*/ 16 w 22"/>
                <a:gd name="T67" fmla="*/ 5 h 38"/>
                <a:gd name="T68" fmla="*/ 16 w 22"/>
                <a:gd name="T69" fmla="*/ 5 h 38"/>
                <a:gd name="T70" fmla="*/ 3 w 22"/>
                <a:gd name="T71" fmla="*/ 11 h 38"/>
                <a:gd name="T72" fmla="*/ 16 w 22"/>
                <a:gd name="T73" fmla="*/ 3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" h="38">
                  <a:moveTo>
                    <a:pt x="20" y="38"/>
                  </a:moveTo>
                  <a:cubicBezTo>
                    <a:pt x="4" y="33"/>
                    <a:pt x="0" y="21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0"/>
                    <a:pt x="19" y="0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0" y="1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9" y="6"/>
                    <a:pt x="18" y="10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6"/>
                    <a:pt x="16" y="18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5"/>
                    <a:pt x="17" y="28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20" y="34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2" y="36"/>
                    <a:pt x="22" y="36"/>
                    <a:pt x="22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1" y="38"/>
                    <a:pt x="21" y="38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lose/>
                  <a:moveTo>
                    <a:pt x="16" y="33"/>
                  </a:moveTo>
                  <a:cubicBezTo>
                    <a:pt x="15" y="30"/>
                    <a:pt x="13" y="26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8"/>
                    <a:pt x="13" y="15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10"/>
                    <a:pt x="16" y="7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20"/>
                    <a:pt x="6" y="29"/>
                    <a:pt x="16" y="3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6" name="Freeform 26"/>
            <p:cNvSpPr>
              <a:spLocks/>
            </p:cNvSpPr>
            <p:nvPr/>
          </p:nvSpPr>
          <p:spPr bwMode="auto">
            <a:xfrm>
              <a:off x="5956301" y="4391024"/>
              <a:ext cx="61913" cy="198437"/>
            </a:xfrm>
            <a:custGeom>
              <a:avLst/>
              <a:gdLst>
                <a:gd name="T0" fmla="*/ 9 w 11"/>
                <a:gd name="T1" fmla="*/ 7 h 35"/>
                <a:gd name="T2" fmla="*/ 11 w 11"/>
                <a:gd name="T3" fmla="*/ 0 h 35"/>
                <a:gd name="T4" fmla="*/ 4 w 11"/>
                <a:gd name="T5" fmla="*/ 3 h 35"/>
                <a:gd name="T6" fmla="*/ 0 w 11"/>
                <a:gd name="T7" fmla="*/ 20 h 35"/>
                <a:gd name="T8" fmla="*/ 7 w 11"/>
                <a:gd name="T9" fmla="*/ 35 h 35"/>
                <a:gd name="T10" fmla="*/ 9 w 11"/>
                <a:gd name="T11" fmla="*/ 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35">
                  <a:moveTo>
                    <a:pt x="9" y="7"/>
                  </a:moveTo>
                  <a:cubicBezTo>
                    <a:pt x="10" y="5"/>
                    <a:pt x="11" y="2"/>
                    <a:pt x="11" y="0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2" y="9"/>
                    <a:pt x="0" y="15"/>
                    <a:pt x="0" y="20"/>
                  </a:cubicBezTo>
                  <a:cubicBezTo>
                    <a:pt x="0" y="29"/>
                    <a:pt x="7" y="35"/>
                    <a:pt x="7" y="35"/>
                  </a:cubicBezTo>
                  <a:cubicBezTo>
                    <a:pt x="7" y="35"/>
                    <a:pt x="2" y="26"/>
                    <a:pt x="9" y="7"/>
                  </a:cubicBezTo>
                  <a:close/>
                </a:path>
              </a:pathLst>
            </a:custGeom>
            <a:solidFill>
              <a:srgbClr val="C787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7" name="Freeform 27"/>
            <p:cNvSpPr>
              <a:spLocks noEditPoints="1"/>
            </p:cNvSpPr>
            <p:nvPr/>
          </p:nvSpPr>
          <p:spPr bwMode="auto">
            <a:xfrm>
              <a:off x="5951539" y="4378324"/>
              <a:ext cx="77788" cy="222250"/>
            </a:xfrm>
            <a:custGeom>
              <a:avLst/>
              <a:gdLst>
                <a:gd name="T0" fmla="*/ 7 w 14"/>
                <a:gd name="T1" fmla="*/ 38 h 39"/>
                <a:gd name="T2" fmla="*/ 0 w 14"/>
                <a:gd name="T3" fmla="*/ 23 h 39"/>
                <a:gd name="T4" fmla="*/ 0 w 14"/>
                <a:gd name="T5" fmla="*/ 23 h 39"/>
                <a:gd name="T6" fmla="*/ 0 w 14"/>
                <a:gd name="T7" fmla="*/ 21 h 39"/>
                <a:gd name="T8" fmla="*/ 0 w 14"/>
                <a:gd name="T9" fmla="*/ 21 h 39"/>
                <a:gd name="T10" fmla="*/ 3 w 14"/>
                <a:gd name="T11" fmla="*/ 5 h 39"/>
                <a:gd name="T12" fmla="*/ 3 w 14"/>
                <a:gd name="T13" fmla="*/ 5 h 39"/>
                <a:gd name="T14" fmla="*/ 4 w 14"/>
                <a:gd name="T15" fmla="*/ 4 h 39"/>
                <a:gd name="T16" fmla="*/ 4 w 14"/>
                <a:gd name="T17" fmla="*/ 4 h 39"/>
                <a:gd name="T18" fmla="*/ 12 w 14"/>
                <a:gd name="T19" fmla="*/ 0 h 39"/>
                <a:gd name="T20" fmla="*/ 13 w 14"/>
                <a:gd name="T21" fmla="*/ 1 h 39"/>
                <a:gd name="T22" fmla="*/ 13 w 14"/>
                <a:gd name="T23" fmla="*/ 1 h 39"/>
                <a:gd name="T24" fmla="*/ 14 w 14"/>
                <a:gd name="T25" fmla="*/ 2 h 39"/>
                <a:gd name="T26" fmla="*/ 14 w 14"/>
                <a:gd name="T27" fmla="*/ 2 h 39"/>
                <a:gd name="T28" fmla="*/ 12 w 14"/>
                <a:gd name="T29" fmla="*/ 10 h 39"/>
                <a:gd name="T30" fmla="*/ 12 w 14"/>
                <a:gd name="T31" fmla="*/ 10 h 39"/>
                <a:gd name="T32" fmla="*/ 8 w 14"/>
                <a:gd name="T33" fmla="*/ 29 h 39"/>
                <a:gd name="T34" fmla="*/ 8 w 14"/>
                <a:gd name="T35" fmla="*/ 29 h 39"/>
                <a:gd name="T36" fmla="*/ 8 w 14"/>
                <a:gd name="T37" fmla="*/ 35 h 39"/>
                <a:gd name="T38" fmla="*/ 8 w 14"/>
                <a:gd name="T39" fmla="*/ 35 h 39"/>
                <a:gd name="T40" fmla="*/ 9 w 14"/>
                <a:gd name="T41" fmla="*/ 37 h 39"/>
                <a:gd name="T42" fmla="*/ 9 w 14"/>
                <a:gd name="T43" fmla="*/ 37 h 39"/>
                <a:gd name="T44" fmla="*/ 9 w 14"/>
                <a:gd name="T45" fmla="*/ 38 h 39"/>
                <a:gd name="T46" fmla="*/ 9 w 14"/>
                <a:gd name="T47" fmla="*/ 38 h 39"/>
                <a:gd name="T48" fmla="*/ 8 w 14"/>
                <a:gd name="T49" fmla="*/ 39 h 39"/>
                <a:gd name="T50" fmla="*/ 8 w 14"/>
                <a:gd name="T51" fmla="*/ 39 h 39"/>
                <a:gd name="T52" fmla="*/ 7 w 14"/>
                <a:gd name="T53" fmla="*/ 38 h 39"/>
                <a:gd name="T54" fmla="*/ 3 w 14"/>
                <a:gd name="T55" fmla="*/ 22 h 39"/>
                <a:gd name="T56" fmla="*/ 3 w 14"/>
                <a:gd name="T57" fmla="*/ 23 h 39"/>
                <a:gd name="T58" fmla="*/ 3 w 14"/>
                <a:gd name="T59" fmla="*/ 23 h 39"/>
                <a:gd name="T60" fmla="*/ 5 w 14"/>
                <a:gd name="T61" fmla="*/ 31 h 39"/>
                <a:gd name="T62" fmla="*/ 5 w 14"/>
                <a:gd name="T63" fmla="*/ 31 h 39"/>
                <a:gd name="T64" fmla="*/ 5 w 14"/>
                <a:gd name="T65" fmla="*/ 29 h 39"/>
                <a:gd name="T66" fmla="*/ 5 w 14"/>
                <a:gd name="T67" fmla="*/ 29 h 39"/>
                <a:gd name="T68" fmla="*/ 9 w 14"/>
                <a:gd name="T69" fmla="*/ 9 h 39"/>
                <a:gd name="T70" fmla="*/ 9 w 14"/>
                <a:gd name="T71" fmla="*/ 9 h 39"/>
                <a:gd name="T72" fmla="*/ 10 w 14"/>
                <a:gd name="T73" fmla="*/ 4 h 39"/>
                <a:gd name="T74" fmla="*/ 10 w 14"/>
                <a:gd name="T75" fmla="*/ 4 h 39"/>
                <a:gd name="T76" fmla="*/ 6 w 14"/>
                <a:gd name="T77" fmla="*/ 6 h 39"/>
                <a:gd name="T78" fmla="*/ 3 w 14"/>
                <a:gd name="T79" fmla="*/ 2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" h="39">
                  <a:moveTo>
                    <a:pt x="7" y="38"/>
                  </a:moveTo>
                  <a:cubicBezTo>
                    <a:pt x="7" y="38"/>
                    <a:pt x="0" y="3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2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7"/>
                    <a:pt x="2" y="11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3" y="0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4" y="1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4"/>
                    <a:pt x="13" y="7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9" y="18"/>
                    <a:pt x="8" y="24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32"/>
                    <a:pt x="8" y="34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9" y="36"/>
                    <a:pt x="9" y="37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7" y="39"/>
                    <a:pt x="7" y="39"/>
                    <a:pt x="7" y="38"/>
                  </a:cubicBezTo>
                  <a:close/>
                  <a:moveTo>
                    <a:pt x="3" y="22"/>
                  </a:moveTo>
                  <a:cubicBezTo>
                    <a:pt x="3" y="22"/>
                    <a:pt x="3" y="22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6"/>
                    <a:pt x="4" y="29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0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4"/>
                    <a:pt x="6" y="17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7"/>
                    <a:pt x="10" y="6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4" y="12"/>
                    <a:pt x="3" y="18"/>
                    <a:pt x="3" y="22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8" name="Freeform 28"/>
            <p:cNvSpPr>
              <a:spLocks/>
            </p:cNvSpPr>
            <p:nvPr/>
          </p:nvSpPr>
          <p:spPr bwMode="auto">
            <a:xfrm>
              <a:off x="6013451" y="4532311"/>
              <a:ext cx="130175" cy="130175"/>
            </a:xfrm>
            <a:custGeom>
              <a:avLst/>
              <a:gdLst>
                <a:gd name="T0" fmla="*/ 0 w 23"/>
                <a:gd name="T1" fmla="*/ 11 h 23"/>
                <a:gd name="T2" fmla="*/ 23 w 23"/>
                <a:gd name="T3" fmla="*/ 23 h 23"/>
                <a:gd name="T4" fmla="*/ 0 w 23"/>
                <a:gd name="T5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3">
                  <a:moveTo>
                    <a:pt x="0" y="11"/>
                  </a:moveTo>
                  <a:cubicBezTo>
                    <a:pt x="0" y="11"/>
                    <a:pt x="17" y="0"/>
                    <a:pt x="23" y="23"/>
                  </a:cubicBezTo>
                  <a:lnTo>
                    <a:pt x="0" y="11"/>
                  </a:lnTo>
                  <a:close/>
                </a:path>
              </a:pathLst>
            </a:custGeom>
            <a:solidFill>
              <a:srgbClr val="C787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9" name="Freeform 29"/>
            <p:cNvSpPr>
              <a:spLocks noEditPoints="1"/>
            </p:cNvSpPr>
            <p:nvPr/>
          </p:nvSpPr>
          <p:spPr bwMode="auto">
            <a:xfrm>
              <a:off x="6002339" y="4571999"/>
              <a:ext cx="146050" cy="96837"/>
            </a:xfrm>
            <a:custGeom>
              <a:avLst/>
              <a:gdLst>
                <a:gd name="T0" fmla="*/ 24 w 26"/>
                <a:gd name="T1" fmla="*/ 17 h 17"/>
                <a:gd name="T2" fmla="*/ 1 w 26"/>
                <a:gd name="T3" fmla="*/ 5 h 17"/>
                <a:gd name="T4" fmla="*/ 2 w 26"/>
                <a:gd name="T5" fmla="*/ 4 h 17"/>
                <a:gd name="T6" fmla="*/ 3 w 26"/>
                <a:gd name="T7" fmla="*/ 5 h 17"/>
                <a:gd name="T8" fmla="*/ 2 w 26"/>
                <a:gd name="T9" fmla="*/ 4 h 17"/>
                <a:gd name="T10" fmla="*/ 1 w 26"/>
                <a:gd name="T11" fmla="*/ 5 h 17"/>
                <a:gd name="T12" fmla="*/ 0 w 26"/>
                <a:gd name="T13" fmla="*/ 4 h 17"/>
                <a:gd name="T14" fmla="*/ 0 w 26"/>
                <a:gd name="T15" fmla="*/ 4 h 17"/>
                <a:gd name="T16" fmla="*/ 1 w 26"/>
                <a:gd name="T17" fmla="*/ 3 h 17"/>
                <a:gd name="T18" fmla="*/ 1 w 26"/>
                <a:gd name="T19" fmla="*/ 3 h 17"/>
                <a:gd name="T20" fmla="*/ 11 w 26"/>
                <a:gd name="T21" fmla="*/ 0 h 17"/>
                <a:gd name="T22" fmla="*/ 11 w 26"/>
                <a:gd name="T23" fmla="*/ 0 h 17"/>
                <a:gd name="T24" fmla="*/ 26 w 26"/>
                <a:gd name="T25" fmla="*/ 15 h 17"/>
                <a:gd name="T26" fmla="*/ 26 w 26"/>
                <a:gd name="T27" fmla="*/ 15 h 17"/>
                <a:gd name="T28" fmla="*/ 26 w 26"/>
                <a:gd name="T29" fmla="*/ 17 h 17"/>
                <a:gd name="T30" fmla="*/ 26 w 26"/>
                <a:gd name="T31" fmla="*/ 17 h 17"/>
                <a:gd name="T32" fmla="*/ 25 w 26"/>
                <a:gd name="T33" fmla="*/ 17 h 17"/>
                <a:gd name="T34" fmla="*/ 25 w 26"/>
                <a:gd name="T35" fmla="*/ 17 h 17"/>
                <a:gd name="T36" fmla="*/ 24 w 26"/>
                <a:gd name="T37" fmla="*/ 17 h 17"/>
                <a:gd name="T38" fmla="*/ 22 w 26"/>
                <a:gd name="T39" fmla="*/ 13 h 17"/>
                <a:gd name="T40" fmla="*/ 11 w 26"/>
                <a:gd name="T41" fmla="*/ 3 h 17"/>
                <a:gd name="T42" fmla="*/ 11 w 26"/>
                <a:gd name="T43" fmla="*/ 3 h 17"/>
                <a:gd name="T44" fmla="*/ 5 w 26"/>
                <a:gd name="T45" fmla="*/ 4 h 17"/>
                <a:gd name="T46" fmla="*/ 5 w 26"/>
                <a:gd name="T47" fmla="*/ 4 h 17"/>
                <a:gd name="T48" fmla="*/ 22 w 26"/>
                <a:gd name="T49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" h="17">
                  <a:moveTo>
                    <a:pt x="24" y="17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0" y="5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5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7" y="0"/>
                    <a:pt x="23" y="3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6"/>
                    <a:pt x="26" y="16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4" y="17"/>
                    <a:pt x="24" y="17"/>
                  </a:cubicBezTo>
                  <a:close/>
                  <a:moveTo>
                    <a:pt x="22" y="13"/>
                  </a:moveTo>
                  <a:cubicBezTo>
                    <a:pt x="19" y="4"/>
                    <a:pt x="15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9" y="3"/>
                    <a:pt x="7" y="3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22" y="13"/>
                    <a:pt x="22" y="13"/>
                    <a:pt x="22" y="1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0" name="Freeform 30"/>
            <p:cNvSpPr>
              <a:spLocks/>
            </p:cNvSpPr>
            <p:nvPr/>
          </p:nvSpPr>
          <p:spPr bwMode="auto">
            <a:xfrm>
              <a:off x="6013451" y="4611686"/>
              <a:ext cx="134938" cy="130175"/>
            </a:xfrm>
            <a:custGeom>
              <a:avLst/>
              <a:gdLst>
                <a:gd name="T0" fmla="*/ 0 w 24"/>
                <a:gd name="T1" fmla="*/ 0 h 23"/>
                <a:gd name="T2" fmla="*/ 3 w 24"/>
                <a:gd name="T3" fmla="*/ 23 h 23"/>
                <a:gd name="T4" fmla="*/ 0 w 24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3">
                  <a:moveTo>
                    <a:pt x="0" y="0"/>
                  </a:moveTo>
                  <a:cubicBezTo>
                    <a:pt x="0" y="0"/>
                    <a:pt x="8" y="11"/>
                    <a:pt x="3" y="23"/>
                  </a:cubicBezTo>
                  <a:cubicBezTo>
                    <a:pt x="3" y="23"/>
                    <a:pt x="24" y="14"/>
                    <a:pt x="0" y="0"/>
                  </a:cubicBezTo>
                  <a:close/>
                </a:path>
              </a:pathLst>
            </a:custGeom>
            <a:solidFill>
              <a:srgbClr val="C787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1" name="Freeform 31"/>
            <p:cNvSpPr>
              <a:spLocks noEditPoints="1"/>
            </p:cNvSpPr>
            <p:nvPr/>
          </p:nvSpPr>
          <p:spPr bwMode="auto">
            <a:xfrm>
              <a:off x="6002339" y="4600574"/>
              <a:ext cx="84138" cy="152400"/>
            </a:xfrm>
            <a:custGeom>
              <a:avLst/>
              <a:gdLst>
                <a:gd name="T0" fmla="*/ 4 w 15"/>
                <a:gd name="T1" fmla="*/ 27 h 27"/>
                <a:gd name="T2" fmla="*/ 4 w 15"/>
                <a:gd name="T3" fmla="*/ 25 h 27"/>
                <a:gd name="T4" fmla="*/ 4 w 15"/>
                <a:gd name="T5" fmla="*/ 25 h 27"/>
                <a:gd name="T6" fmla="*/ 5 w 15"/>
                <a:gd name="T7" fmla="*/ 17 h 27"/>
                <a:gd name="T8" fmla="*/ 5 w 15"/>
                <a:gd name="T9" fmla="*/ 17 h 27"/>
                <a:gd name="T10" fmla="*/ 3 w 15"/>
                <a:gd name="T11" fmla="*/ 7 h 27"/>
                <a:gd name="T12" fmla="*/ 3 w 15"/>
                <a:gd name="T13" fmla="*/ 7 h 27"/>
                <a:gd name="T14" fmla="*/ 1 w 15"/>
                <a:gd name="T15" fmla="*/ 3 h 27"/>
                <a:gd name="T16" fmla="*/ 1 w 15"/>
                <a:gd name="T17" fmla="*/ 3 h 27"/>
                <a:gd name="T18" fmla="*/ 1 w 15"/>
                <a:gd name="T19" fmla="*/ 1 h 27"/>
                <a:gd name="T20" fmla="*/ 1 w 15"/>
                <a:gd name="T21" fmla="*/ 1 h 27"/>
                <a:gd name="T22" fmla="*/ 3 w 15"/>
                <a:gd name="T23" fmla="*/ 1 h 27"/>
                <a:gd name="T24" fmla="*/ 3 w 15"/>
                <a:gd name="T25" fmla="*/ 1 h 27"/>
                <a:gd name="T26" fmla="*/ 15 w 15"/>
                <a:gd name="T27" fmla="*/ 15 h 27"/>
                <a:gd name="T28" fmla="*/ 15 w 15"/>
                <a:gd name="T29" fmla="*/ 15 h 27"/>
                <a:gd name="T30" fmla="*/ 6 w 15"/>
                <a:gd name="T31" fmla="*/ 27 h 27"/>
                <a:gd name="T32" fmla="*/ 6 w 15"/>
                <a:gd name="T33" fmla="*/ 27 h 27"/>
                <a:gd name="T34" fmla="*/ 5 w 15"/>
                <a:gd name="T35" fmla="*/ 27 h 27"/>
                <a:gd name="T36" fmla="*/ 5 w 15"/>
                <a:gd name="T37" fmla="*/ 27 h 27"/>
                <a:gd name="T38" fmla="*/ 4 w 15"/>
                <a:gd name="T39" fmla="*/ 27 h 27"/>
                <a:gd name="T40" fmla="*/ 8 w 15"/>
                <a:gd name="T41" fmla="*/ 17 h 27"/>
                <a:gd name="T42" fmla="*/ 8 w 15"/>
                <a:gd name="T43" fmla="*/ 22 h 27"/>
                <a:gd name="T44" fmla="*/ 8 w 15"/>
                <a:gd name="T45" fmla="*/ 22 h 27"/>
                <a:gd name="T46" fmla="*/ 12 w 15"/>
                <a:gd name="T47" fmla="*/ 15 h 27"/>
                <a:gd name="T48" fmla="*/ 12 w 15"/>
                <a:gd name="T49" fmla="*/ 15 h 27"/>
                <a:gd name="T50" fmla="*/ 6 w 15"/>
                <a:gd name="T51" fmla="*/ 7 h 27"/>
                <a:gd name="T52" fmla="*/ 6 w 15"/>
                <a:gd name="T53" fmla="*/ 7 h 27"/>
                <a:gd name="T54" fmla="*/ 8 w 15"/>
                <a:gd name="T55" fmla="*/ 17 h 27"/>
                <a:gd name="T56" fmla="*/ 1 w 15"/>
                <a:gd name="T57" fmla="*/ 3 h 27"/>
                <a:gd name="T58" fmla="*/ 2 w 15"/>
                <a:gd name="T59" fmla="*/ 2 h 27"/>
                <a:gd name="T60" fmla="*/ 1 w 15"/>
                <a:gd name="T61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" h="27">
                  <a:moveTo>
                    <a:pt x="4" y="27"/>
                  </a:moveTo>
                  <a:cubicBezTo>
                    <a:pt x="3" y="26"/>
                    <a:pt x="3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5" y="22"/>
                    <a:pt x="5" y="19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3"/>
                    <a:pt x="4" y="9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4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12" y="6"/>
                    <a:pt x="15" y="11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23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4" y="27"/>
                    <a:pt x="4" y="27"/>
                  </a:cubicBezTo>
                  <a:close/>
                  <a:moveTo>
                    <a:pt x="8" y="17"/>
                  </a:moveTo>
                  <a:cubicBezTo>
                    <a:pt x="8" y="18"/>
                    <a:pt x="8" y="20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10" y="20"/>
                    <a:pt x="12" y="18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3"/>
                    <a:pt x="11" y="10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9"/>
                    <a:pt x="8" y="13"/>
                    <a:pt x="8" y="17"/>
                  </a:cubicBezTo>
                  <a:close/>
                  <a:moveTo>
                    <a:pt x="1" y="3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1" y="3"/>
                    <a:pt x="1" y="3"/>
                    <a:pt x="1" y="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2" name="Freeform 32"/>
            <p:cNvSpPr>
              <a:spLocks/>
            </p:cNvSpPr>
            <p:nvPr/>
          </p:nvSpPr>
          <p:spPr bwMode="auto">
            <a:xfrm>
              <a:off x="6013451" y="4594224"/>
              <a:ext cx="123825" cy="153987"/>
            </a:xfrm>
            <a:custGeom>
              <a:avLst/>
              <a:gdLst>
                <a:gd name="T0" fmla="*/ 0 w 22"/>
                <a:gd name="T1" fmla="*/ 0 h 27"/>
                <a:gd name="T2" fmla="*/ 19 w 22"/>
                <a:gd name="T3" fmla="*/ 13 h 27"/>
                <a:gd name="T4" fmla="*/ 15 w 22"/>
                <a:gd name="T5" fmla="*/ 27 h 27"/>
                <a:gd name="T6" fmla="*/ 0 w 22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7">
                  <a:moveTo>
                    <a:pt x="0" y="0"/>
                  </a:moveTo>
                  <a:cubicBezTo>
                    <a:pt x="0" y="0"/>
                    <a:pt x="15" y="2"/>
                    <a:pt x="19" y="13"/>
                  </a:cubicBezTo>
                  <a:cubicBezTo>
                    <a:pt x="22" y="21"/>
                    <a:pt x="15" y="27"/>
                    <a:pt x="15" y="27"/>
                  </a:cubicBezTo>
                  <a:cubicBezTo>
                    <a:pt x="15" y="27"/>
                    <a:pt x="11" y="13"/>
                    <a:pt x="0" y="0"/>
                  </a:cubicBezTo>
                  <a:close/>
                </a:path>
              </a:pathLst>
            </a:custGeom>
            <a:solidFill>
              <a:srgbClr val="C787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3" name="Freeform 33"/>
            <p:cNvSpPr>
              <a:spLocks noEditPoints="1"/>
            </p:cNvSpPr>
            <p:nvPr/>
          </p:nvSpPr>
          <p:spPr bwMode="auto">
            <a:xfrm>
              <a:off x="6002339" y="4583111"/>
              <a:ext cx="134938" cy="169862"/>
            </a:xfrm>
            <a:custGeom>
              <a:avLst/>
              <a:gdLst>
                <a:gd name="T0" fmla="*/ 16 w 24"/>
                <a:gd name="T1" fmla="*/ 30 h 30"/>
                <a:gd name="T2" fmla="*/ 15 w 24"/>
                <a:gd name="T3" fmla="*/ 29 h 30"/>
                <a:gd name="T4" fmla="*/ 15 w 24"/>
                <a:gd name="T5" fmla="*/ 29 h 30"/>
                <a:gd name="T6" fmla="*/ 1 w 24"/>
                <a:gd name="T7" fmla="*/ 3 h 30"/>
                <a:gd name="T8" fmla="*/ 1 w 24"/>
                <a:gd name="T9" fmla="*/ 3 h 30"/>
                <a:gd name="T10" fmla="*/ 2 w 24"/>
                <a:gd name="T11" fmla="*/ 2 h 30"/>
                <a:gd name="T12" fmla="*/ 1 w 24"/>
                <a:gd name="T13" fmla="*/ 3 h 30"/>
                <a:gd name="T14" fmla="*/ 1 w 24"/>
                <a:gd name="T15" fmla="*/ 1 h 30"/>
                <a:gd name="T16" fmla="*/ 1 w 24"/>
                <a:gd name="T17" fmla="*/ 1 h 30"/>
                <a:gd name="T18" fmla="*/ 2 w 24"/>
                <a:gd name="T19" fmla="*/ 1 h 30"/>
                <a:gd name="T20" fmla="*/ 2 w 24"/>
                <a:gd name="T21" fmla="*/ 1 h 30"/>
                <a:gd name="T22" fmla="*/ 23 w 24"/>
                <a:gd name="T23" fmla="*/ 14 h 30"/>
                <a:gd name="T24" fmla="*/ 23 w 24"/>
                <a:gd name="T25" fmla="*/ 14 h 30"/>
                <a:gd name="T26" fmla="*/ 24 w 24"/>
                <a:gd name="T27" fmla="*/ 19 h 30"/>
                <a:gd name="T28" fmla="*/ 24 w 24"/>
                <a:gd name="T29" fmla="*/ 19 h 30"/>
                <a:gd name="T30" fmla="*/ 18 w 24"/>
                <a:gd name="T31" fmla="*/ 30 h 30"/>
                <a:gd name="T32" fmla="*/ 18 w 24"/>
                <a:gd name="T33" fmla="*/ 30 h 30"/>
                <a:gd name="T34" fmla="*/ 17 w 24"/>
                <a:gd name="T35" fmla="*/ 30 h 30"/>
                <a:gd name="T36" fmla="*/ 17 w 24"/>
                <a:gd name="T37" fmla="*/ 30 h 30"/>
                <a:gd name="T38" fmla="*/ 16 w 24"/>
                <a:gd name="T39" fmla="*/ 30 h 30"/>
                <a:gd name="T40" fmla="*/ 17 w 24"/>
                <a:gd name="T41" fmla="*/ 26 h 30"/>
                <a:gd name="T42" fmla="*/ 18 w 24"/>
                <a:gd name="T43" fmla="*/ 25 h 30"/>
                <a:gd name="T44" fmla="*/ 18 w 24"/>
                <a:gd name="T45" fmla="*/ 25 h 30"/>
                <a:gd name="T46" fmla="*/ 21 w 24"/>
                <a:gd name="T47" fmla="*/ 19 h 30"/>
                <a:gd name="T48" fmla="*/ 21 w 24"/>
                <a:gd name="T49" fmla="*/ 19 h 30"/>
                <a:gd name="T50" fmla="*/ 20 w 24"/>
                <a:gd name="T51" fmla="*/ 15 h 30"/>
                <a:gd name="T52" fmla="*/ 20 w 24"/>
                <a:gd name="T53" fmla="*/ 15 h 30"/>
                <a:gd name="T54" fmla="*/ 10 w 24"/>
                <a:gd name="T55" fmla="*/ 6 h 30"/>
                <a:gd name="T56" fmla="*/ 10 w 24"/>
                <a:gd name="T57" fmla="*/ 6 h 30"/>
                <a:gd name="T58" fmla="*/ 6 w 24"/>
                <a:gd name="T59" fmla="*/ 4 h 30"/>
                <a:gd name="T60" fmla="*/ 6 w 24"/>
                <a:gd name="T61" fmla="*/ 4 h 30"/>
                <a:gd name="T62" fmla="*/ 17 w 24"/>
                <a:gd name="T63" fmla="*/ 2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30">
                  <a:moveTo>
                    <a:pt x="16" y="30"/>
                  </a:moveTo>
                  <a:cubicBezTo>
                    <a:pt x="16" y="30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2" y="16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8" y="2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6"/>
                    <a:pt x="24" y="17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3" y="26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6" y="30"/>
                    <a:pt x="16" y="30"/>
                  </a:cubicBezTo>
                  <a:close/>
                  <a:moveTo>
                    <a:pt x="17" y="26"/>
                  </a:move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9" y="24"/>
                    <a:pt x="21" y="21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8"/>
                    <a:pt x="20" y="17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8" y="11"/>
                    <a:pt x="14" y="8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8" y="5"/>
                    <a:pt x="7" y="5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13" y="13"/>
                    <a:pt x="16" y="22"/>
                    <a:pt x="17" y="26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4" name="Freeform 34"/>
            <p:cNvSpPr>
              <a:spLocks/>
            </p:cNvSpPr>
            <p:nvPr/>
          </p:nvSpPr>
          <p:spPr bwMode="auto">
            <a:xfrm>
              <a:off x="5927726" y="4492624"/>
              <a:ext cx="165100" cy="198437"/>
            </a:xfrm>
            <a:custGeom>
              <a:avLst/>
              <a:gdLst>
                <a:gd name="T0" fmla="*/ 47 w 104"/>
                <a:gd name="T1" fmla="*/ 61 h 125"/>
                <a:gd name="T2" fmla="*/ 0 w 104"/>
                <a:gd name="T3" fmla="*/ 100 h 125"/>
                <a:gd name="T4" fmla="*/ 43 w 104"/>
                <a:gd name="T5" fmla="*/ 125 h 125"/>
                <a:gd name="T6" fmla="*/ 61 w 104"/>
                <a:gd name="T7" fmla="*/ 64 h 125"/>
                <a:gd name="T8" fmla="*/ 104 w 104"/>
                <a:gd name="T9" fmla="*/ 25 h 125"/>
                <a:gd name="T10" fmla="*/ 57 w 104"/>
                <a:gd name="T11" fmla="*/ 0 h 125"/>
                <a:gd name="T12" fmla="*/ 47 w 104"/>
                <a:gd name="T13" fmla="*/ 6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125">
                  <a:moveTo>
                    <a:pt x="47" y="61"/>
                  </a:moveTo>
                  <a:lnTo>
                    <a:pt x="0" y="100"/>
                  </a:lnTo>
                  <a:lnTo>
                    <a:pt x="43" y="125"/>
                  </a:lnTo>
                  <a:lnTo>
                    <a:pt x="61" y="64"/>
                  </a:lnTo>
                  <a:lnTo>
                    <a:pt x="104" y="25"/>
                  </a:lnTo>
                  <a:lnTo>
                    <a:pt x="57" y="0"/>
                  </a:lnTo>
                  <a:lnTo>
                    <a:pt x="47" y="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5" name="Freeform 35"/>
            <p:cNvSpPr>
              <a:spLocks noEditPoints="1"/>
            </p:cNvSpPr>
            <p:nvPr/>
          </p:nvSpPr>
          <p:spPr bwMode="auto">
            <a:xfrm>
              <a:off x="5916614" y="4486274"/>
              <a:ext cx="187325" cy="211137"/>
            </a:xfrm>
            <a:custGeom>
              <a:avLst/>
              <a:gdLst>
                <a:gd name="T0" fmla="*/ 13 w 33"/>
                <a:gd name="T1" fmla="*/ 37 h 37"/>
                <a:gd name="T2" fmla="*/ 1 w 33"/>
                <a:gd name="T3" fmla="*/ 30 h 37"/>
                <a:gd name="T4" fmla="*/ 0 w 33"/>
                <a:gd name="T5" fmla="*/ 29 h 37"/>
                <a:gd name="T6" fmla="*/ 0 w 33"/>
                <a:gd name="T7" fmla="*/ 29 h 37"/>
                <a:gd name="T8" fmla="*/ 1 w 33"/>
                <a:gd name="T9" fmla="*/ 28 h 37"/>
                <a:gd name="T10" fmla="*/ 1 w 33"/>
                <a:gd name="T11" fmla="*/ 28 h 37"/>
                <a:gd name="T12" fmla="*/ 14 w 33"/>
                <a:gd name="T13" fmla="*/ 17 h 37"/>
                <a:gd name="T14" fmla="*/ 16 w 33"/>
                <a:gd name="T15" fmla="*/ 1 h 37"/>
                <a:gd name="T16" fmla="*/ 17 w 33"/>
                <a:gd name="T17" fmla="*/ 0 h 37"/>
                <a:gd name="T18" fmla="*/ 17 w 33"/>
                <a:gd name="T19" fmla="*/ 0 h 37"/>
                <a:gd name="T20" fmla="*/ 18 w 33"/>
                <a:gd name="T21" fmla="*/ 0 h 37"/>
                <a:gd name="T22" fmla="*/ 18 w 33"/>
                <a:gd name="T23" fmla="*/ 0 h 37"/>
                <a:gd name="T24" fmla="*/ 32 w 33"/>
                <a:gd name="T25" fmla="*/ 7 h 37"/>
                <a:gd name="T26" fmla="*/ 32 w 33"/>
                <a:gd name="T27" fmla="*/ 8 h 37"/>
                <a:gd name="T28" fmla="*/ 32 w 33"/>
                <a:gd name="T29" fmla="*/ 8 h 37"/>
                <a:gd name="T30" fmla="*/ 32 w 33"/>
                <a:gd name="T31" fmla="*/ 10 h 37"/>
                <a:gd name="T32" fmla="*/ 32 w 33"/>
                <a:gd name="T33" fmla="*/ 10 h 37"/>
                <a:gd name="T34" fmla="*/ 20 w 33"/>
                <a:gd name="T35" fmla="*/ 19 h 37"/>
                <a:gd name="T36" fmla="*/ 16 w 33"/>
                <a:gd name="T37" fmla="*/ 36 h 37"/>
                <a:gd name="T38" fmla="*/ 15 w 33"/>
                <a:gd name="T39" fmla="*/ 37 h 37"/>
                <a:gd name="T40" fmla="*/ 15 w 33"/>
                <a:gd name="T41" fmla="*/ 37 h 37"/>
                <a:gd name="T42" fmla="*/ 14 w 33"/>
                <a:gd name="T43" fmla="*/ 37 h 37"/>
                <a:gd name="T44" fmla="*/ 14 w 33"/>
                <a:gd name="T45" fmla="*/ 37 h 37"/>
                <a:gd name="T46" fmla="*/ 13 w 33"/>
                <a:gd name="T47" fmla="*/ 37 h 37"/>
                <a:gd name="T48" fmla="*/ 16 w 33"/>
                <a:gd name="T49" fmla="*/ 19 h 37"/>
                <a:gd name="T50" fmla="*/ 5 w 33"/>
                <a:gd name="T51" fmla="*/ 29 h 37"/>
                <a:gd name="T52" fmla="*/ 13 w 33"/>
                <a:gd name="T53" fmla="*/ 34 h 37"/>
                <a:gd name="T54" fmla="*/ 17 w 33"/>
                <a:gd name="T55" fmla="*/ 18 h 37"/>
                <a:gd name="T56" fmla="*/ 18 w 33"/>
                <a:gd name="T57" fmla="*/ 17 h 37"/>
                <a:gd name="T58" fmla="*/ 28 w 33"/>
                <a:gd name="T59" fmla="*/ 9 h 37"/>
                <a:gd name="T60" fmla="*/ 19 w 33"/>
                <a:gd name="T61" fmla="*/ 4 h 37"/>
                <a:gd name="T62" fmla="*/ 17 w 33"/>
                <a:gd name="T63" fmla="*/ 18 h 37"/>
                <a:gd name="T64" fmla="*/ 16 w 33"/>
                <a:gd name="T65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3" h="37">
                  <a:moveTo>
                    <a:pt x="13" y="37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0" y="30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7"/>
                    <a:pt x="32" y="8"/>
                    <a:pt x="32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3" y="9"/>
                    <a:pt x="32" y="9"/>
                    <a:pt x="32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7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3" y="37"/>
                  </a:cubicBezTo>
                  <a:close/>
                  <a:moveTo>
                    <a:pt x="16" y="19"/>
                  </a:moveTo>
                  <a:cubicBezTo>
                    <a:pt x="5" y="29"/>
                    <a:pt x="5" y="29"/>
                    <a:pt x="5" y="29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9"/>
                    <a:pt x="16" y="19"/>
                    <a:pt x="16" y="1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6" name="Freeform 36"/>
            <p:cNvSpPr>
              <a:spLocks/>
            </p:cNvSpPr>
            <p:nvPr/>
          </p:nvSpPr>
          <p:spPr bwMode="auto">
            <a:xfrm>
              <a:off x="5000626" y="4254499"/>
              <a:ext cx="282575" cy="152400"/>
            </a:xfrm>
            <a:custGeom>
              <a:avLst/>
              <a:gdLst>
                <a:gd name="T0" fmla="*/ 42 w 50"/>
                <a:gd name="T1" fmla="*/ 0 h 27"/>
                <a:gd name="T2" fmla="*/ 0 w 50"/>
                <a:gd name="T3" fmla="*/ 15 h 27"/>
                <a:gd name="T4" fmla="*/ 40 w 50"/>
                <a:gd name="T5" fmla="*/ 20 h 27"/>
                <a:gd name="T6" fmla="*/ 50 w 50"/>
                <a:gd name="T7" fmla="*/ 13 h 27"/>
                <a:gd name="T8" fmla="*/ 42 w 50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7">
                  <a:moveTo>
                    <a:pt x="42" y="0"/>
                  </a:moveTo>
                  <a:cubicBezTo>
                    <a:pt x="33" y="5"/>
                    <a:pt x="13" y="15"/>
                    <a:pt x="0" y="15"/>
                  </a:cubicBezTo>
                  <a:cubicBezTo>
                    <a:pt x="6" y="18"/>
                    <a:pt x="23" y="27"/>
                    <a:pt x="40" y="20"/>
                  </a:cubicBezTo>
                  <a:cubicBezTo>
                    <a:pt x="45" y="18"/>
                    <a:pt x="48" y="15"/>
                    <a:pt x="50" y="13"/>
                  </a:cubicBezTo>
                  <a:lnTo>
                    <a:pt x="42" y="0"/>
                  </a:lnTo>
                  <a:close/>
                </a:path>
              </a:pathLst>
            </a:custGeom>
            <a:solidFill>
              <a:srgbClr val="C787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7" name="Freeform 37"/>
            <p:cNvSpPr>
              <a:spLocks noEditPoints="1"/>
            </p:cNvSpPr>
            <p:nvPr/>
          </p:nvSpPr>
          <p:spPr bwMode="auto">
            <a:xfrm>
              <a:off x="4994276" y="4243387"/>
              <a:ext cx="293688" cy="147637"/>
            </a:xfrm>
            <a:custGeom>
              <a:avLst/>
              <a:gdLst>
                <a:gd name="T0" fmla="*/ 0 w 52"/>
                <a:gd name="T1" fmla="*/ 18 h 26"/>
                <a:gd name="T2" fmla="*/ 0 w 52"/>
                <a:gd name="T3" fmla="*/ 16 h 26"/>
                <a:gd name="T4" fmla="*/ 0 w 52"/>
                <a:gd name="T5" fmla="*/ 16 h 26"/>
                <a:gd name="T6" fmla="*/ 1 w 52"/>
                <a:gd name="T7" fmla="*/ 15 h 26"/>
                <a:gd name="T8" fmla="*/ 1 w 52"/>
                <a:gd name="T9" fmla="*/ 15 h 26"/>
                <a:gd name="T10" fmla="*/ 2 w 52"/>
                <a:gd name="T11" fmla="*/ 15 h 26"/>
                <a:gd name="T12" fmla="*/ 2 w 52"/>
                <a:gd name="T13" fmla="*/ 15 h 26"/>
                <a:gd name="T14" fmla="*/ 42 w 52"/>
                <a:gd name="T15" fmla="*/ 1 h 26"/>
                <a:gd name="T16" fmla="*/ 42 w 52"/>
                <a:gd name="T17" fmla="*/ 1 h 26"/>
                <a:gd name="T18" fmla="*/ 44 w 52"/>
                <a:gd name="T19" fmla="*/ 1 h 26"/>
                <a:gd name="T20" fmla="*/ 44 w 52"/>
                <a:gd name="T21" fmla="*/ 1 h 26"/>
                <a:gd name="T22" fmla="*/ 52 w 52"/>
                <a:gd name="T23" fmla="*/ 14 h 26"/>
                <a:gd name="T24" fmla="*/ 52 w 52"/>
                <a:gd name="T25" fmla="*/ 16 h 26"/>
                <a:gd name="T26" fmla="*/ 52 w 52"/>
                <a:gd name="T27" fmla="*/ 16 h 26"/>
                <a:gd name="T28" fmla="*/ 41 w 52"/>
                <a:gd name="T29" fmla="*/ 23 h 26"/>
                <a:gd name="T30" fmla="*/ 41 w 52"/>
                <a:gd name="T31" fmla="*/ 23 h 26"/>
                <a:gd name="T32" fmla="*/ 27 w 52"/>
                <a:gd name="T33" fmla="*/ 26 h 26"/>
                <a:gd name="T34" fmla="*/ 27 w 52"/>
                <a:gd name="T35" fmla="*/ 26 h 26"/>
                <a:gd name="T36" fmla="*/ 0 w 52"/>
                <a:gd name="T37" fmla="*/ 18 h 26"/>
                <a:gd name="T38" fmla="*/ 27 w 52"/>
                <a:gd name="T39" fmla="*/ 23 h 26"/>
                <a:gd name="T40" fmla="*/ 40 w 52"/>
                <a:gd name="T41" fmla="*/ 21 h 26"/>
                <a:gd name="T42" fmla="*/ 40 w 52"/>
                <a:gd name="T43" fmla="*/ 21 h 26"/>
                <a:gd name="T44" fmla="*/ 49 w 52"/>
                <a:gd name="T45" fmla="*/ 15 h 26"/>
                <a:gd name="T46" fmla="*/ 49 w 52"/>
                <a:gd name="T47" fmla="*/ 15 h 26"/>
                <a:gd name="T48" fmla="*/ 42 w 52"/>
                <a:gd name="T49" fmla="*/ 4 h 26"/>
                <a:gd name="T50" fmla="*/ 6 w 52"/>
                <a:gd name="T51" fmla="*/ 18 h 26"/>
                <a:gd name="T52" fmla="*/ 6 w 52"/>
                <a:gd name="T53" fmla="*/ 18 h 26"/>
                <a:gd name="T54" fmla="*/ 27 w 52"/>
                <a:gd name="T55" fmla="*/ 23 h 26"/>
                <a:gd name="T56" fmla="*/ 42 w 52"/>
                <a:gd name="T57" fmla="*/ 3 h 26"/>
                <a:gd name="T58" fmla="*/ 43 w 52"/>
                <a:gd name="T59" fmla="*/ 2 h 26"/>
                <a:gd name="T60" fmla="*/ 42 w 52"/>
                <a:gd name="T61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2" h="26">
                  <a:moveTo>
                    <a:pt x="0" y="18"/>
                  </a:moveTo>
                  <a:cubicBezTo>
                    <a:pt x="0" y="18"/>
                    <a:pt x="0" y="17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4" y="15"/>
                    <a:pt x="34" y="5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3" y="0"/>
                    <a:pt x="44" y="0"/>
                    <a:pt x="44" y="1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0" y="19"/>
                    <a:pt x="47" y="21"/>
                    <a:pt x="41" y="23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37" y="26"/>
                    <a:pt x="32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15" y="26"/>
                    <a:pt x="4" y="21"/>
                    <a:pt x="0" y="18"/>
                  </a:cubicBezTo>
                  <a:close/>
                  <a:moveTo>
                    <a:pt x="27" y="23"/>
                  </a:moveTo>
                  <a:cubicBezTo>
                    <a:pt x="31" y="23"/>
                    <a:pt x="36" y="23"/>
                    <a:pt x="40" y="21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5" y="19"/>
                    <a:pt x="47" y="17"/>
                    <a:pt x="49" y="15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34" y="8"/>
                    <a:pt x="19" y="16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11" y="20"/>
                    <a:pt x="19" y="23"/>
                    <a:pt x="27" y="23"/>
                  </a:cubicBezTo>
                  <a:close/>
                  <a:moveTo>
                    <a:pt x="42" y="3"/>
                  </a:moveTo>
                  <a:cubicBezTo>
                    <a:pt x="43" y="2"/>
                    <a:pt x="43" y="2"/>
                    <a:pt x="43" y="2"/>
                  </a:cubicBezTo>
                  <a:cubicBezTo>
                    <a:pt x="42" y="3"/>
                    <a:pt x="42" y="3"/>
                    <a:pt x="42" y="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8" name="Freeform 38"/>
            <p:cNvSpPr>
              <a:spLocks/>
            </p:cNvSpPr>
            <p:nvPr/>
          </p:nvSpPr>
          <p:spPr bwMode="auto">
            <a:xfrm>
              <a:off x="4987926" y="4175124"/>
              <a:ext cx="260350" cy="187325"/>
            </a:xfrm>
            <a:custGeom>
              <a:avLst/>
              <a:gdLst>
                <a:gd name="T0" fmla="*/ 40 w 46"/>
                <a:gd name="T1" fmla="*/ 6 h 33"/>
                <a:gd name="T2" fmla="*/ 40 w 46"/>
                <a:gd name="T3" fmla="*/ 6 h 33"/>
                <a:gd name="T4" fmla="*/ 36 w 46"/>
                <a:gd name="T5" fmla="*/ 0 h 33"/>
                <a:gd name="T6" fmla="*/ 32 w 46"/>
                <a:gd name="T7" fmla="*/ 6 h 33"/>
                <a:gd name="T8" fmla="*/ 4 w 46"/>
                <a:gd name="T9" fmla="*/ 28 h 33"/>
                <a:gd name="T10" fmla="*/ 0 w 46"/>
                <a:gd name="T11" fmla="*/ 27 h 33"/>
                <a:gd name="T12" fmla="*/ 2 w 46"/>
                <a:gd name="T13" fmla="*/ 28 h 33"/>
                <a:gd name="T14" fmla="*/ 1 w 46"/>
                <a:gd name="T15" fmla="*/ 28 h 33"/>
                <a:gd name="T16" fmla="*/ 3 w 46"/>
                <a:gd name="T17" fmla="*/ 28 h 33"/>
                <a:gd name="T18" fmla="*/ 39 w 46"/>
                <a:gd name="T19" fmla="*/ 23 h 33"/>
                <a:gd name="T20" fmla="*/ 46 w 46"/>
                <a:gd name="T21" fmla="*/ 18 h 33"/>
                <a:gd name="T22" fmla="*/ 40 w 46"/>
                <a:gd name="T23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6" h="33">
                  <a:moveTo>
                    <a:pt x="40" y="6"/>
                  </a:moveTo>
                  <a:cubicBezTo>
                    <a:pt x="40" y="6"/>
                    <a:pt x="40" y="6"/>
                    <a:pt x="40" y="6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5" y="2"/>
                    <a:pt x="33" y="4"/>
                    <a:pt x="32" y="6"/>
                  </a:cubicBezTo>
                  <a:cubicBezTo>
                    <a:pt x="24" y="19"/>
                    <a:pt x="13" y="26"/>
                    <a:pt x="4" y="28"/>
                  </a:cubicBezTo>
                  <a:cubicBezTo>
                    <a:pt x="2" y="28"/>
                    <a:pt x="1" y="28"/>
                    <a:pt x="0" y="27"/>
                  </a:cubicBezTo>
                  <a:cubicBezTo>
                    <a:pt x="0" y="27"/>
                    <a:pt x="1" y="28"/>
                    <a:pt x="2" y="28"/>
                  </a:cubicBezTo>
                  <a:cubicBezTo>
                    <a:pt x="2" y="28"/>
                    <a:pt x="1" y="28"/>
                    <a:pt x="1" y="28"/>
                  </a:cubicBezTo>
                  <a:cubicBezTo>
                    <a:pt x="1" y="28"/>
                    <a:pt x="2" y="28"/>
                    <a:pt x="3" y="28"/>
                  </a:cubicBezTo>
                  <a:cubicBezTo>
                    <a:pt x="10" y="30"/>
                    <a:pt x="24" y="33"/>
                    <a:pt x="39" y="23"/>
                  </a:cubicBezTo>
                  <a:cubicBezTo>
                    <a:pt x="46" y="18"/>
                    <a:pt x="46" y="18"/>
                    <a:pt x="46" y="18"/>
                  </a:cubicBezTo>
                  <a:lnTo>
                    <a:pt x="40" y="6"/>
                  </a:lnTo>
                  <a:close/>
                </a:path>
              </a:pathLst>
            </a:custGeom>
            <a:solidFill>
              <a:srgbClr val="C787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9" name="Freeform 39"/>
            <p:cNvSpPr>
              <a:spLocks/>
            </p:cNvSpPr>
            <p:nvPr/>
          </p:nvSpPr>
          <p:spPr bwMode="auto">
            <a:xfrm>
              <a:off x="4983164" y="4164012"/>
              <a:ext cx="277813" cy="192087"/>
            </a:xfrm>
            <a:custGeom>
              <a:avLst/>
              <a:gdLst>
                <a:gd name="T0" fmla="*/ 4 w 49"/>
                <a:gd name="T1" fmla="*/ 32 h 34"/>
                <a:gd name="T2" fmla="*/ 4 w 49"/>
                <a:gd name="T3" fmla="*/ 32 h 34"/>
                <a:gd name="T4" fmla="*/ 4 w 49"/>
                <a:gd name="T5" fmla="*/ 32 h 34"/>
                <a:gd name="T6" fmla="*/ 2 w 49"/>
                <a:gd name="T7" fmla="*/ 32 h 34"/>
                <a:gd name="T8" fmla="*/ 2 w 49"/>
                <a:gd name="T9" fmla="*/ 32 h 34"/>
                <a:gd name="T10" fmla="*/ 1 w 49"/>
                <a:gd name="T11" fmla="*/ 31 h 34"/>
                <a:gd name="T12" fmla="*/ 1 w 49"/>
                <a:gd name="T13" fmla="*/ 31 h 34"/>
                <a:gd name="T14" fmla="*/ 0 w 49"/>
                <a:gd name="T15" fmla="*/ 29 h 34"/>
                <a:gd name="T16" fmla="*/ 0 w 49"/>
                <a:gd name="T17" fmla="*/ 29 h 34"/>
                <a:gd name="T18" fmla="*/ 2 w 49"/>
                <a:gd name="T19" fmla="*/ 28 h 34"/>
                <a:gd name="T20" fmla="*/ 2 w 49"/>
                <a:gd name="T21" fmla="*/ 28 h 34"/>
                <a:gd name="T22" fmla="*/ 4 w 49"/>
                <a:gd name="T23" fmla="*/ 28 h 34"/>
                <a:gd name="T24" fmla="*/ 4 w 49"/>
                <a:gd name="T25" fmla="*/ 28 h 34"/>
                <a:gd name="T26" fmla="*/ 32 w 49"/>
                <a:gd name="T27" fmla="*/ 7 h 34"/>
                <a:gd name="T28" fmla="*/ 32 w 49"/>
                <a:gd name="T29" fmla="*/ 7 h 34"/>
                <a:gd name="T30" fmla="*/ 36 w 49"/>
                <a:gd name="T31" fmla="*/ 1 h 34"/>
                <a:gd name="T32" fmla="*/ 36 w 49"/>
                <a:gd name="T33" fmla="*/ 1 h 34"/>
                <a:gd name="T34" fmla="*/ 37 w 49"/>
                <a:gd name="T35" fmla="*/ 0 h 34"/>
                <a:gd name="T36" fmla="*/ 37 w 49"/>
                <a:gd name="T37" fmla="*/ 0 h 34"/>
                <a:gd name="T38" fmla="*/ 38 w 49"/>
                <a:gd name="T39" fmla="*/ 1 h 34"/>
                <a:gd name="T40" fmla="*/ 38 w 49"/>
                <a:gd name="T41" fmla="*/ 1 h 34"/>
                <a:gd name="T42" fmla="*/ 42 w 49"/>
                <a:gd name="T43" fmla="*/ 7 h 34"/>
                <a:gd name="T44" fmla="*/ 41 w 49"/>
                <a:gd name="T45" fmla="*/ 8 h 34"/>
                <a:gd name="T46" fmla="*/ 39 w 49"/>
                <a:gd name="T47" fmla="*/ 9 h 34"/>
                <a:gd name="T48" fmla="*/ 37 w 49"/>
                <a:gd name="T49" fmla="*/ 5 h 34"/>
                <a:gd name="T50" fmla="*/ 35 w 49"/>
                <a:gd name="T51" fmla="*/ 8 h 34"/>
                <a:gd name="T52" fmla="*/ 35 w 49"/>
                <a:gd name="T53" fmla="*/ 8 h 34"/>
                <a:gd name="T54" fmla="*/ 9 w 49"/>
                <a:gd name="T55" fmla="*/ 30 h 34"/>
                <a:gd name="T56" fmla="*/ 9 w 49"/>
                <a:gd name="T57" fmla="*/ 30 h 34"/>
                <a:gd name="T58" fmla="*/ 17 w 49"/>
                <a:gd name="T59" fmla="*/ 31 h 34"/>
                <a:gd name="T60" fmla="*/ 17 w 49"/>
                <a:gd name="T61" fmla="*/ 31 h 34"/>
                <a:gd name="T62" fmla="*/ 39 w 49"/>
                <a:gd name="T63" fmla="*/ 24 h 34"/>
                <a:gd name="T64" fmla="*/ 39 w 49"/>
                <a:gd name="T65" fmla="*/ 24 h 34"/>
                <a:gd name="T66" fmla="*/ 45 w 49"/>
                <a:gd name="T67" fmla="*/ 19 h 34"/>
                <a:gd name="T68" fmla="*/ 39 w 49"/>
                <a:gd name="T69" fmla="*/ 9 h 34"/>
                <a:gd name="T70" fmla="*/ 41 w 49"/>
                <a:gd name="T71" fmla="*/ 8 h 34"/>
                <a:gd name="T72" fmla="*/ 42 w 49"/>
                <a:gd name="T73" fmla="*/ 7 h 34"/>
                <a:gd name="T74" fmla="*/ 49 w 49"/>
                <a:gd name="T75" fmla="*/ 19 h 34"/>
                <a:gd name="T76" fmla="*/ 48 w 49"/>
                <a:gd name="T77" fmla="*/ 21 h 34"/>
                <a:gd name="T78" fmla="*/ 48 w 49"/>
                <a:gd name="T79" fmla="*/ 21 h 34"/>
                <a:gd name="T80" fmla="*/ 41 w 49"/>
                <a:gd name="T81" fmla="*/ 27 h 34"/>
                <a:gd name="T82" fmla="*/ 17 w 49"/>
                <a:gd name="T83" fmla="*/ 34 h 34"/>
                <a:gd name="T84" fmla="*/ 17 w 49"/>
                <a:gd name="T85" fmla="*/ 34 h 34"/>
                <a:gd name="T86" fmla="*/ 4 w 49"/>
                <a:gd name="T87" fmla="*/ 3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9" h="34">
                  <a:moveTo>
                    <a:pt x="4" y="32"/>
                  </a:moveTo>
                  <a:cubicBezTo>
                    <a:pt x="4" y="32"/>
                    <a:pt x="4" y="32"/>
                    <a:pt x="4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3" y="32"/>
                    <a:pt x="2" y="32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1" y="32"/>
                    <a:pt x="1" y="31"/>
                    <a:pt x="1" y="31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0" y="30"/>
                    <a:pt x="0" y="30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8"/>
                    <a:pt x="1" y="28"/>
                    <a:pt x="2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3" y="28"/>
                    <a:pt x="3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13" y="26"/>
                    <a:pt x="24" y="20"/>
                    <a:pt x="32" y="7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3" y="5"/>
                    <a:pt x="34" y="3"/>
                    <a:pt x="36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1"/>
                    <a:pt x="36" y="0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0"/>
                    <a:pt x="38" y="1"/>
                    <a:pt x="38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6" y="6"/>
                    <a:pt x="35" y="7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28" y="20"/>
                    <a:pt x="18" y="27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11" y="30"/>
                    <a:pt x="14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23" y="31"/>
                    <a:pt x="31" y="29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9" y="20"/>
                    <a:pt x="49" y="21"/>
                    <a:pt x="48" y="21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32" y="32"/>
                    <a:pt x="23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1" y="34"/>
                    <a:pt x="7" y="33"/>
                    <a:pt x="4" y="32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0" name="Freeform 40"/>
            <p:cNvSpPr>
              <a:spLocks/>
            </p:cNvSpPr>
            <p:nvPr/>
          </p:nvSpPr>
          <p:spPr bwMode="auto">
            <a:xfrm>
              <a:off x="4852989" y="4298949"/>
              <a:ext cx="141288" cy="119062"/>
            </a:xfrm>
            <a:custGeom>
              <a:avLst/>
              <a:gdLst>
                <a:gd name="T0" fmla="*/ 25 w 25"/>
                <a:gd name="T1" fmla="*/ 5 h 21"/>
                <a:gd name="T2" fmla="*/ 0 w 25"/>
                <a:gd name="T3" fmla="*/ 0 h 21"/>
                <a:gd name="T4" fmla="*/ 25 w 25"/>
                <a:gd name="T5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21">
                  <a:moveTo>
                    <a:pt x="25" y="5"/>
                  </a:moveTo>
                  <a:cubicBezTo>
                    <a:pt x="25" y="5"/>
                    <a:pt x="13" y="21"/>
                    <a:pt x="0" y="0"/>
                  </a:cubicBezTo>
                  <a:lnTo>
                    <a:pt x="25" y="5"/>
                  </a:lnTo>
                  <a:close/>
                </a:path>
              </a:pathLst>
            </a:custGeom>
            <a:solidFill>
              <a:srgbClr val="C787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1" name="Freeform 41"/>
            <p:cNvSpPr>
              <a:spLocks noEditPoints="1"/>
            </p:cNvSpPr>
            <p:nvPr/>
          </p:nvSpPr>
          <p:spPr bwMode="auto">
            <a:xfrm>
              <a:off x="4846639" y="4294187"/>
              <a:ext cx="158750" cy="73025"/>
            </a:xfrm>
            <a:custGeom>
              <a:avLst/>
              <a:gdLst>
                <a:gd name="T0" fmla="*/ 0 w 28"/>
                <a:gd name="T1" fmla="*/ 2 h 13"/>
                <a:gd name="T2" fmla="*/ 0 w 28"/>
                <a:gd name="T3" fmla="*/ 1 h 13"/>
                <a:gd name="T4" fmla="*/ 0 w 28"/>
                <a:gd name="T5" fmla="*/ 1 h 13"/>
                <a:gd name="T6" fmla="*/ 1 w 28"/>
                <a:gd name="T7" fmla="*/ 0 h 13"/>
                <a:gd name="T8" fmla="*/ 1 w 28"/>
                <a:gd name="T9" fmla="*/ 0 h 13"/>
                <a:gd name="T10" fmla="*/ 27 w 28"/>
                <a:gd name="T11" fmla="*/ 5 h 13"/>
                <a:gd name="T12" fmla="*/ 26 w 28"/>
                <a:gd name="T13" fmla="*/ 6 h 13"/>
                <a:gd name="T14" fmla="*/ 27 w 28"/>
                <a:gd name="T15" fmla="*/ 5 h 13"/>
                <a:gd name="T16" fmla="*/ 28 w 28"/>
                <a:gd name="T17" fmla="*/ 5 h 13"/>
                <a:gd name="T18" fmla="*/ 28 w 28"/>
                <a:gd name="T19" fmla="*/ 5 h 13"/>
                <a:gd name="T20" fmla="*/ 27 w 28"/>
                <a:gd name="T21" fmla="*/ 7 h 13"/>
                <a:gd name="T22" fmla="*/ 27 w 28"/>
                <a:gd name="T23" fmla="*/ 7 h 13"/>
                <a:gd name="T24" fmla="*/ 15 w 28"/>
                <a:gd name="T25" fmla="*/ 13 h 13"/>
                <a:gd name="T26" fmla="*/ 15 w 28"/>
                <a:gd name="T27" fmla="*/ 13 h 13"/>
                <a:gd name="T28" fmla="*/ 15 w 28"/>
                <a:gd name="T29" fmla="*/ 13 h 13"/>
                <a:gd name="T30" fmla="*/ 15 w 28"/>
                <a:gd name="T31" fmla="*/ 13 h 13"/>
                <a:gd name="T32" fmla="*/ 0 w 28"/>
                <a:gd name="T33" fmla="*/ 2 h 13"/>
                <a:gd name="T34" fmla="*/ 15 w 28"/>
                <a:gd name="T35" fmla="*/ 10 h 13"/>
                <a:gd name="T36" fmla="*/ 22 w 28"/>
                <a:gd name="T37" fmla="*/ 8 h 13"/>
                <a:gd name="T38" fmla="*/ 22 w 28"/>
                <a:gd name="T39" fmla="*/ 8 h 13"/>
                <a:gd name="T40" fmla="*/ 23 w 28"/>
                <a:gd name="T41" fmla="*/ 7 h 13"/>
                <a:gd name="T42" fmla="*/ 23 w 28"/>
                <a:gd name="T43" fmla="*/ 7 h 13"/>
                <a:gd name="T44" fmla="*/ 4 w 28"/>
                <a:gd name="T45" fmla="*/ 3 h 13"/>
                <a:gd name="T46" fmla="*/ 15 w 28"/>
                <a:gd name="T47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" h="13">
                  <a:moveTo>
                    <a:pt x="0" y="2"/>
                  </a:move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5"/>
                    <a:pt x="28" y="5"/>
                    <a:pt x="28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6"/>
                    <a:pt x="28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3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0" y="13"/>
                    <a:pt x="5" y="10"/>
                    <a:pt x="0" y="2"/>
                  </a:cubicBezTo>
                  <a:close/>
                  <a:moveTo>
                    <a:pt x="15" y="10"/>
                  </a:moveTo>
                  <a:cubicBezTo>
                    <a:pt x="18" y="10"/>
                    <a:pt x="20" y="9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8" y="9"/>
                    <a:pt x="12" y="10"/>
                    <a:pt x="15" y="1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2" name="Freeform 42"/>
            <p:cNvSpPr>
              <a:spLocks/>
            </p:cNvSpPr>
            <p:nvPr/>
          </p:nvSpPr>
          <p:spPr bwMode="auto">
            <a:xfrm>
              <a:off x="4841876" y="4190999"/>
              <a:ext cx="146050" cy="120650"/>
            </a:xfrm>
            <a:custGeom>
              <a:avLst/>
              <a:gdLst>
                <a:gd name="T0" fmla="*/ 26 w 26"/>
                <a:gd name="T1" fmla="*/ 21 h 21"/>
                <a:gd name="T2" fmla="*/ 17 w 26"/>
                <a:gd name="T3" fmla="*/ 0 h 21"/>
                <a:gd name="T4" fmla="*/ 26 w 26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26" y="21"/>
                  </a:moveTo>
                  <a:cubicBezTo>
                    <a:pt x="26" y="21"/>
                    <a:pt x="15" y="13"/>
                    <a:pt x="17" y="0"/>
                  </a:cubicBezTo>
                  <a:cubicBezTo>
                    <a:pt x="17" y="0"/>
                    <a:pt x="0" y="14"/>
                    <a:pt x="26" y="21"/>
                  </a:cubicBezTo>
                  <a:close/>
                </a:path>
              </a:pathLst>
            </a:custGeom>
            <a:solidFill>
              <a:srgbClr val="C787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3" name="Freeform 43"/>
            <p:cNvSpPr>
              <a:spLocks noEditPoints="1"/>
            </p:cNvSpPr>
            <p:nvPr/>
          </p:nvSpPr>
          <p:spPr bwMode="auto">
            <a:xfrm>
              <a:off x="4897439" y="4179887"/>
              <a:ext cx="103188" cy="142875"/>
            </a:xfrm>
            <a:custGeom>
              <a:avLst/>
              <a:gdLst>
                <a:gd name="T0" fmla="*/ 16 w 18"/>
                <a:gd name="T1" fmla="*/ 25 h 25"/>
                <a:gd name="T2" fmla="*/ 0 w 18"/>
                <a:gd name="T3" fmla="*/ 12 h 25"/>
                <a:gd name="T4" fmla="*/ 0 w 18"/>
                <a:gd name="T5" fmla="*/ 12 h 25"/>
                <a:gd name="T6" fmla="*/ 6 w 18"/>
                <a:gd name="T7" fmla="*/ 0 h 25"/>
                <a:gd name="T8" fmla="*/ 6 w 18"/>
                <a:gd name="T9" fmla="*/ 0 h 25"/>
                <a:gd name="T10" fmla="*/ 8 w 18"/>
                <a:gd name="T11" fmla="*/ 0 h 25"/>
                <a:gd name="T12" fmla="*/ 8 w 18"/>
                <a:gd name="T13" fmla="*/ 0 h 25"/>
                <a:gd name="T14" fmla="*/ 8 w 18"/>
                <a:gd name="T15" fmla="*/ 2 h 25"/>
                <a:gd name="T16" fmla="*/ 8 w 18"/>
                <a:gd name="T17" fmla="*/ 2 h 25"/>
                <a:gd name="T18" fmla="*/ 8 w 18"/>
                <a:gd name="T19" fmla="*/ 4 h 25"/>
                <a:gd name="T20" fmla="*/ 8 w 18"/>
                <a:gd name="T21" fmla="*/ 4 h 25"/>
                <a:gd name="T22" fmla="*/ 13 w 18"/>
                <a:gd name="T23" fmla="*/ 17 h 25"/>
                <a:gd name="T24" fmla="*/ 13 w 18"/>
                <a:gd name="T25" fmla="*/ 17 h 25"/>
                <a:gd name="T26" fmla="*/ 17 w 18"/>
                <a:gd name="T27" fmla="*/ 22 h 25"/>
                <a:gd name="T28" fmla="*/ 17 w 18"/>
                <a:gd name="T29" fmla="*/ 22 h 25"/>
                <a:gd name="T30" fmla="*/ 16 w 18"/>
                <a:gd name="T31" fmla="*/ 23 h 25"/>
                <a:gd name="T32" fmla="*/ 17 w 18"/>
                <a:gd name="T33" fmla="*/ 22 h 25"/>
                <a:gd name="T34" fmla="*/ 16 w 18"/>
                <a:gd name="T35" fmla="*/ 23 h 25"/>
                <a:gd name="T36" fmla="*/ 17 w 18"/>
                <a:gd name="T37" fmla="*/ 22 h 25"/>
                <a:gd name="T38" fmla="*/ 18 w 18"/>
                <a:gd name="T39" fmla="*/ 24 h 25"/>
                <a:gd name="T40" fmla="*/ 18 w 18"/>
                <a:gd name="T41" fmla="*/ 24 h 25"/>
                <a:gd name="T42" fmla="*/ 16 w 18"/>
                <a:gd name="T43" fmla="*/ 25 h 25"/>
                <a:gd name="T44" fmla="*/ 16 w 18"/>
                <a:gd name="T45" fmla="*/ 25 h 25"/>
                <a:gd name="T46" fmla="*/ 16 w 18"/>
                <a:gd name="T47" fmla="*/ 25 h 25"/>
                <a:gd name="T48" fmla="*/ 3 w 18"/>
                <a:gd name="T49" fmla="*/ 12 h 25"/>
                <a:gd name="T50" fmla="*/ 11 w 18"/>
                <a:gd name="T51" fmla="*/ 20 h 25"/>
                <a:gd name="T52" fmla="*/ 11 w 18"/>
                <a:gd name="T53" fmla="*/ 20 h 25"/>
                <a:gd name="T54" fmla="*/ 5 w 18"/>
                <a:gd name="T55" fmla="*/ 6 h 25"/>
                <a:gd name="T56" fmla="*/ 5 w 18"/>
                <a:gd name="T57" fmla="*/ 6 h 25"/>
                <a:gd name="T58" fmla="*/ 3 w 18"/>
                <a:gd name="T59" fmla="*/ 1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" h="25">
                  <a:moveTo>
                    <a:pt x="16" y="25"/>
                  </a:moveTo>
                  <a:cubicBezTo>
                    <a:pt x="4" y="22"/>
                    <a:pt x="0" y="17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1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9" y="1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3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10"/>
                    <a:pt x="11" y="14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5" y="21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8" y="23"/>
                    <a:pt x="18" y="23"/>
                    <a:pt x="18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5"/>
                    <a:pt x="17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lose/>
                  <a:moveTo>
                    <a:pt x="3" y="12"/>
                  </a:moveTo>
                  <a:cubicBezTo>
                    <a:pt x="3" y="14"/>
                    <a:pt x="5" y="17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8" y="17"/>
                    <a:pt x="6" y="12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7"/>
                    <a:pt x="3" y="9"/>
                    <a:pt x="3" y="12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4" name="Freeform 44"/>
            <p:cNvSpPr>
              <a:spLocks/>
            </p:cNvSpPr>
            <p:nvPr/>
          </p:nvSpPr>
          <p:spPr bwMode="auto">
            <a:xfrm>
              <a:off x="4841876" y="4208462"/>
              <a:ext cx="152400" cy="130175"/>
            </a:xfrm>
            <a:custGeom>
              <a:avLst/>
              <a:gdLst>
                <a:gd name="T0" fmla="*/ 27 w 27"/>
                <a:gd name="T1" fmla="*/ 21 h 23"/>
                <a:gd name="T2" fmla="*/ 5 w 27"/>
                <a:gd name="T3" fmla="*/ 14 h 23"/>
                <a:gd name="T4" fmla="*/ 6 w 27"/>
                <a:gd name="T5" fmla="*/ 0 h 23"/>
                <a:gd name="T6" fmla="*/ 27 w 27"/>
                <a:gd name="T7" fmla="*/ 2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23">
                  <a:moveTo>
                    <a:pt x="27" y="21"/>
                  </a:moveTo>
                  <a:cubicBezTo>
                    <a:pt x="27" y="21"/>
                    <a:pt x="12" y="23"/>
                    <a:pt x="5" y="14"/>
                  </a:cubicBezTo>
                  <a:cubicBezTo>
                    <a:pt x="0" y="7"/>
                    <a:pt x="6" y="0"/>
                    <a:pt x="6" y="0"/>
                  </a:cubicBezTo>
                  <a:cubicBezTo>
                    <a:pt x="6" y="0"/>
                    <a:pt x="13" y="12"/>
                    <a:pt x="27" y="21"/>
                  </a:cubicBezTo>
                  <a:close/>
                </a:path>
              </a:pathLst>
            </a:custGeom>
            <a:solidFill>
              <a:srgbClr val="C787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5" name="Freeform 45"/>
            <p:cNvSpPr>
              <a:spLocks noEditPoints="1"/>
            </p:cNvSpPr>
            <p:nvPr/>
          </p:nvSpPr>
          <p:spPr bwMode="auto">
            <a:xfrm>
              <a:off x="4846639" y="4197349"/>
              <a:ext cx="158750" cy="141287"/>
            </a:xfrm>
            <a:custGeom>
              <a:avLst/>
              <a:gdLst>
                <a:gd name="T0" fmla="*/ 3 w 28"/>
                <a:gd name="T1" fmla="*/ 17 h 25"/>
                <a:gd name="T2" fmla="*/ 0 w 28"/>
                <a:gd name="T3" fmla="*/ 10 h 25"/>
                <a:gd name="T4" fmla="*/ 0 w 28"/>
                <a:gd name="T5" fmla="*/ 10 h 25"/>
                <a:gd name="T6" fmla="*/ 3 w 28"/>
                <a:gd name="T7" fmla="*/ 1 h 25"/>
                <a:gd name="T8" fmla="*/ 3 w 28"/>
                <a:gd name="T9" fmla="*/ 1 h 25"/>
                <a:gd name="T10" fmla="*/ 5 w 28"/>
                <a:gd name="T11" fmla="*/ 0 h 25"/>
                <a:gd name="T12" fmla="*/ 5 w 28"/>
                <a:gd name="T13" fmla="*/ 0 h 25"/>
                <a:gd name="T14" fmla="*/ 6 w 28"/>
                <a:gd name="T15" fmla="*/ 1 h 25"/>
                <a:gd name="T16" fmla="*/ 6 w 28"/>
                <a:gd name="T17" fmla="*/ 1 h 25"/>
                <a:gd name="T18" fmla="*/ 27 w 28"/>
                <a:gd name="T19" fmla="*/ 22 h 25"/>
                <a:gd name="T20" fmla="*/ 27 w 28"/>
                <a:gd name="T21" fmla="*/ 22 h 25"/>
                <a:gd name="T22" fmla="*/ 26 w 28"/>
                <a:gd name="T23" fmla="*/ 23 h 25"/>
                <a:gd name="T24" fmla="*/ 27 w 28"/>
                <a:gd name="T25" fmla="*/ 22 h 25"/>
                <a:gd name="T26" fmla="*/ 28 w 28"/>
                <a:gd name="T27" fmla="*/ 23 h 25"/>
                <a:gd name="T28" fmla="*/ 28 w 28"/>
                <a:gd name="T29" fmla="*/ 23 h 25"/>
                <a:gd name="T30" fmla="*/ 27 w 28"/>
                <a:gd name="T31" fmla="*/ 24 h 25"/>
                <a:gd name="T32" fmla="*/ 27 w 28"/>
                <a:gd name="T33" fmla="*/ 24 h 25"/>
                <a:gd name="T34" fmla="*/ 22 w 28"/>
                <a:gd name="T35" fmla="*/ 25 h 25"/>
                <a:gd name="T36" fmla="*/ 22 w 28"/>
                <a:gd name="T37" fmla="*/ 25 h 25"/>
                <a:gd name="T38" fmla="*/ 3 w 28"/>
                <a:gd name="T39" fmla="*/ 17 h 25"/>
                <a:gd name="T40" fmla="*/ 3 w 28"/>
                <a:gd name="T41" fmla="*/ 10 h 25"/>
                <a:gd name="T42" fmla="*/ 5 w 28"/>
                <a:gd name="T43" fmla="*/ 15 h 25"/>
                <a:gd name="T44" fmla="*/ 5 w 28"/>
                <a:gd name="T45" fmla="*/ 15 h 25"/>
                <a:gd name="T46" fmla="*/ 22 w 28"/>
                <a:gd name="T47" fmla="*/ 22 h 25"/>
                <a:gd name="T48" fmla="*/ 22 w 28"/>
                <a:gd name="T49" fmla="*/ 22 h 25"/>
                <a:gd name="T50" fmla="*/ 22 w 28"/>
                <a:gd name="T51" fmla="*/ 22 h 25"/>
                <a:gd name="T52" fmla="*/ 22 w 28"/>
                <a:gd name="T53" fmla="*/ 22 h 25"/>
                <a:gd name="T54" fmla="*/ 5 w 28"/>
                <a:gd name="T55" fmla="*/ 5 h 25"/>
                <a:gd name="T56" fmla="*/ 5 w 28"/>
                <a:gd name="T57" fmla="*/ 5 h 25"/>
                <a:gd name="T58" fmla="*/ 3 w 28"/>
                <a:gd name="T59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" h="25">
                  <a:moveTo>
                    <a:pt x="3" y="17"/>
                  </a:moveTo>
                  <a:cubicBezTo>
                    <a:pt x="1" y="15"/>
                    <a:pt x="0" y="12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13" y="13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8" y="22"/>
                    <a:pt x="28" y="23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6" y="24"/>
                    <a:pt x="25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17" y="25"/>
                    <a:pt x="8" y="24"/>
                    <a:pt x="3" y="17"/>
                  </a:cubicBezTo>
                  <a:close/>
                  <a:moveTo>
                    <a:pt x="3" y="10"/>
                  </a:moveTo>
                  <a:cubicBezTo>
                    <a:pt x="3" y="11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9" y="21"/>
                    <a:pt x="17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15"/>
                    <a:pt x="7" y="8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6"/>
                    <a:pt x="3" y="8"/>
                    <a:pt x="3" y="1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6" name="Freeform 46"/>
            <p:cNvSpPr>
              <a:spLocks/>
            </p:cNvSpPr>
            <p:nvPr/>
          </p:nvSpPr>
          <p:spPr bwMode="auto">
            <a:xfrm>
              <a:off x="4937126" y="4232274"/>
              <a:ext cx="125413" cy="192087"/>
            </a:xfrm>
            <a:custGeom>
              <a:avLst/>
              <a:gdLst>
                <a:gd name="T0" fmla="*/ 43 w 79"/>
                <a:gd name="T1" fmla="*/ 64 h 121"/>
                <a:gd name="T2" fmla="*/ 79 w 79"/>
                <a:gd name="T3" fmla="*/ 10 h 121"/>
                <a:gd name="T4" fmla="*/ 29 w 79"/>
                <a:gd name="T5" fmla="*/ 0 h 121"/>
                <a:gd name="T6" fmla="*/ 32 w 79"/>
                <a:gd name="T7" fmla="*/ 64 h 121"/>
                <a:gd name="T8" fmla="*/ 0 w 79"/>
                <a:gd name="T9" fmla="*/ 110 h 121"/>
                <a:gd name="T10" fmla="*/ 54 w 79"/>
                <a:gd name="T11" fmla="*/ 121 h 121"/>
                <a:gd name="T12" fmla="*/ 43 w 79"/>
                <a:gd name="T13" fmla="*/ 6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21">
                  <a:moveTo>
                    <a:pt x="43" y="64"/>
                  </a:moveTo>
                  <a:lnTo>
                    <a:pt x="79" y="10"/>
                  </a:lnTo>
                  <a:lnTo>
                    <a:pt x="29" y="0"/>
                  </a:lnTo>
                  <a:lnTo>
                    <a:pt x="32" y="64"/>
                  </a:lnTo>
                  <a:lnTo>
                    <a:pt x="0" y="110"/>
                  </a:lnTo>
                  <a:lnTo>
                    <a:pt x="54" y="121"/>
                  </a:lnTo>
                  <a:lnTo>
                    <a:pt x="43" y="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7" name="Freeform 47"/>
            <p:cNvSpPr>
              <a:spLocks noEditPoints="1"/>
            </p:cNvSpPr>
            <p:nvPr/>
          </p:nvSpPr>
          <p:spPr bwMode="auto">
            <a:xfrm>
              <a:off x="4926014" y="4225924"/>
              <a:ext cx="141288" cy="209550"/>
            </a:xfrm>
            <a:custGeom>
              <a:avLst/>
              <a:gdLst>
                <a:gd name="T0" fmla="*/ 16 w 25"/>
                <a:gd name="T1" fmla="*/ 37 h 37"/>
                <a:gd name="T2" fmla="*/ 2 w 25"/>
                <a:gd name="T3" fmla="*/ 34 h 37"/>
                <a:gd name="T4" fmla="*/ 0 w 25"/>
                <a:gd name="T5" fmla="*/ 33 h 37"/>
                <a:gd name="T6" fmla="*/ 0 w 25"/>
                <a:gd name="T7" fmla="*/ 33 h 37"/>
                <a:gd name="T8" fmla="*/ 1 w 25"/>
                <a:gd name="T9" fmla="*/ 31 h 37"/>
                <a:gd name="T10" fmla="*/ 1 w 25"/>
                <a:gd name="T11" fmla="*/ 31 h 37"/>
                <a:gd name="T12" fmla="*/ 9 w 25"/>
                <a:gd name="T13" fmla="*/ 18 h 37"/>
                <a:gd name="T14" fmla="*/ 9 w 25"/>
                <a:gd name="T15" fmla="*/ 1 h 37"/>
                <a:gd name="T16" fmla="*/ 9 w 25"/>
                <a:gd name="T17" fmla="*/ 0 h 37"/>
                <a:gd name="T18" fmla="*/ 9 w 25"/>
                <a:gd name="T19" fmla="*/ 0 h 37"/>
                <a:gd name="T20" fmla="*/ 11 w 25"/>
                <a:gd name="T21" fmla="*/ 0 h 37"/>
                <a:gd name="T22" fmla="*/ 11 w 25"/>
                <a:gd name="T23" fmla="*/ 0 h 37"/>
                <a:gd name="T24" fmla="*/ 24 w 25"/>
                <a:gd name="T25" fmla="*/ 3 h 37"/>
                <a:gd name="T26" fmla="*/ 25 w 25"/>
                <a:gd name="T27" fmla="*/ 4 h 37"/>
                <a:gd name="T28" fmla="*/ 25 w 25"/>
                <a:gd name="T29" fmla="*/ 4 h 37"/>
                <a:gd name="T30" fmla="*/ 25 w 25"/>
                <a:gd name="T31" fmla="*/ 5 h 37"/>
                <a:gd name="T32" fmla="*/ 25 w 25"/>
                <a:gd name="T33" fmla="*/ 5 h 37"/>
                <a:gd name="T34" fmla="*/ 16 w 25"/>
                <a:gd name="T35" fmla="*/ 19 h 37"/>
                <a:gd name="T36" fmla="*/ 18 w 25"/>
                <a:gd name="T37" fmla="*/ 35 h 37"/>
                <a:gd name="T38" fmla="*/ 18 w 25"/>
                <a:gd name="T39" fmla="*/ 36 h 37"/>
                <a:gd name="T40" fmla="*/ 18 w 25"/>
                <a:gd name="T41" fmla="*/ 36 h 37"/>
                <a:gd name="T42" fmla="*/ 17 w 25"/>
                <a:gd name="T43" fmla="*/ 37 h 37"/>
                <a:gd name="T44" fmla="*/ 17 w 25"/>
                <a:gd name="T45" fmla="*/ 37 h 37"/>
                <a:gd name="T46" fmla="*/ 16 w 25"/>
                <a:gd name="T47" fmla="*/ 37 h 37"/>
                <a:gd name="T48" fmla="*/ 12 w 25"/>
                <a:gd name="T49" fmla="*/ 19 h 37"/>
                <a:gd name="T50" fmla="*/ 12 w 25"/>
                <a:gd name="T51" fmla="*/ 20 h 37"/>
                <a:gd name="T52" fmla="*/ 4 w 25"/>
                <a:gd name="T53" fmla="*/ 31 h 37"/>
                <a:gd name="T54" fmla="*/ 15 w 25"/>
                <a:gd name="T55" fmla="*/ 33 h 37"/>
                <a:gd name="T56" fmla="*/ 13 w 25"/>
                <a:gd name="T57" fmla="*/ 19 h 37"/>
                <a:gd name="T58" fmla="*/ 14 w 25"/>
                <a:gd name="T59" fmla="*/ 19 h 37"/>
                <a:gd name="T60" fmla="*/ 15 w 25"/>
                <a:gd name="T61" fmla="*/ 19 h 37"/>
                <a:gd name="T62" fmla="*/ 14 w 25"/>
                <a:gd name="T63" fmla="*/ 19 h 37"/>
                <a:gd name="T64" fmla="*/ 13 w 25"/>
                <a:gd name="T65" fmla="*/ 19 h 37"/>
                <a:gd name="T66" fmla="*/ 13 w 25"/>
                <a:gd name="T67" fmla="*/ 18 h 37"/>
                <a:gd name="T68" fmla="*/ 13 w 25"/>
                <a:gd name="T69" fmla="*/ 18 h 37"/>
                <a:gd name="T70" fmla="*/ 21 w 25"/>
                <a:gd name="T71" fmla="*/ 5 h 37"/>
                <a:gd name="T72" fmla="*/ 12 w 25"/>
                <a:gd name="T73" fmla="*/ 3 h 37"/>
                <a:gd name="T74" fmla="*/ 12 w 25"/>
                <a:gd name="T75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5" h="37">
                  <a:moveTo>
                    <a:pt x="16" y="37"/>
                  </a:moveTo>
                  <a:cubicBezTo>
                    <a:pt x="2" y="34"/>
                    <a:pt x="2" y="34"/>
                    <a:pt x="2" y="34"/>
                  </a:cubicBezTo>
                  <a:cubicBezTo>
                    <a:pt x="1" y="34"/>
                    <a:pt x="1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2"/>
                    <a:pt x="0" y="32"/>
                    <a:pt x="1" y="31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0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5" y="3"/>
                    <a:pt x="25" y="3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8" y="36"/>
                    <a:pt x="18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6" y="37"/>
                    <a:pt x="16" y="37"/>
                  </a:cubicBezTo>
                  <a:close/>
                  <a:moveTo>
                    <a:pt x="12" y="19"/>
                  </a:moveTo>
                  <a:cubicBezTo>
                    <a:pt x="12" y="20"/>
                    <a:pt x="12" y="20"/>
                    <a:pt x="12" y="20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19"/>
                    <a:pt x="12" y="19"/>
                    <a:pt x="12" y="1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8" name="Freeform 48"/>
            <p:cNvSpPr>
              <a:spLocks/>
            </p:cNvSpPr>
            <p:nvPr/>
          </p:nvSpPr>
          <p:spPr bwMode="auto">
            <a:xfrm>
              <a:off x="5027614" y="3606799"/>
              <a:ext cx="255588" cy="641350"/>
            </a:xfrm>
            <a:custGeom>
              <a:avLst/>
              <a:gdLst>
                <a:gd name="T0" fmla="*/ 44 w 45"/>
                <a:gd name="T1" fmla="*/ 105 h 113"/>
                <a:gd name="T2" fmla="*/ 36 w 45"/>
                <a:gd name="T3" fmla="*/ 3 h 113"/>
                <a:gd name="T4" fmla="*/ 21 w 45"/>
                <a:gd name="T5" fmla="*/ 0 h 113"/>
                <a:gd name="T6" fmla="*/ 32 w 45"/>
                <a:gd name="T7" fmla="*/ 108 h 113"/>
                <a:gd name="T8" fmla="*/ 38 w 45"/>
                <a:gd name="T9" fmla="*/ 112 h 113"/>
                <a:gd name="T10" fmla="*/ 44 w 45"/>
                <a:gd name="T11" fmla="*/ 105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113">
                  <a:moveTo>
                    <a:pt x="44" y="105"/>
                  </a:moveTo>
                  <a:cubicBezTo>
                    <a:pt x="44" y="105"/>
                    <a:pt x="11" y="60"/>
                    <a:pt x="36" y="3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8" y="5"/>
                    <a:pt x="0" y="69"/>
                    <a:pt x="32" y="108"/>
                  </a:cubicBezTo>
                  <a:cubicBezTo>
                    <a:pt x="32" y="108"/>
                    <a:pt x="35" y="113"/>
                    <a:pt x="38" y="112"/>
                  </a:cubicBezTo>
                  <a:cubicBezTo>
                    <a:pt x="38" y="112"/>
                    <a:pt x="45" y="111"/>
                    <a:pt x="44" y="105"/>
                  </a:cubicBezTo>
                  <a:close/>
                </a:path>
              </a:pathLst>
            </a:custGeom>
            <a:solidFill>
              <a:srgbClr val="FFC8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9" name="Freeform 49"/>
            <p:cNvSpPr>
              <a:spLocks noEditPoints="1"/>
            </p:cNvSpPr>
            <p:nvPr/>
          </p:nvSpPr>
          <p:spPr bwMode="auto">
            <a:xfrm>
              <a:off x="5095876" y="3595687"/>
              <a:ext cx="192088" cy="658812"/>
            </a:xfrm>
            <a:custGeom>
              <a:avLst/>
              <a:gdLst>
                <a:gd name="T0" fmla="*/ 19 w 34"/>
                <a:gd name="T1" fmla="*/ 111 h 116"/>
                <a:gd name="T2" fmla="*/ 0 w 34"/>
                <a:gd name="T3" fmla="*/ 50 h 116"/>
                <a:gd name="T4" fmla="*/ 0 w 34"/>
                <a:gd name="T5" fmla="*/ 50 h 116"/>
                <a:gd name="T6" fmla="*/ 8 w 34"/>
                <a:gd name="T7" fmla="*/ 1 h 116"/>
                <a:gd name="T8" fmla="*/ 8 w 34"/>
                <a:gd name="T9" fmla="*/ 1 h 116"/>
                <a:gd name="T10" fmla="*/ 10 w 34"/>
                <a:gd name="T11" fmla="*/ 0 h 116"/>
                <a:gd name="T12" fmla="*/ 10 w 34"/>
                <a:gd name="T13" fmla="*/ 0 h 116"/>
                <a:gd name="T14" fmla="*/ 24 w 34"/>
                <a:gd name="T15" fmla="*/ 4 h 116"/>
                <a:gd name="T16" fmla="*/ 25 w 34"/>
                <a:gd name="T17" fmla="*/ 4 h 116"/>
                <a:gd name="T18" fmla="*/ 25 w 34"/>
                <a:gd name="T19" fmla="*/ 4 h 116"/>
                <a:gd name="T20" fmla="*/ 25 w 34"/>
                <a:gd name="T21" fmla="*/ 6 h 116"/>
                <a:gd name="T22" fmla="*/ 25 w 34"/>
                <a:gd name="T23" fmla="*/ 6 h 116"/>
                <a:gd name="T24" fmla="*/ 16 w 34"/>
                <a:gd name="T25" fmla="*/ 48 h 116"/>
                <a:gd name="T26" fmla="*/ 16 w 34"/>
                <a:gd name="T27" fmla="*/ 48 h 116"/>
                <a:gd name="T28" fmla="*/ 25 w 34"/>
                <a:gd name="T29" fmla="*/ 90 h 116"/>
                <a:gd name="T30" fmla="*/ 25 w 34"/>
                <a:gd name="T31" fmla="*/ 90 h 116"/>
                <a:gd name="T32" fmla="*/ 33 w 34"/>
                <a:gd name="T33" fmla="*/ 106 h 116"/>
                <a:gd name="T34" fmla="*/ 33 w 34"/>
                <a:gd name="T35" fmla="*/ 106 h 116"/>
                <a:gd name="T36" fmla="*/ 32 w 34"/>
                <a:gd name="T37" fmla="*/ 107 h 116"/>
                <a:gd name="T38" fmla="*/ 30 w 34"/>
                <a:gd name="T39" fmla="*/ 107 h 116"/>
                <a:gd name="T40" fmla="*/ 32 w 34"/>
                <a:gd name="T41" fmla="*/ 107 h 116"/>
                <a:gd name="T42" fmla="*/ 33 w 34"/>
                <a:gd name="T43" fmla="*/ 106 h 116"/>
                <a:gd name="T44" fmla="*/ 33 w 34"/>
                <a:gd name="T45" fmla="*/ 106 h 116"/>
                <a:gd name="T46" fmla="*/ 34 w 34"/>
                <a:gd name="T47" fmla="*/ 108 h 116"/>
                <a:gd name="T48" fmla="*/ 34 w 34"/>
                <a:gd name="T49" fmla="*/ 108 h 116"/>
                <a:gd name="T50" fmla="*/ 27 w 34"/>
                <a:gd name="T51" fmla="*/ 116 h 116"/>
                <a:gd name="T52" fmla="*/ 27 w 34"/>
                <a:gd name="T53" fmla="*/ 116 h 116"/>
                <a:gd name="T54" fmla="*/ 26 w 34"/>
                <a:gd name="T55" fmla="*/ 116 h 116"/>
                <a:gd name="T56" fmla="*/ 26 w 34"/>
                <a:gd name="T57" fmla="*/ 116 h 116"/>
                <a:gd name="T58" fmla="*/ 19 w 34"/>
                <a:gd name="T59" fmla="*/ 111 h 116"/>
                <a:gd name="T60" fmla="*/ 26 w 34"/>
                <a:gd name="T61" fmla="*/ 113 h 116"/>
                <a:gd name="T62" fmla="*/ 31 w 34"/>
                <a:gd name="T63" fmla="*/ 108 h 116"/>
                <a:gd name="T64" fmla="*/ 31 w 34"/>
                <a:gd name="T65" fmla="*/ 108 h 116"/>
                <a:gd name="T66" fmla="*/ 30 w 34"/>
                <a:gd name="T67" fmla="*/ 107 h 116"/>
                <a:gd name="T68" fmla="*/ 30 w 34"/>
                <a:gd name="T69" fmla="*/ 107 h 116"/>
                <a:gd name="T70" fmla="*/ 13 w 34"/>
                <a:gd name="T71" fmla="*/ 48 h 116"/>
                <a:gd name="T72" fmla="*/ 13 w 34"/>
                <a:gd name="T73" fmla="*/ 48 h 116"/>
                <a:gd name="T74" fmla="*/ 22 w 34"/>
                <a:gd name="T75" fmla="*/ 6 h 116"/>
                <a:gd name="T76" fmla="*/ 22 w 34"/>
                <a:gd name="T77" fmla="*/ 6 h 116"/>
                <a:gd name="T78" fmla="*/ 10 w 34"/>
                <a:gd name="T79" fmla="*/ 3 h 116"/>
                <a:gd name="T80" fmla="*/ 3 w 34"/>
                <a:gd name="T81" fmla="*/ 50 h 116"/>
                <a:gd name="T82" fmla="*/ 3 w 34"/>
                <a:gd name="T83" fmla="*/ 50 h 116"/>
                <a:gd name="T84" fmla="*/ 22 w 34"/>
                <a:gd name="T85" fmla="*/ 110 h 116"/>
                <a:gd name="T86" fmla="*/ 22 w 34"/>
                <a:gd name="T87" fmla="*/ 110 h 116"/>
                <a:gd name="T88" fmla="*/ 23 w 34"/>
                <a:gd name="T89" fmla="*/ 111 h 116"/>
                <a:gd name="T90" fmla="*/ 23 w 34"/>
                <a:gd name="T91" fmla="*/ 111 h 116"/>
                <a:gd name="T92" fmla="*/ 26 w 34"/>
                <a:gd name="T93" fmla="*/ 113 h 116"/>
                <a:gd name="T94" fmla="*/ 26 w 34"/>
                <a:gd name="T95" fmla="*/ 113 h 116"/>
                <a:gd name="T96" fmla="*/ 26 w 34"/>
                <a:gd name="T97" fmla="*/ 113 h 116"/>
                <a:gd name="T98" fmla="*/ 26 w 34"/>
                <a:gd name="T99" fmla="*/ 113 h 116"/>
                <a:gd name="T100" fmla="*/ 26 w 34"/>
                <a:gd name="T101" fmla="*/ 11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4" h="116">
                  <a:moveTo>
                    <a:pt x="19" y="111"/>
                  </a:moveTo>
                  <a:cubicBezTo>
                    <a:pt x="4" y="93"/>
                    <a:pt x="0" y="70"/>
                    <a:pt x="0" y="5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25"/>
                    <a:pt x="6" y="5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9" y="0"/>
                    <a:pt x="9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5"/>
                    <a:pt x="25" y="5"/>
                    <a:pt x="25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19" y="21"/>
                    <a:pt x="16" y="35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65"/>
                    <a:pt x="20" y="80"/>
                    <a:pt x="25" y="90"/>
                  </a:cubicBezTo>
                  <a:cubicBezTo>
                    <a:pt x="25" y="90"/>
                    <a:pt x="25" y="90"/>
                    <a:pt x="25" y="90"/>
                  </a:cubicBezTo>
                  <a:cubicBezTo>
                    <a:pt x="29" y="100"/>
                    <a:pt x="33" y="106"/>
                    <a:pt x="33" y="106"/>
                  </a:cubicBezTo>
                  <a:cubicBezTo>
                    <a:pt x="33" y="106"/>
                    <a:pt x="33" y="106"/>
                    <a:pt x="33" y="106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30" y="107"/>
                    <a:pt x="30" y="107"/>
                    <a:pt x="30" y="107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33" y="106"/>
                    <a:pt x="33" y="106"/>
                    <a:pt x="33" y="106"/>
                  </a:cubicBezTo>
                  <a:cubicBezTo>
                    <a:pt x="33" y="106"/>
                    <a:pt x="33" y="106"/>
                    <a:pt x="33" y="106"/>
                  </a:cubicBezTo>
                  <a:cubicBezTo>
                    <a:pt x="33" y="107"/>
                    <a:pt x="34" y="107"/>
                    <a:pt x="34" y="108"/>
                  </a:cubicBezTo>
                  <a:cubicBezTo>
                    <a:pt x="34" y="108"/>
                    <a:pt x="34" y="108"/>
                    <a:pt x="34" y="108"/>
                  </a:cubicBezTo>
                  <a:cubicBezTo>
                    <a:pt x="33" y="114"/>
                    <a:pt x="27" y="116"/>
                    <a:pt x="27" y="116"/>
                  </a:cubicBezTo>
                  <a:cubicBezTo>
                    <a:pt x="27" y="116"/>
                    <a:pt x="27" y="116"/>
                    <a:pt x="27" y="116"/>
                  </a:cubicBezTo>
                  <a:cubicBezTo>
                    <a:pt x="26" y="116"/>
                    <a:pt x="26" y="116"/>
                    <a:pt x="26" y="116"/>
                  </a:cubicBezTo>
                  <a:cubicBezTo>
                    <a:pt x="26" y="116"/>
                    <a:pt x="26" y="116"/>
                    <a:pt x="26" y="116"/>
                  </a:cubicBezTo>
                  <a:cubicBezTo>
                    <a:pt x="21" y="116"/>
                    <a:pt x="19" y="111"/>
                    <a:pt x="19" y="111"/>
                  </a:cubicBezTo>
                  <a:close/>
                  <a:moveTo>
                    <a:pt x="26" y="113"/>
                  </a:moveTo>
                  <a:cubicBezTo>
                    <a:pt x="26" y="113"/>
                    <a:pt x="31" y="112"/>
                    <a:pt x="31" y="108"/>
                  </a:cubicBezTo>
                  <a:cubicBezTo>
                    <a:pt x="31" y="108"/>
                    <a:pt x="31" y="108"/>
                    <a:pt x="31" y="108"/>
                  </a:cubicBezTo>
                  <a:cubicBezTo>
                    <a:pt x="31" y="107"/>
                    <a:pt x="31" y="107"/>
                    <a:pt x="30" y="107"/>
                  </a:cubicBezTo>
                  <a:cubicBezTo>
                    <a:pt x="30" y="107"/>
                    <a:pt x="30" y="107"/>
                    <a:pt x="30" y="107"/>
                  </a:cubicBezTo>
                  <a:cubicBezTo>
                    <a:pt x="28" y="104"/>
                    <a:pt x="13" y="81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35"/>
                    <a:pt x="15" y="21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8" y="8"/>
                    <a:pt x="3" y="28"/>
                    <a:pt x="3" y="50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3" y="70"/>
                    <a:pt x="7" y="92"/>
                    <a:pt x="22" y="110"/>
                  </a:cubicBezTo>
                  <a:cubicBezTo>
                    <a:pt x="22" y="110"/>
                    <a:pt x="22" y="110"/>
                    <a:pt x="22" y="110"/>
                  </a:cubicBezTo>
                  <a:cubicBezTo>
                    <a:pt x="22" y="110"/>
                    <a:pt x="22" y="110"/>
                    <a:pt x="23" y="111"/>
                  </a:cubicBezTo>
                  <a:cubicBezTo>
                    <a:pt x="23" y="111"/>
                    <a:pt x="23" y="111"/>
                    <a:pt x="23" y="111"/>
                  </a:cubicBezTo>
                  <a:cubicBezTo>
                    <a:pt x="24" y="112"/>
                    <a:pt x="25" y="113"/>
                    <a:pt x="26" y="113"/>
                  </a:cubicBezTo>
                  <a:cubicBezTo>
                    <a:pt x="26" y="113"/>
                    <a:pt x="26" y="113"/>
                    <a:pt x="26" y="113"/>
                  </a:cubicBezTo>
                  <a:cubicBezTo>
                    <a:pt x="26" y="113"/>
                    <a:pt x="26" y="113"/>
                    <a:pt x="26" y="113"/>
                  </a:cubicBezTo>
                  <a:cubicBezTo>
                    <a:pt x="26" y="113"/>
                    <a:pt x="26" y="113"/>
                    <a:pt x="26" y="113"/>
                  </a:cubicBezTo>
                  <a:cubicBezTo>
                    <a:pt x="26" y="113"/>
                    <a:pt x="26" y="113"/>
                    <a:pt x="26" y="11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0" name="Freeform 50"/>
            <p:cNvSpPr>
              <a:spLocks/>
            </p:cNvSpPr>
            <p:nvPr/>
          </p:nvSpPr>
          <p:spPr bwMode="auto">
            <a:xfrm>
              <a:off x="5362576" y="4344986"/>
              <a:ext cx="395288" cy="623887"/>
            </a:xfrm>
            <a:custGeom>
              <a:avLst/>
              <a:gdLst>
                <a:gd name="T0" fmla="*/ 16 w 70"/>
                <a:gd name="T1" fmla="*/ 9 h 110"/>
                <a:gd name="T2" fmla="*/ 2 w 70"/>
                <a:gd name="T3" fmla="*/ 102 h 110"/>
                <a:gd name="T4" fmla="*/ 70 w 70"/>
                <a:gd name="T5" fmla="*/ 102 h 110"/>
                <a:gd name="T6" fmla="*/ 64 w 70"/>
                <a:gd name="T7" fmla="*/ 19 h 110"/>
                <a:gd name="T8" fmla="*/ 58 w 70"/>
                <a:gd name="T9" fmla="*/ 10 h 110"/>
                <a:gd name="T10" fmla="*/ 16 w 70"/>
                <a:gd name="T11" fmla="*/ 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" h="110">
                  <a:moveTo>
                    <a:pt x="16" y="9"/>
                  </a:moveTo>
                  <a:cubicBezTo>
                    <a:pt x="16" y="9"/>
                    <a:pt x="0" y="44"/>
                    <a:pt x="2" y="102"/>
                  </a:cubicBezTo>
                  <a:cubicBezTo>
                    <a:pt x="2" y="102"/>
                    <a:pt x="46" y="110"/>
                    <a:pt x="70" y="102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58" y="10"/>
                    <a:pt x="58" y="10"/>
                    <a:pt x="58" y="10"/>
                  </a:cubicBezTo>
                  <a:cubicBezTo>
                    <a:pt x="58" y="10"/>
                    <a:pt x="25" y="0"/>
                    <a:pt x="16" y="9"/>
                  </a:cubicBezTo>
                  <a:close/>
                </a:path>
              </a:pathLst>
            </a:custGeom>
            <a:solidFill>
              <a:srgbClr val="FFC8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1" name="Freeform 51"/>
            <p:cNvSpPr>
              <a:spLocks noEditPoints="1"/>
            </p:cNvSpPr>
            <p:nvPr/>
          </p:nvSpPr>
          <p:spPr bwMode="auto">
            <a:xfrm>
              <a:off x="5362576" y="4367211"/>
              <a:ext cx="406400" cy="584200"/>
            </a:xfrm>
            <a:custGeom>
              <a:avLst/>
              <a:gdLst>
                <a:gd name="T0" fmla="*/ 2 w 72"/>
                <a:gd name="T1" fmla="*/ 100 h 103"/>
                <a:gd name="T2" fmla="*/ 1 w 72"/>
                <a:gd name="T3" fmla="*/ 98 h 103"/>
                <a:gd name="T4" fmla="*/ 1 w 72"/>
                <a:gd name="T5" fmla="*/ 98 h 103"/>
                <a:gd name="T6" fmla="*/ 0 w 72"/>
                <a:gd name="T7" fmla="*/ 85 h 103"/>
                <a:gd name="T8" fmla="*/ 0 w 72"/>
                <a:gd name="T9" fmla="*/ 85 h 103"/>
                <a:gd name="T10" fmla="*/ 15 w 72"/>
                <a:gd name="T11" fmla="*/ 4 h 103"/>
                <a:gd name="T12" fmla="*/ 15 w 72"/>
                <a:gd name="T13" fmla="*/ 4 h 103"/>
                <a:gd name="T14" fmla="*/ 15 w 72"/>
                <a:gd name="T15" fmla="*/ 4 h 103"/>
                <a:gd name="T16" fmla="*/ 30 w 72"/>
                <a:gd name="T17" fmla="*/ 0 h 103"/>
                <a:gd name="T18" fmla="*/ 30 w 72"/>
                <a:gd name="T19" fmla="*/ 0 h 103"/>
                <a:gd name="T20" fmla="*/ 59 w 72"/>
                <a:gd name="T21" fmla="*/ 4 h 103"/>
                <a:gd name="T22" fmla="*/ 59 w 72"/>
                <a:gd name="T23" fmla="*/ 4 h 103"/>
                <a:gd name="T24" fmla="*/ 60 w 72"/>
                <a:gd name="T25" fmla="*/ 5 h 103"/>
                <a:gd name="T26" fmla="*/ 60 w 72"/>
                <a:gd name="T27" fmla="*/ 5 h 103"/>
                <a:gd name="T28" fmla="*/ 65 w 72"/>
                <a:gd name="T29" fmla="*/ 14 h 103"/>
                <a:gd name="T30" fmla="*/ 65 w 72"/>
                <a:gd name="T31" fmla="*/ 15 h 103"/>
                <a:gd name="T32" fmla="*/ 72 w 72"/>
                <a:gd name="T33" fmla="*/ 98 h 103"/>
                <a:gd name="T34" fmla="*/ 71 w 72"/>
                <a:gd name="T35" fmla="*/ 99 h 103"/>
                <a:gd name="T36" fmla="*/ 71 w 72"/>
                <a:gd name="T37" fmla="*/ 99 h 103"/>
                <a:gd name="T38" fmla="*/ 41 w 72"/>
                <a:gd name="T39" fmla="*/ 103 h 103"/>
                <a:gd name="T40" fmla="*/ 41 w 72"/>
                <a:gd name="T41" fmla="*/ 103 h 103"/>
                <a:gd name="T42" fmla="*/ 2 w 72"/>
                <a:gd name="T43" fmla="*/ 100 h 103"/>
                <a:gd name="T44" fmla="*/ 41 w 72"/>
                <a:gd name="T45" fmla="*/ 100 h 103"/>
                <a:gd name="T46" fmla="*/ 69 w 72"/>
                <a:gd name="T47" fmla="*/ 97 h 103"/>
                <a:gd name="T48" fmla="*/ 69 w 72"/>
                <a:gd name="T49" fmla="*/ 97 h 103"/>
                <a:gd name="T50" fmla="*/ 62 w 72"/>
                <a:gd name="T51" fmla="*/ 15 h 103"/>
                <a:gd name="T52" fmla="*/ 57 w 72"/>
                <a:gd name="T53" fmla="*/ 7 h 103"/>
                <a:gd name="T54" fmla="*/ 49 w 72"/>
                <a:gd name="T55" fmla="*/ 5 h 103"/>
                <a:gd name="T56" fmla="*/ 49 w 72"/>
                <a:gd name="T57" fmla="*/ 5 h 103"/>
                <a:gd name="T58" fmla="*/ 30 w 72"/>
                <a:gd name="T59" fmla="*/ 3 h 103"/>
                <a:gd name="T60" fmla="*/ 30 w 72"/>
                <a:gd name="T61" fmla="*/ 3 h 103"/>
                <a:gd name="T62" fmla="*/ 18 w 72"/>
                <a:gd name="T63" fmla="*/ 6 h 103"/>
                <a:gd name="T64" fmla="*/ 18 w 72"/>
                <a:gd name="T65" fmla="*/ 6 h 103"/>
                <a:gd name="T66" fmla="*/ 11 w 72"/>
                <a:gd name="T67" fmla="*/ 26 h 103"/>
                <a:gd name="T68" fmla="*/ 11 w 72"/>
                <a:gd name="T69" fmla="*/ 26 h 103"/>
                <a:gd name="T70" fmla="*/ 3 w 72"/>
                <a:gd name="T71" fmla="*/ 85 h 103"/>
                <a:gd name="T72" fmla="*/ 3 w 72"/>
                <a:gd name="T73" fmla="*/ 85 h 103"/>
                <a:gd name="T74" fmla="*/ 4 w 72"/>
                <a:gd name="T75" fmla="*/ 97 h 103"/>
                <a:gd name="T76" fmla="*/ 4 w 72"/>
                <a:gd name="T77" fmla="*/ 97 h 103"/>
                <a:gd name="T78" fmla="*/ 41 w 72"/>
                <a:gd name="T79" fmla="*/ 10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2" h="103">
                  <a:moveTo>
                    <a:pt x="2" y="100"/>
                  </a:moveTo>
                  <a:cubicBezTo>
                    <a:pt x="1" y="100"/>
                    <a:pt x="1" y="99"/>
                    <a:pt x="1" y="98"/>
                  </a:cubicBezTo>
                  <a:cubicBezTo>
                    <a:pt x="1" y="98"/>
                    <a:pt x="1" y="98"/>
                    <a:pt x="1" y="98"/>
                  </a:cubicBezTo>
                  <a:cubicBezTo>
                    <a:pt x="1" y="94"/>
                    <a:pt x="0" y="89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9" y="1"/>
                    <a:pt x="24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3" y="0"/>
                    <a:pt x="59" y="4"/>
                    <a:pt x="59" y="4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59" y="4"/>
                    <a:pt x="59" y="4"/>
                    <a:pt x="60" y="5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72" y="98"/>
                    <a:pt x="72" y="98"/>
                    <a:pt x="72" y="98"/>
                  </a:cubicBezTo>
                  <a:cubicBezTo>
                    <a:pt x="72" y="98"/>
                    <a:pt x="71" y="99"/>
                    <a:pt x="71" y="99"/>
                  </a:cubicBezTo>
                  <a:cubicBezTo>
                    <a:pt x="71" y="99"/>
                    <a:pt x="71" y="99"/>
                    <a:pt x="71" y="99"/>
                  </a:cubicBezTo>
                  <a:cubicBezTo>
                    <a:pt x="62" y="102"/>
                    <a:pt x="51" y="103"/>
                    <a:pt x="41" y="103"/>
                  </a:cubicBezTo>
                  <a:cubicBezTo>
                    <a:pt x="41" y="103"/>
                    <a:pt x="41" y="103"/>
                    <a:pt x="41" y="103"/>
                  </a:cubicBezTo>
                  <a:cubicBezTo>
                    <a:pt x="21" y="103"/>
                    <a:pt x="2" y="100"/>
                    <a:pt x="2" y="100"/>
                  </a:cubicBezTo>
                  <a:close/>
                  <a:moveTo>
                    <a:pt x="41" y="100"/>
                  </a:moveTo>
                  <a:cubicBezTo>
                    <a:pt x="51" y="100"/>
                    <a:pt x="61" y="99"/>
                    <a:pt x="69" y="97"/>
                  </a:cubicBezTo>
                  <a:cubicBezTo>
                    <a:pt x="69" y="97"/>
                    <a:pt x="69" y="97"/>
                    <a:pt x="69" y="97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57" y="7"/>
                    <a:pt x="57" y="7"/>
                    <a:pt x="57" y="7"/>
                  </a:cubicBezTo>
                  <a:cubicBezTo>
                    <a:pt x="56" y="6"/>
                    <a:pt x="53" y="6"/>
                    <a:pt x="49" y="5"/>
                  </a:cubicBezTo>
                  <a:cubicBezTo>
                    <a:pt x="49" y="5"/>
                    <a:pt x="49" y="5"/>
                    <a:pt x="49" y="5"/>
                  </a:cubicBezTo>
                  <a:cubicBezTo>
                    <a:pt x="43" y="4"/>
                    <a:pt x="37" y="3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25" y="3"/>
                    <a:pt x="20" y="4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7" y="7"/>
                    <a:pt x="14" y="14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7" y="40"/>
                    <a:pt x="3" y="60"/>
                    <a:pt x="3" y="85"/>
                  </a:cubicBezTo>
                  <a:cubicBezTo>
                    <a:pt x="3" y="85"/>
                    <a:pt x="3" y="85"/>
                    <a:pt x="3" y="85"/>
                  </a:cubicBezTo>
                  <a:cubicBezTo>
                    <a:pt x="3" y="89"/>
                    <a:pt x="4" y="93"/>
                    <a:pt x="4" y="97"/>
                  </a:cubicBezTo>
                  <a:cubicBezTo>
                    <a:pt x="4" y="97"/>
                    <a:pt x="4" y="97"/>
                    <a:pt x="4" y="97"/>
                  </a:cubicBezTo>
                  <a:cubicBezTo>
                    <a:pt x="8" y="98"/>
                    <a:pt x="24" y="100"/>
                    <a:pt x="41" y="10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2" name="Freeform 52"/>
            <p:cNvSpPr>
              <a:spLocks/>
            </p:cNvSpPr>
            <p:nvPr/>
          </p:nvSpPr>
          <p:spPr bwMode="auto">
            <a:xfrm>
              <a:off x="5051426" y="3641724"/>
              <a:ext cx="1312863" cy="681037"/>
            </a:xfrm>
            <a:custGeom>
              <a:avLst/>
              <a:gdLst>
                <a:gd name="T0" fmla="*/ 26 w 232"/>
                <a:gd name="T1" fmla="*/ 91 h 120"/>
                <a:gd name="T2" fmla="*/ 87 w 232"/>
                <a:gd name="T3" fmla="*/ 1 h 120"/>
                <a:gd name="T4" fmla="*/ 167 w 232"/>
                <a:gd name="T5" fmla="*/ 120 h 120"/>
                <a:gd name="T6" fmla="*/ 26 w 232"/>
                <a:gd name="T7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2" h="120">
                  <a:moveTo>
                    <a:pt x="26" y="91"/>
                  </a:moveTo>
                  <a:cubicBezTo>
                    <a:pt x="26" y="91"/>
                    <a:pt x="0" y="2"/>
                    <a:pt x="87" y="1"/>
                  </a:cubicBezTo>
                  <a:cubicBezTo>
                    <a:pt x="173" y="0"/>
                    <a:pt x="232" y="73"/>
                    <a:pt x="167" y="120"/>
                  </a:cubicBezTo>
                  <a:lnTo>
                    <a:pt x="26" y="91"/>
                  </a:lnTo>
                  <a:close/>
                </a:path>
              </a:pathLst>
            </a:custGeom>
            <a:solidFill>
              <a:srgbClr val="C787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3" name="Freeform 53"/>
            <p:cNvSpPr>
              <a:spLocks noEditPoints="1"/>
            </p:cNvSpPr>
            <p:nvPr/>
          </p:nvSpPr>
          <p:spPr bwMode="auto">
            <a:xfrm>
              <a:off x="5164139" y="3641724"/>
              <a:ext cx="995363" cy="692150"/>
            </a:xfrm>
            <a:custGeom>
              <a:avLst/>
              <a:gdLst>
                <a:gd name="T0" fmla="*/ 147 w 176"/>
                <a:gd name="T1" fmla="*/ 122 h 122"/>
                <a:gd name="T2" fmla="*/ 5 w 176"/>
                <a:gd name="T3" fmla="*/ 92 h 122"/>
                <a:gd name="T4" fmla="*/ 6 w 176"/>
                <a:gd name="T5" fmla="*/ 91 h 122"/>
                <a:gd name="T6" fmla="*/ 7 w 176"/>
                <a:gd name="T7" fmla="*/ 90 h 122"/>
                <a:gd name="T8" fmla="*/ 6 w 176"/>
                <a:gd name="T9" fmla="*/ 91 h 122"/>
                <a:gd name="T10" fmla="*/ 5 w 176"/>
                <a:gd name="T11" fmla="*/ 92 h 122"/>
                <a:gd name="T12" fmla="*/ 4 w 176"/>
                <a:gd name="T13" fmla="*/ 91 h 122"/>
                <a:gd name="T14" fmla="*/ 4 w 176"/>
                <a:gd name="T15" fmla="*/ 91 h 122"/>
                <a:gd name="T16" fmla="*/ 1 w 176"/>
                <a:gd name="T17" fmla="*/ 63 h 122"/>
                <a:gd name="T18" fmla="*/ 1 w 176"/>
                <a:gd name="T19" fmla="*/ 63 h 122"/>
                <a:gd name="T20" fmla="*/ 67 w 176"/>
                <a:gd name="T21" fmla="*/ 0 h 122"/>
                <a:gd name="T22" fmla="*/ 67 w 176"/>
                <a:gd name="T23" fmla="*/ 0 h 122"/>
                <a:gd name="T24" fmla="*/ 69 w 176"/>
                <a:gd name="T25" fmla="*/ 0 h 122"/>
                <a:gd name="T26" fmla="*/ 69 w 176"/>
                <a:gd name="T27" fmla="*/ 0 h 122"/>
                <a:gd name="T28" fmla="*/ 176 w 176"/>
                <a:gd name="T29" fmla="*/ 74 h 122"/>
                <a:gd name="T30" fmla="*/ 176 w 176"/>
                <a:gd name="T31" fmla="*/ 74 h 122"/>
                <a:gd name="T32" fmla="*/ 148 w 176"/>
                <a:gd name="T33" fmla="*/ 121 h 122"/>
                <a:gd name="T34" fmla="*/ 148 w 176"/>
                <a:gd name="T35" fmla="*/ 121 h 122"/>
                <a:gd name="T36" fmla="*/ 147 w 176"/>
                <a:gd name="T37" fmla="*/ 122 h 122"/>
                <a:gd name="T38" fmla="*/ 147 w 176"/>
                <a:gd name="T39" fmla="*/ 122 h 122"/>
                <a:gd name="T40" fmla="*/ 147 w 176"/>
                <a:gd name="T41" fmla="*/ 122 h 122"/>
                <a:gd name="T42" fmla="*/ 147 w 176"/>
                <a:gd name="T43" fmla="*/ 118 h 122"/>
                <a:gd name="T44" fmla="*/ 173 w 176"/>
                <a:gd name="T45" fmla="*/ 74 h 122"/>
                <a:gd name="T46" fmla="*/ 173 w 176"/>
                <a:gd name="T47" fmla="*/ 74 h 122"/>
                <a:gd name="T48" fmla="*/ 143 w 176"/>
                <a:gd name="T49" fmla="*/ 25 h 122"/>
                <a:gd name="T50" fmla="*/ 143 w 176"/>
                <a:gd name="T51" fmla="*/ 25 h 122"/>
                <a:gd name="T52" fmla="*/ 69 w 176"/>
                <a:gd name="T53" fmla="*/ 3 h 122"/>
                <a:gd name="T54" fmla="*/ 69 w 176"/>
                <a:gd name="T55" fmla="*/ 3 h 122"/>
                <a:gd name="T56" fmla="*/ 67 w 176"/>
                <a:gd name="T57" fmla="*/ 3 h 122"/>
                <a:gd name="T58" fmla="*/ 67 w 176"/>
                <a:gd name="T59" fmla="*/ 3 h 122"/>
                <a:gd name="T60" fmla="*/ 4 w 176"/>
                <a:gd name="T61" fmla="*/ 63 h 122"/>
                <a:gd name="T62" fmla="*/ 4 w 176"/>
                <a:gd name="T63" fmla="*/ 63 h 122"/>
                <a:gd name="T64" fmla="*/ 7 w 176"/>
                <a:gd name="T65" fmla="*/ 90 h 122"/>
                <a:gd name="T66" fmla="*/ 7 w 176"/>
                <a:gd name="T67" fmla="*/ 90 h 122"/>
                <a:gd name="T68" fmla="*/ 147 w 176"/>
                <a:gd name="T69" fmla="*/ 118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76" h="122">
                  <a:moveTo>
                    <a:pt x="147" y="122"/>
                  </a:moveTo>
                  <a:cubicBezTo>
                    <a:pt x="5" y="92"/>
                    <a:pt x="5" y="92"/>
                    <a:pt x="5" y="92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7" y="90"/>
                    <a:pt x="7" y="90"/>
                    <a:pt x="7" y="90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5" y="92"/>
                    <a:pt x="5" y="92"/>
                    <a:pt x="5" y="92"/>
                  </a:cubicBezTo>
                  <a:cubicBezTo>
                    <a:pt x="5" y="92"/>
                    <a:pt x="4" y="92"/>
                    <a:pt x="4" y="91"/>
                  </a:cubicBezTo>
                  <a:cubicBezTo>
                    <a:pt x="4" y="91"/>
                    <a:pt x="4" y="91"/>
                    <a:pt x="4" y="91"/>
                  </a:cubicBezTo>
                  <a:cubicBezTo>
                    <a:pt x="4" y="91"/>
                    <a:pt x="1" y="79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0" y="37"/>
                    <a:pt x="11" y="0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8" y="0"/>
                    <a:pt x="68" y="0"/>
                    <a:pt x="69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129" y="0"/>
                    <a:pt x="176" y="35"/>
                    <a:pt x="176" y="74"/>
                  </a:cubicBezTo>
                  <a:cubicBezTo>
                    <a:pt x="176" y="74"/>
                    <a:pt x="176" y="74"/>
                    <a:pt x="176" y="74"/>
                  </a:cubicBezTo>
                  <a:cubicBezTo>
                    <a:pt x="176" y="90"/>
                    <a:pt x="168" y="107"/>
                    <a:pt x="148" y="121"/>
                  </a:cubicBezTo>
                  <a:cubicBezTo>
                    <a:pt x="148" y="121"/>
                    <a:pt x="148" y="121"/>
                    <a:pt x="148" y="121"/>
                  </a:cubicBezTo>
                  <a:cubicBezTo>
                    <a:pt x="148" y="121"/>
                    <a:pt x="148" y="122"/>
                    <a:pt x="147" y="122"/>
                  </a:cubicBezTo>
                  <a:cubicBezTo>
                    <a:pt x="147" y="122"/>
                    <a:pt x="147" y="122"/>
                    <a:pt x="147" y="122"/>
                  </a:cubicBezTo>
                  <a:cubicBezTo>
                    <a:pt x="147" y="122"/>
                    <a:pt x="147" y="122"/>
                    <a:pt x="147" y="122"/>
                  </a:cubicBezTo>
                  <a:close/>
                  <a:moveTo>
                    <a:pt x="147" y="118"/>
                  </a:moveTo>
                  <a:cubicBezTo>
                    <a:pt x="165" y="105"/>
                    <a:pt x="173" y="89"/>
                    <a:pt x="173" y="74"/>
                  </a:cubicBezTo>
                  <a:cubicBezTo>
                    <a:pt x="173" y="74"/>
                    <a:pt x="173" y="74"/>
                    <a:pt x="173" y="74"/>
                  </a:cubicBezTo>
                  <a:cubicBezTo>
                    <a:pt x="173" y="56"/>
                    <a:pt x="162" y="38"/>
                    <a:pt x="143" y="25"/>
                  </a:cubicBezTo>
                  <a:cubicBezTo>
                    <a:pt x="143" y="25"/>
                    <a:pt x="143" y="25"/>
                    <a:pt x="143" y="25"/>
                  </a:cubicBezTo>
                  <a:cubicBezTo>
                    <a:pt x="124" y="11"/>
                    <a:pt x="98" y="3"/>
                    <a:pt x="69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3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13" y="3"/>
                    <a:pt x="4" y="38"/>
                    <a:pt x="4" y="63"/>
                  </a:cubicBezTo>
                  <a:cubicBezTo>
                    <a:pt x="4" y="63"/>
                    <a:pt x="4" y="63"/>
                    <a:pt x="4" y="63"/>
                  </a:cubicBezTo>
                  <a:cubicBezTo>
                    <a:pt x="4" y="76"/>
                    <a:pt x="6" y="87"/>
                    <a:pt x="7" y="90"/>
                  </a:cubicBezTo>
                  <a:cubicBezTo>
                    <a:pt x="7" y="90"/>
                    <a:pt x="7" y="90"/>
                    <a:pt x="7" y="90"/>
                  </a:cubicBezTo>
                  <a:cubicBezTo>
                    <a:pt x="147" y="118"/>
                    <a:pt x="147" y="118"/>
                    <a:pt x="147" y="118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4" name="Freeform 54"/>
            <p:cNvSpPr>
              <a:spLocks/>
            </p:cNvSpPr>
            <p:nvPr/>
          </p:nvSpPr>
          <p:spPr bwMode="auto">
            <a:xfrm>
              <a:off x="5078414" y="3902074"/>
              <a:ext cx="1030288" cy="676275"/>
            </a:xfrm>
            <a:custGeom>
              <a:avLst/>
              <a:gdLst>
                <a:gd name="T0" fmla="*/ 40 w 182"/>
                <a:gd name="T1" fmla="*/ 11 h 119"/>
                <a:gd name="T2" fmla="*/ 21 w 182"/>
                <a:gd name="T3" fmla="*/ 45 h 119"/>
                <a:gd name="T4" fmla="*/ 8 w 182"/>
                <a:gd name="T5" fmla="*/ 39 h 119"/>
                <a:gd name="T6" fmla="*/ 16 w 182"/>
                <a:gd name="T7" fmla="*/ 61 h 119"/>
                <a:gd name="T8" fmla="*/ 74 w 182"/>
                <a:gd name="T9" fmla="*/ 107 h 119"/>
                <a:gd name="T10" fmla="*/ 159 w 182"/>
                <a:gd name="T11" fmla="*/ 93 h 119"/>
                <a:gd name="T12" fmla="*/ 176 w 182"/>
                <a:gd name="T13" fmla="*/ 84 h 119"/>
                <a:gd name="T14" fmla="*/ 160 w 182"/>
                <a:gd name="T15" fmla="*/ 74 h 119"/>
                <a:gd name="T16" fmla="*/ 153 w 182"/>
                <a:gd name="T17" fmla="*/ 48 h 119"/>
                <a:gd name="T18" fmla="*/ 76 w 182"/>
                <a:gd name="T19" fmla="*/ 0 h 119"/>
                <a:gd name="T20" fmla="*/ 40 w 182"/>
                <a:gd name="T21" fmla="*/ 11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2" h="119">
                  <a:moveTo>
                    <a:pt x="40" y="11"/>
                  </a:moveTo>
                  <a:cubicBezTo>
                    <a:pt x="24" y="34"/>
                    <a:pt x="21" y="45"/>
                    <a:pt x="21" y="45"/>
                  </a:cubicBezTo>
                  <a:cubicBezTo>
                    <a:pt x="21" y="45"/>
                    <a:pt x="16" y="37"/>
                    <a:pt x="8" y="39"/>
                  </a:cubicBezTo>
                  <a:cubicBezTo>
                    <a:pt x="1" y="42"/>
                    <a:pt x="0" y="62"/>
                    <a:pt x="16" y="61"/>
                  </a:cubicBezTo>
                  <a:cubicBezTo>
                    <a:pt x="16" y="61"/>
                    <a:pt x="24" y="95"/>
                    <a:pt x="74" y="107"/>
                  </a:cubicBezTo>
                  <a:cubicBezTo>
                    <a:pt x="123" y="119"/>
                    <a:pt x="159" y="93"/>
                    <a:pt x="159" y="93"/>
                  </a:cubicBezTo>
                  <a:cubicBezTo>
                    <a:pt x="159" y="93"/>
                    <a:pt x="170" y="98"/>
                    <a:pt x="176" y="84"/>
                  </a:cubicBezTo>
                  <a:cubicBezTo>
                    <a:pt x="182" y="70"/>
                    <a:pt x="170" y="65"/>
                    <a:pt x="160" y="74"/>
                  </a:cubicBezTo>
                  <a:cubicBezTo>
                    <a:pt x="153" y="48"/>
                    <a:pt x="153" y="48"/>
                    <a:pt x="153" y="4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40" y="11"/>
                  </a:lnTo>
                  <a:close/>
                </a:path>
              </a:pathLst>
            </a:custGeom>
            <a:solidFill>
              <a:srgbClr val="FFDC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5" name="Freeform 55"/>
            <p:cNvSpPr>
              <a:spLocks noEditPoints="1"/>
            </p:cNvSpPr>
            <p:nvPr/>
          </p:nvSpPr>
          <p:spPr bwMode="auto">
            <a:xfrm>
              <a:off x="5091114" y="3890962"/>
              <a:ext cx="1001713" cy="641350"/>
            </a:xfrm>
            <a:custGeom>
              <a:avLst/>
              <a:gdLst>
                <a:gd name="T0" fmla="*/ 13 w 177"/>
                <a:gd name="T1" fmla="*/ 64 h 113"/>
                <a:gd name="T2" fmla="*/ 13 w 177"/>
                <a:gd name="T3" fmla="*/ 64 h 113"/>
                <a:gd name="T4" fmla="*/ 0 w 177"/>
                <a:gd name="T5" fmla="*/ 51 h 113"/>
                <a:gd name="T6" fmla="*/ 6 w 177"/>
                <a:gd name="T7" fmla="*/ 40 h 113"/>
                <a:gd name="T8" fmla="*/ 9 w 177"/>
                <a:gd name="T9" fmla="*/ 39 h 113"/>
                <a:gd name="T10" fmla="*/ 18 w 177"/>
                <a:gd name="T11" fmla="*/ 44 h 113"/>
                <a:gd name="T12" fmla="*/ 37 w 177"/>
                <a:gd name="T13" fmla="*/ 13 h 113"/>
                <a:gd name="T14" fmla="*/ 37 w 177"/>
                <a:gd name="T15" fmla="*/ 12 h 113"/>
                <a:gd name="T16" fmla="*/ 75 w 177"/>
                <a:gd name="T17" fmla="*/ 0 h 113"/>
                <a:gd name="T18" fmla="*/ 152 w 177"/>
                <a:gd name="T19" fmla="*/ 48 h 113"/>
                <a:gd name="T20" fmla="*/ 159 w 177"/>
                <a:gd name="T21" fmla="*/ 73 h 113"/>
                <a:gd name="T22" fmla="*/ 168 w 177"/>
                <a:gd name="T23" fmla="*/ 70 h 113"/>
                <a:gd name="T24" fmla="*/ 177 w 177"/>
                <a:gd name="T25" fmla="*/ 79 h 113"/>
                <a:gd name="T26" fmla="*/ 175 w 177"/>
                <a:gd name="T27" fmla="*/ 87 h 113"/>
                <a:gd name="T28" fmla="*/ 161 w 177"/>
                <a:gd name="T29" fmla="*/ 97 h 113"/>
                <a:gd name="T30" fmla="*/ 157 w 177"/>
                <a:gd name="T31" fmla="*/ 96 h 113"/>
                <a:gd name="T32" fmla="*/ 98 w 177"/>
                <a:gd name="T33" fmla="*/ 113 h 113"/>
                <a:gd name="T34" fmla="*/ 16 w 177"/>
                <a:gd name="T35" fmla="*/ 63 h 113"/>
                <a:gd name="T36" fmla="*/ 18 w 177"/>
                <a:gd name="T37" fmla="*/ 68 h 113"/>
                <a:gd name="T38" fmla="*/ 26 w 177"/>
                <a:gd name="T39" fmla="*/ 80 h 113"/>
                <a:gd name="T40" fmla="*/ 72 w 177"/>
                <a:gd name="T41" fmla="*/ 107 h 113"/>
                <a:gd name="T42" fmla="*/ 98 w 177"/>
                <a:gd name="T43" fmla="*/ 110 h 113"/>
                <a:gd name="T44" fmla="*/ 140 w 177"/>
                <a:gd name="T45" fmla="*/ 102 h 113"/>
                <a:gd name="T46" fmla="*/ 156 w 177"/>
                <a:gd name="T47" fmla="*/ 94 h 113"/>
                <a:gd name="T48" fmla="*/ 158 w 177"/>
                <a:gd name="T49" fmla="*/ 93 h 113"/>
                <a:gd name="T50" fmla="*/ 161 w 177"/>
                <a:gd name="T51" fmla="*/ 94 h 113"/>
                <a:gd name="T52" fmla="*/ 172 w 177"/>
                <a:gd name="T53" fmla="*/ 85 h 113"/>
                <a:gd name="T54" fmla="*/ 174 w 177"/>
                <a:gd name="T55" fmla="*/ 79 h 113"/>
                <a:gd name="T56" fmla="*/ 168 w 177"/>
                <a:gd name="T57" fmla="*/ 73 h 113"/>
                <a:gd name="T58" fmla="*/ 160 w 177"/>
                <a:gd name="T59" fmla="*/ 77 h 113"/>
                <a:gd name="T60" fmla="*/ 158 w 177"/>
                <a:gd name="T61" fmla="*/ 77 h 113"/>
                <a:gd name="T62" fmla="*/ 157 w 177"/>
                <a:gd name="T63" fmla="*/ 76 h 113"/>
                <a:gd name="T64" fmla="*/ 74 w 177"/>
                <a:gd name="T65" fmla="*/ 3 h 113"/>
                <a:gd name="T66" fmla="*/ 24 w 177"/>
                <a:gd name="T67" fmla="*/ 39 h 113"/>
                <a:gd name="T68" fmla="*/ 20 w 177"/>
                <a:gd name="T69" fmla="*/ 47 h 113"/>
                <a:gd name="T70" fmla="*/ 19 w 177"/>
                <a:gd name="T71" fmla="*/ 48 h 113"/>
                <a:gd name="T72" fmla="*/ 17 w 177"/>
                <a:gd name="T73" fmla="*/ 48 h 113"/>
                <a:gd name="T74" fmla="*/ 15 w 177"/>
                <a:gd name="T75" fmla="*/ 45 h 113"/>
                <a:gd name="T76" fmla="*/ 9 w 177"/>
                <a:gd name="T77" fmla="*/ 42 h 113"/>
                <a:gd name="T78" fmla="*/ 7 w 177"/>
                <a:gd name="T79" fmla="*/ 43 h 113"/>
                <a:gd name="T80" fmla="*/ 3 w 177"/>
                <a:gd name="T81" fmla="*/ 51 h 113"/>
                <a:gd name="T82" fmla="*/ 13 w 177"/>
                <a:gd name="T83" fmla="*/ 61 h 113"/>
                <a:gd name="T84" fmla="*/ 14 w 177"/>
                <a:gd name="T85" fmla="*/ 61 h 113"/>
                <a:gd name="T86" fmla="*/ 14 w 177"/>
                <a:gd name="T87" fmla="*/ 61 h 113"/>
                <a:gd name="T88" fmla="*/ 16 w 177"/>
                <a:gd name="T89" fmla="*/ 6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7" h="113">
                  <a:moveTo>
                    <a:pt x="71" y="110"/>
                  </a:moveTo>
                  <a:cubicBezTo>
                    <a:pt x="27" y="99"/>
                    <a:pt x="15" y="71"/>
                    <a:pt x="13" y="64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4" y="64"/>
                    <a:pt x="0" y="57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46"/>
                    <a:pt x="2" y="41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7" y="39"/>
                    <a:pt x="8" y="39"/>
                    <a:pt x="9" y="39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13" y="39"/>
                    <a:pt x="16" y="42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20" y="39"/>
                    <a:pt x="25" y="29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4" y="0"/>
                    <a:pt x="74" y="0"/>
                    <a:pt x="75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152" y="48"/>
                    <a:pt x="152" y="48"/>
                    <a:pt x="152" y="48"/>
                  </a:cubicBezTo>
                  <a:cubicBezTo>
                    <a:pt x="152" y="49"/>
                    <a:pt x="152" y="49"/>
                    <a:pt x="152" y="49"/>
                  </a:cubicBezTo>
                  <a:cubicBezTo>
                    <a:pt x="159" y="73"/>
                    <a:pt x="159" y="73"/>
                    <a:pt x="159" y="73"/>
                  </a:cubicBezTo>
                  <a:cubicBezTo>
                    <a:pt x="162" y="71"/>
                    <a:pt x="165" y="70"/>
                    <a:pt x="168" y="70"/>
                  </a:cubicBezTo>
                  <a:cubicBezTo>
                    <a:pt x="168" y="70"/>
                    <a:pt x="168" y="70"/>
                    <a:pt x="168" y="70"/>
                  </a:cubicBezTo>
                  <a:cubicBezTo>
                    <a:pt x="173" y="70"/>
                    <a:pt x="177" y="73"/>
                    <a:pt x="177" y="79"/>
                  </a:cubicBezTo>
                  <a:cubicBezTo>
                    <a:pt x="177" y="79"/>
                    <a:pt x="177" y="79"/>
                    <a:pt x="177" y="79"/>
                  </a:cubicBezTo>
                  <a:cubicBezTo>
                    <a:pt x="177" y="81"/>
                    <a:pt x="176" y="84"/>
                    <a:pt x="175" y="87"/>
                  </a:cubicBezTo>
                  <a:cubicBezTo>
                    <a:pt x="175" y="87"/>
                    <a:pt x="175" y="87"/>
                    <a:pt x="175" y="87"/>
                  </a:cubicBezTo>
                  <a:cubicBezTo>
                    <a:pt x="171" y="95"/>
                    <a:pt x="165" y="97"/>
                    <a:pt x="161" y="97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60" y="97"/>
                    <a:pt x="158" y="97"/>
                    <a:pt x="157" y="96"/>
                  </a:cubicBezTo>
                  <a:cubicBezTo>
                    <a:pt x="157" y="96"/>
                    <a:pt x="157" y="96"/>
                    <a:pt x="157" y="96"/>
                  </a:cubicBezTo>
                  <a:cubicBezTo>
                    <a:pt x="153" y="99"/>
                    <a:pt x="131" y="113"/>
                    <a:pt x="98" y="113"/>
                  </a:cubicBezTo>
                  <a:cubicBezTo>
                    <a:pt x="98" y="113"/>
                    <a:pt x="98" y="113"/>
                    <a:pt x="98" y="113"/>
                  </a:cubicBezTo>
                  <a:cubicBezTo>
                    <a:pt x="90" y="113"/>
                    <a:pt x="81" y="112"/>
                    <a:pt x="71" y="110"/>
                  </a:cubicBezTo>
                  <a:close/>
                  <a:moveTo>
                    <a:pt x="16" y="63"/>
                  </a:moveTo>
                  <a:cubicBezTo>
                    <a:pt x="16" y="63"/>
                    <a:pt x="16" y="65"/>
                    <a:pt x="18" y="68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9" y="71"/>
                    <a:pt x="21" y="75"/>
                    <a:pt x="26" y="80"/>
                  </a:cubicBezTo>
                  <a:cubicBezTo>
                    <a:pt x="26" y="80"/>
                    <a:pt x="26" y="80"/>
                    <a:pt x="26" y="80"/>
                  </a:cubicBezTo>
                  <a:cubicBezTo>
                    <a:pt x="34" y="90"/>
                    <a:pt x="48" y="101"/>
                    <a:pt x="72" y="107"/>
                  </a:cubicBezTo>
                  <a:cubicBezTo>
                    <a:pt x="72" y="107"/>
                    <a:pt x="72" y="107"/>
                    <a:pt x="72" y="107"/>
                  </a:cubicBezTo>
                  <a:cubicBezTo>
                    <a:pt x="81" y="109"/>
                    <a:pt x="90" y="110"/>
                    <a:pt x="98" y="110"/>
                  </a:cubicBezTo>
                  <a:cubicBezTo>
                    <a:pt x="98" y="110"/>
                    <a:pt x="98" y="110"/>
                    <a:pt x="98" y="110"/>
                  </a:cubicBezTo>
                  <a:cubicBezTo>
                    <a:pt x="116" y="110"/>
                    <a:pt x="130" y="106"/>
                    <a:pt x="140" y="102"/>
                  </a:cubicBezTo>
                  <a:cubicBezTo>
                    <a:pt x="140" y="102"/>
                    <a:pt x="140" y="102"/>
                    <a:pt x="140" y="102"/>
                  </a:cubicBezTo>
                  <a:cubicBezTo>
                    <a:pt x="150" y="98"/>
                    <a:pt x="156" y="94"/>
                    <a:pt x="156" y="94"/>
                  </a:cubicBezTo>
                  <a:cubicBezTo>
                    <a:pt x="156" y="94"/>
                    <a:pt x="156" y="94"/>
                    <a:pt x="156" y="94"/>
                  </a:cubicBezTo>
                  <a:cubicBezTo>
                    <a:pt x="157" y="93"/>
                    <a:pt x="157" y="93"/>
                    <a:pt x="158" y="93"/>
                  </a:cubicBezTo>
                  <a:cubicBezTo>
                    <a:pt x="158" y="93"/>
                    <a:pt x="158" y="93"/>
                    <a:pt x="158" y="93"/>
                  </a:cubicBezTo>
                  <a:cubicBezTo>
                    <a:pt x="158" y="93"/>
                    <a:pt x="159" y="94"/>
                    <a:pt x="161" y="94"/>
                  </a:cubicBezTo>
                  <a:cubicBezTo>
                    <a:pt x="161" y="94"/>
                    <a:pt x="161" y="94"/>
                    <a:pt x="161" y="94"/>
                  </a:cubicBezTo>
                  <a:cubicBezTo>
                    <a:pt x="165" y="94"/>
                    <a:pt x="169" y="93"/>
                    <a:pt x="172" y="85"/>
                  </a:cubicBezTo>
                  <a:cubicBezTo>
                    <a:pt x="172" y="85"/>
                    <a:pt x="172" y="85"/>
                    <a:pt x="172" y="85"/>
                  </a:cubicBezTo>
                  <a:cubicBezTo>
                    <a:pt x="173" y="83"/>
                    <a:pt x="174" y="81"/>
                    <a:pt x="174" y="79"/>
                  </a:cubicBezTo>
                  <a:cubicBezTo>
                    <a:pt x="174" y="79"/>
                    <a:pt x="174" y="79"/>
                    <a:pt x="174" y="79"/>
                  </a:cubicBezTo>
                  <a:cubicBezTo>
                    <a:pt x="174" y="75"/>
                    <a:pt x="171" y="73"/>
                    <a:pt x="168" y="73"/>
                  </a:cubicBezTo>
                  <a:cubicBezTo>
                    <a:pt x="168" y="73"/>
                    <a:pt x="168" y="73"/>
                    <a:pt x="168" y="73"/>
                  </a:cubicBezTo>
                  <a:cubicBezTo>
                    <a:pt x="165" y="73"/>
                    <a:pt x="162" y="74"/>
                    <a:pt x="160" y="77"/>
                  </a:cubicBezTo>
                  <a:cubicBezTo>
                    <a:pt x="160" y="77"/>
                    <a:pt x="160" y="77"/>
                    <a:pt x="160" y="77"/>
                  </a:cubicBezTo>
                  <a:cubicBezTo>
                    <a:pt x="159" y="77"/>
                    <a:pt x="159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ubicBezTo>
                    <a:pt x="158" y="77"/>
                    <a:pt x="157" y="77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49" y="51"/>
                    <a:pt x="149" y="51"/>
                    <a:pt x="149" y="51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1" y="26"/>
                    <a:pt x="26" y="34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1" y="45"/>
                    <a:pt x="20" y="47"/>
                    <a:pt x="20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8"/>
                    <a:pt x="19" y="48"/>
                    <a:pt x="19" y="48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8" y="48"/>
                    <a:pt x="18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6" y="46"/>
                    <a:pt x="15" y="4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3" y="43"/>
                    <a:pt x="11" y="42"/>
                    <a:pt x="9" y="42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8" y="42"/>
                    <a:pt x="8" y="42"/>
                    <a:pt x="7" y="43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5" y="43"/>
                    <a:pt x="3" y="47"/>
                    <a:pt x="3" y="51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3" y="56"/>
                    <a:pt x="6" y="61"/>
                    <a:pt x="13" y="61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3" y="61"/>
                    <a:pt x="13" y="61"/>
                    <a:pt x="14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5" y="61"/>
                    <a:pt x="15" y="62"/>
                    <a:pt x="16" y="6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6" name="Freeform 56"/>
            <p:cNvSpPr>
              <a:spLocks/>
            </p:cNvSpPr>
            <p:nvPr/>
          </p:nvSpPr>
          <p:spPr bwMode="auto">
            <a:xfrm>
              <a:off x="5418139" y="4327524"/>
              <a:ext cx="209550" cy="90487"/>
            </a:xfrm>
            <a:custGeom>
              <a:avLst/>
              <a:gdLst>
                <a:gd name="T0" fmla="*/ 0 w 37"/>
                <a:gd name="T1" fmla="*/ 2 h 16"/>
                <a:gd name="T2" fmla="*/ 0 w 37"/>
                <a:gd name="T3" fmla="*/ 2 h 16"/>
                <a:gd name="T4" fmla="*/ 1 w 37"/>
                <a:gd name="T5" fmla="*/ 0 h 16"/>
                <a:gd name="T6" fmla="*/ 1 w 37"/>
                <a:gd name="T7" fmla="*/ 0 h 16"/>
                <a:gd name="T8" fmla="*/ 3 w 37"/>
                <a:gd name="T9" fmla="*/ 1 h 16"/>
                <a:gd name="T10" fmla="*/ 3 w 37"/>
                <a:gd name="T11" fmla="*/ 1 h 16"/>
                <a:gd name="T12" fmla="*/ 7 w 37"/>
                <a:gd name="T13" fmla="*/ 7 h 16"/>
                <a:gd name="T14" fmla="*/ 7 w 37"/>
                <a:gd name="T15" fmla="*/ 7 h 16"/>
                <a:gd name="T16" fmla="*/ 21 w 37"/>
                <a:gd name="T17" fmla="*/ 13 h 16"/>
                <a:gd name="T18" fmla="*/ 21 w 37"/>
                <a:gd name="T19" fmla="*/ 13 h 16"/>
                <a:gd name="T20" fmla="*/ 34 w 37"/>
                <a:gd name="T21" fmla="*/ 9 h 16"/>
                <a:gd name="T22" fmla="*/ 34 w 37"/>
                <a:gd name="T23" fmla="*/ 9 h 16"/>
                <a:gd name="T24" fmla="*/ 37 w 37"/>
                <a:gd name="T25" fmla="*/ 10 h 16"/>
                <a:gd name="T26" fmla="*/ 37 w 37"/>
                <a:gd name="T27" fmla="*/ 10 h 16"/>
                <a:gd name="T28" fmla="*/ 36 w 37"/>
                <a:gd name="T29" fmla="*/ 12 h 16"/>
                <a:gd name="T30" fmla="*/ 36 w 37"/>
                <a:gd name="T31" fmla="*/ 12 h 16"/>
                <a:gd name="T32" fmla="*/ 21 w 37"/>
                <a:gd name="T33" fmla="*/ 16 h 16"/>
                <a:gd name="T34" fmla="*/ 21 w 37"/>
                <a:gd name="T35" fmla="*/ 16 h 16"/>
                <a:gd name="T36" fmla="*/ 0 w 37"/>
                <a:gd name="T37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" h="16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4" y="4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10" y="10"/>
                    <a:pt x="15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5" y="13"/>
                    <a:pt x="29" y="12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5" y="9"/>
                    <a:pt x="36" y="9"/>
                    <a:pt x="37" y="10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11"/>
                    <a:pt x="37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0" y="15"/>
                    <a:pt x="26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6" y="16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7" name="Freeform 57"/>
            <p:cNvSpPr>
              <a:spLocks/>
            </p:cNvSpPr>
            <p:nvPr/>
          </p:nvSpPr>
          <p:spPr bwMode="auto">
            <a:xfrm>
              <a:off x="5718176" y="4305299"/>
              <a:ext cx="79375" cy="73025"/>
            </a:xfrm>
            <a:custGeom>
              <a:avLst/>
              <a:gdLst>
                <a:gd name="T0" fmla="*/ 14 w 14"/>
                <a:gd name="T1" fmla="*/ 6 h 13"/>
                <a:gd name="T2" fmla="*/ 7 w 14"/>
                <a:gd name="T3" fmla="*/ 13 h 13"/>
                <a:gd name="T4" fmla="*/ 0 w 14"/>
                <a:gd name="T5" fmla="*/ 6 h 13"/>
                <a:gd name="T6" fmla="*/ 7 w 14"/>
                <a:gd name="T7" fmla="*/ 0 h 13"/>
                <a:gd name="T8" fmla="*/ 14 w 14"/>
                <a:gd name="T9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3">
                  <a:moveTo>
                    <a:pt x="14" y="6"/>
                  </a:moveTo>
                  <a:cubicBezTo>
                    <a:pt x="13" y="10"/>
                    <a:pt x="10" y="13"/>
                    <a:pt x="7" y="13"/>
                  </a:cubicBezTo>
                  <a:cubicBezTo>
                    <a:pt x="3" y="13"/>
                    <a:pt x="0" y="10"/>
                    <a:pt x="0" y="6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6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8" name="Freeform 58"/>
            <p:cNvSpPr>
              <a:spLocks/>
            </p:cNvSpPr>
            <p:nvPr/>
          </p:nvSpPr>
          <p:spPr bwMode="auto">
            <a:xfrm>
              <a:off x="5316539" y="4190999"/>
              <a:ext cx="74613" cy="74612"/>
            </a:xfrm>
            <a:custGeom>
              <a:avLst/>
              <a:gdLst>
                <a:gd name="T0" fmla="*/ 13 w 13"/>
                <a:gd name="T1" fmla="*/ 7 h 13"/>
                <a:gd name="T2" fmla="*/ 7 w 13"/>
                <a:gd name="T3" fmla="*/ 13 h 13"/>
                <a:gd name="T4" fmla="*/ 0 w 13"/>
                <a:gd name="T5" fmla="*/ 6 h 13"/>
                <a:gd name="T6" fmla="*/ 7 w 13"/>
                <a:gd name="T7" fmla="*/ 0 h 13"/>
                <a:gd name="T8" fmla="*/ 13 w 13"/>
                <a:gd name="T9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13" y="7"/>
                  </a:moveTo>
                  <a:cubicBezTo>
                    <a:pt x="13" y="10"/>
                    <a:pt x="10" y="13"/>
                    <a:pt x="7" y="13"/>
                  </a:cubicBezTo>
                  <a:cubicBezTo>
                    <a:pt x="3" y="13"/>
                    <a:pt x="0" y="10"/>
                    <a:pt x="0" y="6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3" y="3"/>
                    <a:pt x="13" y="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9" name="Freeform 59"/>
            <p:cNvSpPr>
              <a:spLocks/>
            </p:cNvSpPr>
            <p:nvPr/>
          </p:nvSpPr>
          <p:spPr bwMode="auto">
            <a:xfrm>
              <a:off x="5695951" y="4391024"/>
              <a:ext cx="152400" cy="95250"/>
            </a:xfrm>
            <a:custGeom>
              <a:avLst/>
              <a:gdLst>
                <a:gd name="T0" fmla="*/ 27 w 27"/>
                <a:gd name="T1" fmla="*/ 7 h 17"/>
                <a:gd name="T2" fmla="*/ 14 w 27"/>
                <a:gd name="T3" fmla="*/ 16 h 17"/>
                <a:gd name="T4" fmla="*/ 0 w 27"/>
                <a:gd name="T5" fmla="*/ 9 h 17"/>
                <a:gd name="T6" fmla="*/ 13 w 27"/>
                <a:gd name="T7" fmla="*/ 0 h 17"/>
                <a:gd name="T8" fmla="*/ 27 w 27"/>
                <a:gd name="T9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7">
                  <a:moveTo>
                    <a:pt x="27" y="7"/>
                  </a:moveTo>
                  <a:cubicBezTo>
                    <a:pt x="27" y="12"/>
                    <a:pt x="22" y="16"/>
                    <a:pt x="14" y="16"/>
                  </a:cubicBezTo>
                  <a:cubicBezTo>
                    <a:pt x="7" y="17"/>
                    <a:pt x="0" y="14"/>
                    <a:pt x="0" y="9"/>
                  </a:cubicBezTo>
                  <a:cubicBezTo>
                    <a:pt x="0" y="5"/>
                    <a:pt x="6" y="1"/>
                    <a:pt x="13" y="0"/>
                  </a:cubicBezTo>
                  <a:cubicBezTo>
                    <a:pt x="21" y="0"/>
                    <a:pt x="27" y="3"/>
                    <a:pt x="27" y="7"/>
                  </a:cubicBezTo>
                  <a:close/>
                </a:path>
              </a:pathLst>
            </a:custGeom>
            <a:solidFill>
              <a:srgbClr val="FFB3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0" name="Freeform 60"/>
            <p:cNvSpPr>
              <a:spLocks/>
            </p:cNvSpPr>
            <p:nvPr/>
          </p:nvSpPr>
          <p:spPr bwMode="auto">
            <a:xfrm>
              <a:off x="5197476" y="4232274"/>
              <a:ext cx="158750" cy="119062"/>
            </a:xfrm>
            <a:custGeom>
              <a:avLst/>
              <a:gdLst>
                <a:gd name="T0" fmla="*/ 26 w 28"/>
                <a:gd name="T1" fmla="*/ 17 h 21"/>
                <a:gd name="T2" fmla="*/ 10 w 28"/>
                <a:gd name="T3" fmla="*/ 17 h 21"/>
                <a:gd name="T4" fmla="*/ 2 w 28"/>
                <a:gd name="T5" fmla="*/ 4 h 21"/>
                <a:gd name="T6" fmla="*/ 18 w 28"/>
                <a:gd name="T7" fmla="*/ 3 h 21"/>
                <a:gd name="T8" fmla="*/ 26 w 28"/>
                <a:gd name="T9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1">
                  <a:moveTo>
                    <a:pt x="26" y="17"/>
                  </a:moveTo>
                  <a:cubicBezTo>
                    <a:pt x="24" y="20"/>
                    <a:pt x="17" y="21"/>
                    <a:pt x="10" y="17"/>
                  </a:cubicBezTo>
                  <a:cubicBezTo>
                    <a:pt x="4" y="14"/>
                    <a:pt x="0" y="8"/>
                    <a:pt x="2" y="4"/>
                  </a:cubicBezTo>
                  <a:cubicBezTo>
                    <a:pt x="4" y="0"/>
                    <a:pt x="11" y="0"/>
                    <a:pt x="18" y="3"/>
                  </a:cubicBezTo>
                  <a:cubicBezTo>
                    <a:pt x="24" y="7"/>
                    <a:pt x="28" y="13"/>
                    <a:pt x="26" y="17"/>
                  </a:cubicBezTo>
                  <a:close/>
                </a:path>
              </a:pathLst>
            </a:custGeom>
            <a:solidFill>
              <a:srgbClr val="FFB3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1" name="Oval 61"/>
            <p:cNvSpPr>
              <a:spLocks noChangeArrowheads="1"/>
            </p:cNvSpPr>
            <p:nvPr/>
          </p:nvSpPr>
          <p:spPr bwMode="auto">
            <a:xfrm>
              <a:off x="5638801" y="4538661"/>
              <a:ext cx="74613" cy="730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2" name="Oval 62"/>
            <p:cNvSpPr>
              <a:spLocks noChangeArrowheads="1"/>
            </p:cNvSpPr>
            <p:nvPr/>
          </p:nvSpPr>
          <p:spPr bwMode="auto">
            <a:xfrm>
              <a:off x="5413376" y="4565649"/>
              <a:ext cx="68263" cy="6826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3" name="Oval 63"/>
            <p:cNvSpPr>
              <a:spLocks noChangeArrowheads="1"/>
            </p:cNvSpPr>
            <p:nvPr/>
          </p:nvSpPr>
          <p:spPr bwMode="auto">
            <a:xfrm>
              <a:off x="5537201" y="4645024"/>
              <a:ext cx="68263" cy="746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4" name="Oval 64"/>
            <p:cNvSpPr>
              <a:spLocks noChangeArrowheads="1"/>
            </p:cNvSpPr>
            <p:nvPr/>
          </p:nvSpPr>
          <p:spPr bwMode="auto">
            <a:xfrm>
              <a:off x="5662614" y="4759324"/>
              <a:ext cx="73025" cy="730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5" name="Oval 65"/>
            <p:cNvSpPr>
              <a:spLocks noChangeArrowheads="1"/>
            </p:cNvSpPr>
            <p:nvPr/>
          </p:nvSpPr>
          <p:spPr bwMode="auto">
            <a:xfrm>
              <a:off x="5537201" y="4856161"/>
              <a:ext cx="68263" cy="730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6" name="Oval 66"/>
            <p:cNvSpPr>
              <a:spLocks noChangeArrowheads="1"/>
            </p:cNvSpPr>
            <p:nvPr/>
          </p:nvSpPr>
          <p:spPr bwMode="auto">
            <a:xfrm>
              <a:off x="5402264" y="4781549"/>
              <a:ext cx="73025" cy="6826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7" name="Freeform 67"/>
            <p:cNvSpPr>
              <a:spLocks/>
            </p:cNvSpPr>
            <p:nvPr/>
          </p:nvSpPr>
          <p:spPr bwMode="auto">
            <a:xfrm>
              <a:off x="5441951" y="3646487"/>
              <a:ext cx="73025" cy="261937"/>
            </a:xfrm>
            <a:custGeom>
              <a:avLst/>
              <a:gdLst>
                <a:gd name="T0" fmla="*/ 11 w 13"/>
                <a:gd name="T1" fmla="*/ 46 h 46"/>
                <a:gd name="T2" fmla="*/ 0 w 13"/>
                <a:gd name="T3" fmla="*/ 11 h 46"/>
                <a:gd name="T4" fmla="*/ 0 w 13"/>
                <a:gd name="T5" fmla="*/ 11 h 46"/>
                <a:gd name="T6" fmla="*/ 0 w 13"/>
                <a:gd name="T7" fmla="*/ 2 h 46"/>
                <a:gd name="T8" fmla="*/ 0 w 13"/>
                <a:gd name="T9" fmla="*/ 2 h 46"/>
                <a:gd name="T10" fmla="*/ 2 w 13"/>
                <a:gd name="T11" fmla="*/ 0 h 46"/>
                <a:gd name="T12" fmla="*/ 2 w 13"/>
                <a:gd name="T13" fmla="*/ 0 h 46"/>
                <a:gd name="T14" fmla="*/ 3 w 13"/>
                <a:gd name="T15" fmla="*/ 2 h 46"/>
                <a:gd name="T16" fmla="*/ 3 w 13"/>
                <a:gd name="T17" fmla="*/ 2 h 46"/>
                <a:gd name="T18" fmla="*/ 3 w 13"/>
                <a:gd name="T19" fmla="*/ 11 h 46"/>
                <a:gd name="T20" fmla="*/ 3 w 13"/>
                <a:gd name="T21" fmla="*/ 11 h 46"/>
                <a:gd name="T22" fmla="*/ 8 w 13"/>
                <a:gd name="T23" fmla="*/ 35 h 46"/>
                <a:gd name="T24" fmla="*/ 8 w 13"/>
                <a:gd name="T25" fmla="*/ 35 h 46"/>
                <a:gd name="T26" fmla="*/ 13 w 13"/>
                <a:gd name="T27" fmla="*/ 44 h 46"/>
                <a:gd name="T28" fmla="*/ 13 w 13"/>
                <a:gd name="T29" fmla="*/ 44 h 46"/>
                <a:gd name="T30" fmla="*/ 13 w 13"/>
                <a:gd name="T31" fmla="*/ 44 h 46"/>
                <a:gd name="T32" fmla="*/ 13 w 13"/>
                <a:gd name="T33" fmla="*/ 46 h 46"/>
                <a:gd name="T34" fmla="*/ 13 w 13"/>
                <a:gd name="T35" fmla="*/ 46 h 46"/>
                <a:gd name="T36" fmla="*/ 12 w 13"/>
                <a:gd name="T37" fmla="*/ 46 h 46"/>
                <a:gd name="T38" fmla="*/ 12 w 13"/>
                <a:gd name="T39" fmla="*/ 46 h 46"/>
                <a:gd name="T40" fmla="*/ 11 w 13"/>
                <a:gd name="T41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" h="46">
                  <a:moveTo>
                    <a:pt x="11" y="46"/>
                  </a:moveTo>
                  <a:cubicBezTo>
                    <a:pt x="11" y="45"/>
                    <a:pt x="0" y="32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8"/>
                    <a:pt x="0" y="5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1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5"/>
                    <a:pt x="3" y="8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21"/>
                    <a:pt x="5" y="29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10" y="41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5"/>
                    <a:pt x="13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1" y="46"/>
                    <a:pt x="11" y="46"/>
                    <a:pt x="11" y="46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8" name="Freeform 68"/>
            <p:cNvSpPr>
              <a:spLocks/>
            </p:cNvSpPr>
            <p:nvPr/>
          </p:nvSpPr>
          <p:spPr bwMode="auto">
            <a:xfrm>
              <a:off x="5051426" y="3141662"/>
              <a:ext cx="1114425" cy="749300"/>
            </a:xfrm>
            <a:custGeom>
              <a:avLst/>
              <a:gdLst>
                <a:gd name="T0" fmla="*/ 35 w 197"/>
                <a:gd name="T1" fmla="*/ 7 h 132"/>
                <a:gd name="T2" fmla="*/ 82 w 197"/>
                <a:gd name="T3" fmla="*/ 15 h 132"/>
                <a:gd name="T4" fmla="*/ 107 w 197"/>
                <a:gd name="T5" fmla="*/ 22 h 132"/>
                <a:gd name="T6" fmla="*/ 122 w 197"/>
                <a:gd name="T7" fmla="*/ 11 h 132"/>
                <a:gd name="T8" fmla="*/ 162 w 197"/>
                <a:gd name="T9" fmla="*/ 7 h 132"/>
                <a:gd name="T10" fmla="*/ 99 w 197"/>
                <a:gd name="T11" fmla="*/ 132 h 132"/>
                <a:gd name="T12" fmla="*/ 99 w 197"/>
                <a:gd name="T13" fmla="*/ 132 h 132"/>
                <a:gd name="T14" fmla="*/ 99 w 197"/>
                <a:gd name="T15" fmla="*/ 132 h 132"/>
                <a:gd name="T16" fmla="*/ 35 w 197"/>
                <a:gd name="T17" fmla="*/ 7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132">
                  <a:moveTo>
                    <a:pt x="35" y="7"/>
                  </a:moveTo>
                  <a:cubicBezTo>
                    <a:pt x="50" y="0"/>
                    <a:pt x="67" y="2"/>
                    <a:pt x="82" y="15"/>
                  </a:cubicBezTo>
                  <a:cubicBezTo>
                    <a:pt x="89" y="21"/>
                    <a:pt x="97" y="27"/>
                    <a:pt x="107" y="22"/>
                  </a:cubicBezTo>
                  <a:cubicBezTo>
                    <a:pt x="114" y="19"/>
                    <a:pt x="117" y="15"/>
                    <a:pt x="122" y="11"/>
                  </a:cubicBezTo>
                  <a:cubicBezTo>
                    <a:pt x="134" y="2"/>
                    <a:pt x="149" y="1"/>
                    <a:pt x="162" y="7"/>
                  </a:cubicBezTo>
                  <a:cubicBezTo>
                    <a:pt x="197" y="24"/>
                    <a:pt x="196" y="95"/>
                    <a:pt x="99" y="132"/>
                  </a:cubicBezTo>
                  <a:cubicBezTo>
                    <a:pt x="99" y="132"/>
                    <a:pt x="99" y="132"/>
                    <a:pt x="99" y="132"/>
                  </a:cubicBezTo>
                  <a:cubicBezTo>
                    <a:pt x="99" y="132"/>
                    <a:pt x="99" y="132"/>
                    <a:pt x="99" y="132"/>
                  </a:cubicBezTo>
                  <a:cubicBezTo>
                    <a:pt x="0" y="94"/>
                    <a:pt x="4" y="23"/>
                    <a:pt x="35" y="7"/>
                  </a:cubicBezTo>
                  <a:close/>
                </a:path>
              </a:pathLst>
            </a:custGeom>
            <a:solidFill>
              <a:srgbClr val="FE57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9" name="Freeform 69"/>
            <p:cNvSpPr>
              <a:spLocks noEditPoints="1"/>
            </p:cNvSpPr>
            <p:nvPr/>
          </p:nvSpPr>
          <p:spPr bwMode="auto">
            <a:xfrm>
              <a:off x="5130801" y="3148012"/>
              <a:ext cx="962025" cy="754062"/>
            </a:xfrm>
            <a:custGeom>
              <a:avLst/>
              <a:gdLst>
                <a:gd name="T0" fmla="*/ 84 w 170"/>
                <a:gd name="T1" fmla="*/ 133 h 133"/>
                <a:gd name="T2" fmla="*/ 0 w 170"/>
                <a:gd name="T3" fmla="*/ 43 h 133"/>
                <a:gd name="T4" fmla="*/ 0 w 170"/>
                <a:gd name="T5" fmla="*/ 43 h 133"/>
                <a:gd name="T6" fmla="*/ 21 w 170"/>
                <a:gd name="T7" fmla="*/ 5 h 133"/>
                <a:gd name="T8" fmla="*/ 21 w 170"/>
                <a:gd name="T9" fmla="*/ 5 h 133"/>
                <a:gd name="T10" fmla="*/ 39 w 170"/>
                <a:gd name="T11" fmla="*/ 0 h 133"/>
                <a:gd name="T12" fmla="*/ 39 w 170"/>
                <a:gd name="T13" fmla="*/ 0 h 133"/>
                <a:gd name="T14" fmla="*/ 69 w 170"/>
                <a:gd name="T15" fmla="*/ 13 h 133"/>
                <a:gd name="T16" fmla="*/ 69 w 170"/>
                <a:gd name="T17" fmla="*/ 13 h 133"/>
                <a:gd name="T18" fmla="*/ 86 w 170"/>
                <a:gd name="T19" fmla="*/ 21 h 133"/>
                <a:gd name="T20" fmla="*/ 86 w 170"/>
                <a:gd name="T21" fmla="*/ 21 h 133"/>
                <a:gd name="T22" fmla="*/ 92 w 170"/>
                <a:gd name="T23" fmla="*/ 20 h 133"/>
                <a:gd name="T24" fmla="*/ 92 w 170"/>
                <a:gd name="T25" fmla="*/ 20 h 133"/>
                <a:gd name="T26" fmla="*/ 108 w 170"/>
                <a:gd name="T27" fmla="*/ 9 h 133"/>
                <a:gd name="T28" fmla="*/ 108 w 170"/>
                <a:gd name="T29" fmla="*/ 9 h 133"/>
                <a:gd name="T30" fmla="*/ 131 w 170"/>
                <a:gd name="T31" fmla="*/ 1 h 133"/>
                <a:gd name="T32" fmla="*/ 131 w 170"/>
                <a:gd name="T33" fmla="*/ 1 h 133"/>
                <a:gd name="T34" fmla="*/ 149 w 170"/>
                <a:gd name="T35" fmla="*/ 5 h 133"/>
                <a:gd name="T36" fmla="*/ 149 w 170"/>
                <a:gd name="T37" fmla="*/ 5 h 133"/>
                <a:gd name="T38" fmla="*/ 170 w 170"/>
                <a:gd name="T39" fmla="*/ 43 h 133"/>
                <a:gd name="T40" fmla="*/ 170 w 170"/>
                <a:gd name="T41" fmla="*/ 43 h 133"/>
                <a:gd name="T42" fmla="*/ 85 w 170"/>
                <a:gd name="T43" fmla="*/ 133 h 133"/>
                <a:gd name="T44" fmla="*/ 85 w 170"/>
                <a:gd name="T45" fmla="*/ 133 h 133"/>
                <a:gd name="T46" fmla="*/ 85 w 170"/>
                <a:gd name="T47" fmla="*/ 133 h 133"/>
                <a:gd name="T48" fmla="*/ 85 w 170"/>
                <a:gd name="T49" fmla="*/ 133 h 133"/>
                <a:gd name="T50" fmla="*/ 84 w 170"/>
                <a:gd name="T51" fmla="*/ 133 h 133"/>
                <a:gd name="T52" fmla="*/ 3 w 170"/>
                <a:gd name="T53" fmla="*/ 43 h 133"/>
                <a:gd name="T54" fmla="*/ 85 w 170"/>
                <a:gd name="T55" fmla="*/ 130 h 133"/>
                <a:gd name="T56" fmla="*/ 85 w 170"/>
                <a:gd name="T57" fmla="*/ 130 h 133"/>
                <a:gd name="T58" fmla="*/ 167 w 170"/>
                <a:gd name="T59" fmla="*/ 43 h 133"/>
                <a:gd name="T60" fmla="*/ 167 w 170"/>
                <a:gd name="T61" fmla="*/ 43 h 133"/>
                <a:gd name="T62" fmla="*/ 147 w 170"/>
                <a:gd name="T63" fmla="*/ 7 h 133"/>
                <a:gd name="T64" fmla="*/ 147 w 170"/>
                <a:gd name="T65" fmla="*/ 7 h 133"/>
                <a:gd name="T66" fmla="*/ 131 w 170"/>
                <a:gd name="T67" fmla="*/ 4 h 133"/>
                <a:gd name="T68" fmla="*/ 131 w 170"/>
                <a:gd name="T69" fmla="*/ 4 h 133"/>
                <a:gd name="T70" fmla="*/ 109 w 170"/>
                <a:gd name="T71" fmla="*/ 11 h 133"/>
                <a:gd name="T72" fmla="*/ 109 w 170"/>
                <a:gd name="T73" fmla="*/ 11 h 133"/>
                <a:gd name="T74" fmla="*/ 94 w 170"/>
                <a:gd name="T75" fmla="*/ 22 h 133"/>
                <a:gd name="T76" fmla="*/ 94 w 170"/>
                <a:gd name="T77" fmla="*/ 22 h 133"/>
                <a:gd name="T78" fmla="*/ 86 w 170"/>
                <a:gd name="T79" fmla="*/ 24 h 133"/>
                <a:gd name="T80" fmla="*/ 86 w 170"/>
                <a:gd name="T81" fmla="*/ 24 h 133"/>
                <a:gd name="T82" fmla="*/ 67 w 170"/>
                <a:gd name="T83" fmla="*/ 15 h 133"/>
                <a:gd name="T84" fmla="*/ 67 w 170"/>
                <a:gd name="T85" fmla="*/ 15 h 133"/>
                <a:gd name="T86" fmla="*/ 39 w 170"/>
                <a:gd name="T87" fmla="*/ 3 h 133"/>
                <a:gd name="T88" fmla="*/ 39 w 170"/>
                <a:gd name="T89" fmla="*/ 3 h 133"/>
                <a:gd name="T90" fmla="*/ 22 w 170"/>
                <a:gd name="T91" fmla="*/ 7 h 133"/>
                <a:gd name="T92" fmla="*/ 22 w 170"/>
                <a:gd name="T93" fmla="*/ 7 h 133"/>
                <a:gd name="T94" fmla="*/ 3 w 170"/>
                <a:gd name="T95" fmla="*/ 4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0" h="133">
                  <a:moveTo>
                    <a:pt x="84" y="133"/>
                  </a:moveTo>
                  <a:cubicBezTo>
                    <a:pt x="22" y="109"/>
                    <a:pt x="0" y="72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25"/>
                    <a:pt x="8" y="11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6" y="2"/>
                    <a:pt x="32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9" y="0"/>
                    <a:pt x="60" y="4"/>
                    <a:pt x="69" y="13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74" y="17"/>
                    <a:pt x="80" y="21"/>
                    <a:pt x="86" y="21"/>
                  </a:cubicBezTo>
                  <a:cubicBezTo>
                    <a:pt x="86" y="21"/>
                    <a:pt x="86" y="21"/>
                    <a:pt x="86" y="21"/>
                  </a:cubicBezTo>
                  <a:cubicBezTo>
                    <a:pt x="88" y="21"/>
                    <a:pt x="90" y="21"/>
                    <a:pt x="92" y="20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9" y="17"/>
                    <a:pt x="101" y="13"/>
                    <a:pt x="108" y="9"/>
                  </a:cubicBezTo>
                  <a:cubicBezTo>
                    <a:pt x="108" y="9"/>
                    <a:pt x="108" y="9"/>
                    <a:pt x="108" y="9"/>
                  </a:cubicBezTo>
                  <a:cubicBezTo>
                    <a:pt x="115" y="3"/>
                    <a:pt x="123" y="1"/>
                    <a:pt x="131" y="1"/>
                  </a:cubicBezTo>
                  <a:cubicBezTo>
                    <a:pt x="131" y="1"/>
                    <a:pt x="131" y="1"/>
                    <a:pt x="131" y="1"/>
                  </a:cubicBezTo>
                  <a:cubicBezTo>
                    <a:pt x="137" y="1"/>
                    <a:pt x="143" y="2"/>
                    <a:pt x="149" y="5"/>
                  </a:cubicBezTo>
                  <a:cubicBezTo>
                    <a:pt x="149" y="5"/>
                    <a:pt x="149" y="5"/>
                    <a:pt x="149" y="5"/>
                  </a:cubicBezTo>
                  <a:cubicBezTo>
                    <a:pt x="162" y="11"/>
                    <a:pt x="170" y="26"/>
                    <a:pt x="170" y="43"/>
                  </a:cubicBezTo>
                  <a:cubicBezTo>
                    <a:pt x="170" y="43"/>
                    <a:pt x="170" y="43"/>
                    <a:pt x="170" y="43"/>
                  </a:cubicBezTo>
                  <a:cubicBezTo>
                    <a:pt x="170" y="72"/>
                    <a:pt x="147" y="109"/>
                    <a:pt x="85" y="133"/>
                  </a:cubicBezTo>
                  <a:cubicBezTo>
                    <a:pt x="85" y="133"/>
                    <a:pt x="85" y="133"/>
                    <a:pt x="85" y="133"/>
                  </a:cubicBezTo>
                  <a:cubicBezTo>
                    <a:pt x="85" y="133"/>
                    <a:pt x="85" y="133"/>
                    <a:pt x="85" y="133"/>
                  </a:cubicBezTo>
                  <a:cubicBezTo>
                    <a:pt x="85" y="133"/>
                    <a:pt x="85" y="133"/>
                    <a:pt x="85" y="133"/>
                  </a:cubicBezTo>
                  <a:cubicBezTo>
                    <a:pt x="85" y="133"/>
                    <a:pt x="84" y="133"/>
                    <a:pt x="84" y="133"/>
                  </a:cubicBezTo>
                  <a:close/>
                  <a:moveTo>
                    <a:pt x="3" y="43"/>
                  </a:moveTo>
                  <a:cubicBezTo>
                    <a:pt x="3" y="70"/>
                    <a:pt x="24" y="106"/>
                    <a:pt x="85" y="130"/>
                  </a:cubicBezTo>
                  <a:cubicBezTo>
                    <a:pt x="85" y="130"/>
                    <a:pt x="85" y="130"/>
                    <a:pt x="85" y="130"/>
                  </a:cubicBezTo>
                  <a:cubicBezTo>
                    <a:pt x="145" y="107"/>
                    <a:pt x="167" y="70"/>
                    <a:pt x="167" y="43"/>
                  </a:cubicBezTo>
                  <a:cubicBezTo>
                    <a:pt x="167" y="43"/>
                    <a:pt x="167" y="43"/>
                    <a:pt x="167" y="43"/>
                  </a:cubicBezTo>
                  <a:cubicBezTo>
                    <a:pt x="167" y="26"/>
                    <a:pt x="160" y="13"/>
                    <a:pt x="147" y="7"/>
                  </a:cubicBezTo>
                  <a:cubicBezTo>
                    <a:pt x="147" y="7"/>
                    <a:pt x="147" y="7"/>
                    <a:pt x="147" y="7"/>
                  </a:cubicBezTo>
                  <a:cubicBezTo>
                    <a:pt x="142" y="5"/>
                    <a:pt x="136" y="4"/>
                    <a:pt x="131" y="4"/>
                  </a:cubicBezTo>
                  <a:cubicBezTo>
                    <a:pt x="131" y="4"/>
                    <a:pt x="131" y="4"/>
                    <a:pt x="131" y="4"/>
                  </a:cubicBezTo>
                  <a:cubicBezTo>
                    <a:pt x="123" y="4"/>
                    <a:pt x="116" y="6"/>
                    <a:pt x="109" y="11"/>
                  </a:cubicBezTo>
                  <a:cubicBezTo>
                    <a:pt x="109" y="11"/>
                    <a:pt x="109" y="11"/>
                    <a:pt x="109" y="11"/>
                  </a:cubicBezTo>
                  <a:cubicBezTo>
                    <a:pt x="104" y="15"/>
                    <a:pt x="101" y="19"/>
                    <a:pt x="94" y="22"/>
                  </a:cubicBezTo>
                  <a:cubicBezTo>
                    <a:pt x="94" y="22"/>
                    <a:pt x="94" y="22"/>
                    <a:pt x="94" y="22"/>
                  </a:cubicBezTo>
                  <a:cubicBezTo>
                    <a:pt x="91" y="24"/>
                    <a:pt x="88" y="24"/>
                    <a:pt x="86" y="24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78" y="24"/>
                    <a:pt x="73" y="20"/>
                    <a:pt x="67" y="15"/>
                  </a:cubicBezTo>
                  <a:cubicBezTo>
                    <a:pt x="67" y="15"/>
                    <a:pt x="67" y="15"/>
                    <a:pt x="67" y="15"/>
                  </a:cubicBezTo>
                  <a:cubicBezTo>
                    <a:pt x="58" y="7"/>
                    <a:pt x="48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3" y="3"/>
                    <a:pt x="27" y="5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11" y="13"/>
                    <a:pt x="3" y="26"/>
                    <a:pt x="3" y="4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0" name="Freeform 70"/>
            <p:cNvSpPr>
              <a:spLocks/>
            </p:cNvSpPr>
            <p:nvPr/>
          </p:nvSpPr>
          <p:spPr bwMode="auto">
            <a:xfrm>
              <a:off x="5084764" y="3408362"/>
              <a:ext cx="266700" cy="215900"/>
            </a:xfrm>
            <a:custGeom>
              <a:avLst/>
              <a:gdLst>
                <a:gd name="T0" fmla="*/ 23 w 47"/>
                <a:gd name="T1" fmla="*/ 38 h 38"/>
                <a:gd name="T2" fmla="*/ 26 w 47"/>
                <a:gd name="T3" fmla="*/ 33 h 38"/>
                <a:gd name="T4" fmla="*/ 44 w 47"/>
                <a:gd name="T5" fmla="*/ 27 h 38"/>
                <a:gd name="T6" fmla="*/ 32 w 47"/>
                <a:gd name="T7" fmla="*/ 24 h 38"/>
                <a:gd name="T8" fmla="*/ 37 w 47"/>
                <a:gd name="T9" fmla="*/ 6 h 38"/>
                <a:gd name="T10" fmla="*/ 27 w 47"/>
                <a:gd name="T11" fmla="*/ 17 h 38"/>
                <a:gd name="T12" fmla="*/ 22 w 47"/>
                <a:gd name="T13" fmla="*/ 0 h 38"/>
                <a:gd name="T14" fmla="*/ 20 w 47"/>
                <a:gd name="T15" fmla="*/ 18 h 38"/>
                <a:gd name="T16" fmla="*/ 7 w 47"/>
                <a:gd name="T17" fmla="*/ 6 h 38"/>
                <a:gd name="T18" fmla="*/ 12 w 47"/>
                <a:gd name="T19" fmla="*/ 21 h 38"/>
                <a:gd name="T20" fmla="*/ 1 w 47"/>
                <a:gd name="T21" fmla="*/ 20 h 38"/>
                <a:gd name="T22" fmla="*/ 15 w 47"/>
                <a:gd name="T23" fmla="*/ 31 h 38"/>
                <a:gd name="T24" fmla="*/ 14 w 47"/>
                <a:gd name="T25" fmla="*/ 35 h 38"/>
                <a:gd name="T26" fmla="*/ 23 w 47"/>
                <a:gd name="T2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" h="38">
                  <a:moveTo>
                    <a:pt x="23" y="38"/>
                  </a:moveTo>
                  <a:cubicBezTo>
                    <a:pt x="24" y="36"/>
                    <a:pt x="25" y="34"/>
                    <a:pt x="26" y="33"/>
                  </a:cubicBezTo>
                  <a:cubicBezTo>
                    <a:pt x="26" y="33"/>
                    <a:pt x="47" y="32"/>
                    <a:pt x="44" y="27"/>
                  </a:cubicBezTo>
                  <a:cubicBezTo>
                    <a:pt x="42" y="23"/>
                    <a:pt x="32" y="24"/>
                    <a:pt x="32" y="24"/>
                  </a:cubicBezTo>
                  <a:cubicBezTo>
                    <a:pt x="32" y="24"/>
                    <a:pt x="44" y="8"/>
                    <a:pt x="37" y="6"/>
                  </a:cubicBezTo>
                  <a:cubicBezTo>
                    <a:pt x="30" y="3"/>
                    <a:pt x="27" y="17"/>
                    <a:pt x="27" y="17"/>
                  </a:cubicBezTo>
                  <a:cubicBezTo>
                    <a:pt x="27" y="17"/>
                    <a:pt x="29" y="0"/>
                    <a:pt x="22" y="0"/>
                  </a:cubicBezTo>
                  <a:cubicBezTo>
                    <a:pt x="14" y="0"/>
                    <a:pt x="20" y="18"/>
                    <a:pt x="20" y="18"/>
                  </a:cubicBezTo>
                  <a:cubicBezTo>
                    <a:pt x="20" y="18"/>
                    <a:pt x="12" y="2"/>
                    <a:pt x="7" y="6"/>
                  </a:cubicBezTo>
                  <a:cubicBezTo>
                    <a:pt x="2" y="10"/>
                    <a:pt x="12" y="21"/>
                    <a:pt x="12" y="21"/>
                  </a:cubicBezTo>
                  <a:cubicBezTo>
                    <a:pt x="12" y="21"/>
                    <a:pt x="4" y="16"/>
                    <a:pt x="1" y="20"/>
                  </a:cubicBezTo>
                  <a:cubicBezTo>
                    <a:pt x="0" y="23"/>
                    <a:pt x="15" y="31"/>
                    <a:pt x="15" y="31"/>
                  </a:cubicBezTo>
                  <a:cubicBezTo>
                    <a:pt x="15" y="31"/>
                    <a:pt x="15" y="33"/>
                    <a:pt x="14" y="35"/>
                  </a:cubicBezTo>
                  <a:lnTo>
                    <a:pt x="23" y="38"/>
                  </a:lnTo>
                  <a:close/>
                </a:path>
              </a:pathLst>
            </a:custGeom>
            <a:solidFill>
              <a:srgbClr val="FFDC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1" name="Freeform 71"/>
            <p:cNvSpPr>
              <a:spLocks noEditPoints="1"/>
            </p:cNvSpPr>
            <p:nvPr/>
          </p:nvSpPr>
          <p:spPr bwMode="auto">
            <a:xfrm>
              <a:off x="5084764" y="3403599"/>
              <a:ext cx="260350" cy="227012"/>
            </a:xfrm>
            <a:custGeom>
              <a:avLst/>
              <a:gdLst>
                <a:gd name="T0" fmla="*/ 13 w 46"/>
                <a:gd name="T1" fmla="*/ 36 h 40"/>
                <a:gd name="T2" fmla="*/ 13 w 46"/>
                <a:gd name="T3" fmla="*/ 32 h 40"/>
                <a:gd name="T4" fmla="*/ 0 w 46"/>
                <a:gd name="T5" fmla="*/ 22 h 40"/>
                <a:gd name="T6" fmla="*/ 0 w 46"/>
                <a:gd name="T7" fmla="*/ 20 h 40"/>
                <a:gd name="T8" fmla="*/ 7 w 46"/>
                <a:gd name="T9" fmla="*/ 18 h 40"/>
                <a:gd name="T10" fmla="*/ 4 w 46"/>
                <a:gd name="T11" fmla="*/ 10 h 40"/>
                <a:gd name="T12" fmla="*/ 9 w 46"/>
                <a:gd name="T13" fmla="*/ 5 h 40"/>
                <a:gd name="T14" fmla="*/ 17 w 46"/>
                <a:gd name="T15" fmla="*/ 11 h 40"/>
                <a:gd name="T16" fmla="*/ 18 w 46"/>
                <a:gd name="T17" fmla="*/ 2 h 40"/>
                <a:gd name="T18" fmla="*/ 22 w 46"/>
                <a:gd name="T19" fmla="*/ 0 h 40"/>
                <a:gd name="T20" fmla="*/ 28 w 46"/>
                <a:gd name="T21" fmla="*/ 5 h 40"/>
                <a:gd name="T22" fmla="*/ 29 w 46"/>
                <a:gd name="T23" fmla="*/ 9 h 40"/>
                <a:gd name="T24" fmla="*/ 37 w 46"/>
                <a:gd name="T25" fmla="*/ 5 h 40"/>
                <a:gd name="T26" fmla="*/ 41 w 46"/>
                <a:gd name="T27" fmla="*/ 10 h 40"/>
                <a:gd name="T28" fmla="*/ 46 w 46"/>
                <a:gd name="T29" fmla="*/ 28 h 40"/>
                <a:gd name="T30" fmla="*/ 46 w 46"/>
                <a:gd name="T31" fmla="*/ 29 h 40"/>
                <a:gd name="T32" fmla="*/ 36 w 46"/>
                <a:gd name="T33" fmla="*/ 35 h 40"/>
                <a:gd name="T34" fmla="*/ 27 w 46"/>
                <a:gd name="T35" fmla="*/ 36 h 40"/>
                <a:gd name="T36" fmla="*/ 23 w 46"/>
                <a:gd name="T37" fmla="*/ 40 h 40"/>
                <a:gd name="T38" fmla="*/ 23 w 46"/>
                <a:gd name="T39" fmla="*/ 39 h 40"/>
                <a:gd name="T40" fmla="*/ 23 w 46"/>
                <a:gd name="T41" fmla="*/ 37 h 40"/>
                <a:gd name="T42" fmla="*/ 26 w 46"/>
                <a:gd name="T43" fmla="*/ 33 h 40"/>
                <a:gd name="T44" fmla="*/ 43 w 46"/>
                <a:gd name="T45" fmla="*/ 29 h 40"/>
                <a:gd name="T46" fmla="*/ 43 w 46"/>
                <a:gd name="T47" fmla="*/ 29 h 40"/>
                <a:gd name="T48" fmla="*/ 32 w 46"/>
                <a:gd name="T49" fmla="*/ 26 h 40"/>
                <a:gd name="T50" fmla="*/ 31 w 46"/>
                <a:gd name="T51" fmla="*/ 26 h 40"/>
                <a:gd name="T52" fmla="*/ 38 w 46"/>
                <a:gd name="T53" fmla="*/ 10 h 40"/>
                <a:gd name="T54" fmla="*/ 36 w 46"/>
                <a:gd name="T55" fmla="*/ 8 h 40"/>
                <a:gd name="T56" fmla="*/ 30 w 46"/>
                <a:gd name="T57" fmla="*/ 13 h 40"/>
                <a:gd name="T58" fmla="*/ 29 w 46"/>
                <a:gd name="T59" fmla="*/ 18 h 40"/>
                <a:gd name="T60" fmla="*/ 26 w 46"/>
                <a:gd name="T61" fmla="*/ 18 h 40"/>
                <a:gd name="T62" fmla="*/ 26 w 46"/>
                <a:gd name="T63" fmla="*/ 13 h 40"/>
                <a:gd name="T64" fmla="*/ 22 w 46"/>
                <a:gd name="T65" fmla="*/ 3 h 40"/>
                <a:gd name="T66" fmla="*/ 22 w 46"/>
                <a:gd name="T67" fmla="*/ 3 h 40"/>
                <a:gd name="T68" fmla="*/ 20 w 46"/>
                <a:gd name="T69" fmla="*/ 7 h 40"/>
                <a:gd name="T70" fmla="*/ 22 w 46"/>
                <a:gd name="T71" fmla="*/ 19 h 40"/>
                <a:gd name="T72" fmla="*/ 19 w 46"/>
                <a:gd name="T73" fmla="*/ 20 h 40"/>
                <a:gd name="T74" fmla="*/ 15 w 46"/>
                <a:gd name="T75" fmla="*/ 14 h 40"/>
                <a:gd name="T76" fmla="*/ 7 w 46"/>
                <a:gd name="T77" fmla="*/ 8 h 40"/>
                <a:gd name="T78" fmla="*/ 7 w 46"/>
                <a:gd name="T79" fmla="*/ 10 h 40"/>
                <a:gd name="T80" fmla="*/ 14 w 46"/>
                <a:gd name="T81" fmla="*/ 21 h 40"/>
                <a:gd name="T82" fmla="*/ 14 w 46"/>
                <a:gd name="T83" fmla="*/ 23 h 40"/>
                <a:gd name="T84" fmla="*/ 9 w 46"/>
                <a:gd name="T85" fmla="*/ 22 h 40"/>
                <a:gd name="T86" fmla="*/ 5 w 46"/>
                <a:gd name="T87" fmla="*/ 21 h 40"/>
                <a:gd name="T88" fmla="*/ 3 w 46"/>
                <a:gd name="T89" fmla="*/ 22 h 40"/>
                <a:gd name="T90" fmla="*/ 4 w 46"/>
                <a:gd name="T91" fmla="*/ 23 h 40"/>
                <a:gd name="T92" fmla="*/ 16 w 46"/>
                <a:gd name="T93" fmla="*/ 30 h 40"/>
                <a:gd name="T94" fmla="*/ 16 w 46"/>
                <a:gd name="T95" fmla="*/ 32 h 40"/>
                <a:gd name="T96" fmla="*/ 23 w 46"/>
                <a:gd name="T97" fmla="*/ 3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6" h="40">
                  <a:moveTo>
                    <a:pt x="23" y="40"/>
                  </a:moveTo>
                  <a:cubicBezTo>
                    <a:pt x="14" y="38"/>
                    <a:pt x="14" y="38"/>
                    <a:pt x="14" y="38"/>
                  </a:cubicBezTo>
                  <a:cubicBezTo>
                    <a:pt x="13" y="38"/>
                    <a:pt x="12" y="37"/>
                    <a:pt x="13" y="36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5"/>
                    <a:pt x="13" y="33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1" y="31"/>
                    <a:pt x="6" y="28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3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1"/>
                    <a:pt x="0" y="21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" y="19"/>
                    <a:pt x="3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6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6"/>
                    <a:pt x="4" y="13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8"/>
                    <a:pt x="4" y="7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5"/>
                    <a:pt x="8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2" y="5"/>
                    <a:pt x="15" y="8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0"/>
                    <a:pt x="17" y="8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5"/>
                    <a:pt x="17" y="4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1"/>
                    <a:pt x="2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7" y="2"/>
                    <a:pt x="28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6"/>
                    <a:pt x="29" y="8"/>
                    <a:pt x="29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30" y="7"/>
                    <a:pt x="32" y="5"/>
                    <a:pt x="35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6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40" y="6"/>
                    <a:pt x="41" y="8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0" y="15"/>
                    <a:pt x="37" y="20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8" y="23"/>
                    <a:pt x="43" y="24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31"/>
                    <a:pt x="44" y="32"/>
                    <a:pt x="42" y="33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0" y="34"/>
                    <a:pt x="38" y="34"/>
                    <a:pt x="36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2" y="35"/>
                    <a:pt x="28" y="36"/>
                    <a:pt x="27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6" y="37"/>
                    <a:pt x="25" y="38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4" y="40"/>
                    <a:pt x="24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lose/>
                  <a:moveTo>
                    <a:pt x="23" y="39"/>
                  </a:moveTo>
                  <a:cubicBezTo>
                    <a:pt x="24" y="37"/>
                    <a:pt x="24" y="37"/>
                    <a:pt x="24" y="37"/>
                  </a:cubicBezTo>
                  <a:cubicBezTo>
                    <a:pt x="23" y="39"/>
                    <a:pt x="23" y="39"/>
                    <a:pt x="23" y="39"/>
                  </a:cubicBezTo>
                  <a:close/>
                  <a:moveTo>
                    <a:pt x="23" y="37"/>
                  </a:moveTo>
                  <a:cubicBezTo>
                    <a:pt x="23" y="36"/>
                    <a:pt x="24" y="34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30" y="33"/>
                    <a:pt x="34" y="32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8" y="31"/>
                    <a:pt x="43" y="30"/>
                    <a:pt x="43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2" y="27"/>
                    <a:pt x="38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3" y="26"/>
                    <a:pt x="32" y="26"/>
                    <a:pt x="32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2" y="26"/>
                    <a:pt x="31" y="26"/>
                    <a:pt x="31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5"/>
                    <a:pt x="31" y="25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8" y="15"/>
                    <a:pt x="38" y="10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6" y="8"/>
                    <a:pt x="36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4" y="8"/>
                    <a:pt x="32" y="10"/>
                    <a:pt x="30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9" y="16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8" y="19"/>
                    <a:pt x="28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6" y="19"/>
                    <a:pt x="25" y="19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6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0"/>
                    <a:pt x="26" y="8"/>
                    <a:pt x="25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4" y="4"/>
                    <a:pt x="23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0" y="3"/>
                    <a:pt x="20" y="4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12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20"/>
                    <a:pt x="22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0" y="21"/>
                    <a:pt x="19" y="21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8" y="17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3" y="11"/>
                    <a:pt x="10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8" y="8"/>
                    <a:pt x="8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9"/>
                    <a:pt x="7" y="9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1"/>
                    <a:pt x="8" y="14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2" y="19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2"/>
                    <a:pt x="14" y="22"/>
                    <a:pt x="14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3" y="24"/>
                    <a:pt x="12" y="24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1" y="23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8" y="22"/>
                    <a:pt x="6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4" y="21"/>
                    <a:pt x="3" y="21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6" y="24"/>
                    <a:pt x="7" y="25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2" y="28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1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3"/>
                    <a:pt x="16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23" y="37"/>
                    <a:pt x="23" y="37"/>
                    <a:pt x="23" y="3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2" name="Freeform 72"/>
            <p:cNvSpPr>
              <a:spLocks/>
            </p:cNvSpPr>
            <p:nvPr/>
          </p:nvSpPr>
          <p:spPr bwMode="auto">
            <a:xfrm>
              <a:off x="5911851" y="3419474"/>
              <a:ext cx="265113" cy="211137"/>
            </a:xfrm>
            <a:custGeom>
              <a:avLst/>
              <a:gdLst>
                <a:gd name="T0" fmla="*/ 23 w 47"/>
                <a:gd name="T1" fmla="*/ 37 h 37"/>
                <a:gd name="T2" fmla="*/ 20 w 47"/>
                <a:gd name="T3" fmla="*/ 33 h 37"/>
                <a:gd name="T4" fmla="*/ 3 w 47"/>
                <a:gd name="T5" fmla="*/ 26 h 37"/>
                <a:gd name="T6" fmla="*/ 15 w 47"/>
                <a:gd name="T7" fmla="*/ 23 h 37"/>
                <a:gd name="T8" fmla="*/ 11 w 47"/>
                <a:gd name="T9" fmla="*/ 5 h 37"/>
                <a:gd name="T10" fmla="*/ 20 w 47"/>
                <a:gd name="T11" fmla="*/ 17 h 37"/>
                <a:gd name="T12" fmla="*/ 26 w 47"/>
                <a:gd name="T13" fmla="*/ 0 h 37"/>
                <a:gd name="T14" fmla="*/ 27 w 47"/>
                <a:gd name="T15" fmla="*/ 18 h 37"/>
                <a:gd name="T16" fmla="*/ 41 w 47"/>
                <a:gd name="T17" fmla="*/ 7 h 37"/>
                <a:gd name="T18" fmla="*/ 35 w 47"/>
                <a:gd name="T19" fmla="*/ 21 h 37"/>
                <a:gd name="T20" fmla="*/ 46 w 47"/>
                <a:gd name="T21" fmla="*/ 21 h 37"/>
                <a:gd name="T22" fmla="*/ 32 w 47"/>
                <a:gd name="T23" fmla="*/ 31 h 37"/>
                <a:gd name="T24" fmla="*/ 32 w 47"/>
                <a:gd name="T25" fmla="*/ 36 h 37"/>
                <a:gd name="T26" fmla="*/ 23 w 47"/>
                <a:gd name="T2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" h="37">
                  <a:moveTo>
                    <a:pt x="23" y="37"/>
                  </a:moveTo>
                  <a:cubicBezTo>
                    <a:pt x="22" y="36"/>
                    <a:pt x="21" y="34"/>
                    <a:pt x="20" y="33"/>
                  </a:cubicBezTo>
                  <a:cubicBezTo>
                    <a:pt x="20" y="33"/>
                    <a:pt x="0" y="30"/>
                    <a:pt x="3" y="26"/>
                  </a:cubicBezTo>
                  <a:cubicBezTo>
                    <a:pt x="5" y="21"/>
                    <a:pt x="15" y="23"/>
                    <a:pt x="15" y="23"/>
                  </a:cubicBezTo>
                  <a:cubicBezTo>
                    <a:pt x="15" y="23"/>
                    <a:pt x="4" y="7"/>
                    <a:pt x="11" y="5"/>
                  </a:cubicBezTo>
                  <a:cubicBezTo>
                    <a:pt x="18" y="2"/>
                    <a:pt x="20" y="17"/>
                    <a:pt x="20" y="17"/>
                  </a:cubicBezTo>
                  <a:cubicBezTo>
                    <a:pt x="20" y="17"/>
                    <a:pt x="19" y="0"/>
                    <a:pt x="26" y="0"/>
                  </a:cubicBezTo>
                  <a:cubicBezTo>
                    <a:pt x="34" y="0"/>
                    <a:pt x="27" y="18"/>
                    <a:pt x="27" y="18"/>
                  </a:cubicBezTo>
                  <a:cubicBezTo>
                    <a:pt x="27" y="18"/>
                    <a:pt x="36" y="2"/>
                    <a:pt x="41" y="7"/>
                  </a:cubicBezTo>
                  <a:cubicBezTo>
                    <a:pt x="46" y="11"/>
                    <a:pt x="35" y="21"/>
                    <a:pt x="35" y="21"/>
                  </a:cubicBezTo>
                  <a:cubicBezTo>
                    <a:pt x="35" y="21"/>
                    <a:pt x="43" y="17"/>
                    <a:pt x="46" y="21"/>
                  </a:cubicBezTo>
                  <a:cubicBezTo>
                    <a:pt x="47" y="24"/>
                    <a:pt x="32" y="31"/>
                    <a:pt x="32" y="31"/>
                  </a:cubicBezTo>
                  <a:cubicBezTo>
                    <a:pt x="32" y="31"/>
                    <a:pt x="32" y="34"/>
                    <a:pt x="32" y="36"/>
                  </a:cubicBezTo>
                  <a:lnTo>
                    <a:pt x="23" y="37"/>
                  </a:lnTo>
                  <a:close/>
                </a:path>
              </a:pathLst>
            </a:custGeom>
            <a:solidFill>
              <a:srgbClr val="FFDC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3" name="Freeform 73"/>
            <p:cNvSpPr>
              <a:spLocks noEditPoints="1"/>
            </p:cNvSpPr>
            <p:nvPr/>
          </p:nvSpPr>
          <p:spPr bwMode="auto">
            <a:xfrm>
              <a:off x="5916614" y="3408362"/>
              <a:ext cx="260350" cy="233362"/>
            </a:xfrm>
            <a:custGeom>
              <a:avLst/>
              <a:gdLst>
                <a:gd name="T0" fmla="*/ 19 w 46"/>
                <a:gd name="T1" fmla="*/ 36 h 41"/>
                <a:gd name="T2" fmla="*/ 0 w 46"/>
                <a:gd name="T3" fmla="*/ 29 h 41"/>
                <a:gd name="T4" fmla="*/ 0 w 46"/>
                <a:gd name="T5" fmla="*/ 27 h 41"/>
                <a:gd name="T6" fmla="*/ 11 w 46"/>
                <a:gd name="T7" fmla="*/ 23 h 41"/>
                <a:gd name="T8" fmla="*/ 6 w 46"/>
                <a:gd name="T9" fmla="*/ 10 h 41"/>
                <a:gd name="T10" fmla="*/ 12 w 46"/>
                <a:gd name="T11" fmla="*/ 5 h 41"/>
                <a:gd name="T12" fmla="*/ 18 w 46"/>
                <a:gd name="T13" fmla="*/ 10 h 41"/>
                <a:gd name="T14" fmla="*/ 25 w 46"/>
                <a:gd name="T15" fmla="*/ 0 h 41"/>
                <a:gd name="T16" fmla="*/ 26 w 46"/>
                <a:gd name="T17" fmla="*/ 1 h 41"/>
                <a:gd name="T18" fmla="*/ 30 w 46"/>
                <a:gd name="T19" fmla="*/ 12 h 41"/>
                <a:gd name="T20" fmla="*/ 38 w 46"/>
                <a:gd name="T21" fmla="*/ 6 h 41"/>
                <a:gd name="T22" fmla="*/ 43 w 46"/>
                <a:gd name="T23" fmla="*/ 11 h 41"/>
                <a:gd name="T24" fmla="*/ 39 w 46"/>
                <a:gd name="T25" fmla="*/ 20 h 41"/>
                <a:gd name="T26" fmla="*/ 46 w 46"/>
                <a:gd name="T27" fmla="*/ 22 h 41"/>
                <a:gd name="T28" fmla="*/ 46 w 46"/>
                <a:gd name="T29" fmla="*/ 23 h 41"/>
                <a:gd name="T30" fmla="*/ 39 w 46"/>
                <a:gd name="T31" fmla="*/ 30 h 41"/>
                <a:gd name="T32" fmla="*/ 32 w 46"/>
                <a:gd name="T33" fmla="*/ 34 h 41"/>
                <a:gd name="T34" fmla="*/ 32 w 46"/>
                <a:gd name="T35" fmla="*/ 39 h 41"/>
                <a:gd name="T36" fmla="*/ 22 w 46"/>
                <a:gd name="T37" fmla="*/ 41 h 41"/>
                <a:gd name="T38" fmla="*/ 22 w 46"/>
                <a:gd name="T39" fmla="*/ 39 h 41"/>
                <a:gd name="T40" fmla="*/ 3 w 46"/>
                <a:gd name="T41" fmla="*/ 29 h 41"/>
                <a:gd name="T42" fmla="*/ 11 w 46"/>
                <a:gd name="T43" fmla="*/ 32 h 41"/>
                <a:gd name="T44" fmla="*/ 19 w 46"/>
                <a:gd name="T45" fmla="*/ 33 h 41"/>
                <a:gd name="T46" fmla="*/ 23 w 46"/>
                <a:gd name="T47" fmla="*/ 38 h 41"/>
                <a:gd name="T48" fmla="*/ 29 w 46"/>
                <a:gd name="T49" fmla="*/ 33 h 41"/>
                <a:gd name="T50" fmla="*/ 36 w 46"/>
                <a:gd name="T51" fmla="*/ 28 h 41"/>
                <a:gd name="T52" fmla="*/ 43 w 46"/>
                <a:gd name="T53" fmla="*/ 24 h 41"/>
                <a:gd name="T54" fmla="*/ 34 w 46"/>
                <a:gd name="T55" fmla="*/ 25 h 41"/>
                <a:gd name="T56" fmla="*/ 32 w 46"/>
                <a:gd name="T57" fmla="*/ 24 h 41"/>
                <a:gd name="T58" fmla="*/ 36 w 46"/>
                <a:gd name="T59" fmla="*/ 18 h 41"/>
                <a:gd name="T60" fmla="*/ 40 w 46"/>
                <a:gd name="T61" fmla="*/ 11 h 41"/>
                <a:gd name="T62" fmla="*/ 38 w 46"/>
                <a:gd name="T63" fmla="*/ 9 h 41"/>
                <a:gd name="T64" fmla="*/ 31 w 46"/>
                <a:gd name="T65" fmla="*/ 15 h 41"/>
                <a:gd name="T66" fmla="*/ 25 w 46"/>
                <a:gd name="T67" fmla="*/ 22 h 41"/>
                <a:gd name="T68" fmla="*/ 24 w 46"/>
                <a:gd name="T69" fmla="*/ 20 h 41"/>
                <a:gd name="T70" fmla="*/ 25 w 46"/>
                <a:gd name="T71" fmla="*/ 3 h 41"/>
                <a:gd name="T72" fmla="*/ 22 w 46"/>
                <a:gd name="T73" fmla="*/ 7 h 41"/>
                <a:gd name="T74" fmla="*/ 21 w 46"/>
                <a:gd name="T75" fmla="*/ 16 h 41"/>
                <a:gd name="T76" fmla="*/ 19 w 46"/>
                <a:gd name="T77" fmla="*/ 20 h 41"/>
                <a:gd name="T78" fmla="*/ 18 w 46"/>
                <a:gd name="T79" fmla="*/ 19 h 41"/>
                <a:gd name="T80" fmla="*/ 12 w 46"/>
                <a:gd name="T81" fmla="*/ 8 h 41"/>
                <a:gd name="T82" fmla="*/ 11 w 46"/>
                <a:gd name="T83" fmla="*/ 8 h 41"/>
                <a:gd name="T84" fmla="*/ 12 w 46"/>
                <a:gd name="T85" fmla="*/ 19 h 41"/>
                <a:gd name="T86" fmla="*/ 15 w 46"/>
                <a:gd name="T87" fmla="*/ 24 h 41"/>
                <a:gd name="T88" fmla="*/ 14 w 46"/>
                <a:gd name="T89" fmla="*/ 27 h 41"/>
                <a:gd name="T90" fmla="*/ 10 w 46"/>
                <a:gd name="T91" fmla="*/ 26 h 41"/>
                <a:gd name="T92" fmla="*/ 3 w 46"/>
                <a:gd name="T93" fmla="*/ 29 h 41"/>
                <a:gd name="T94" fmla="*/ 43 w 46"/>
                <a:gd name="T95" fmla="*/ 2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6" h="41">
                  <a:moveTo>
                    <a:pt x="21" y="40"/>
                  </a:moveTo>
                  <a:cubicBezTo>
                    <a:pt x="20" y="39"/>
                    <a:pt x="19" y="37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6" y="36"/>
                    <a:pt x="8" y="35"/>
                    <a:pt x="3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2" y="32"/>
                    <a:pt x="0" y="31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8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2" y="24"/>
                    <a:pt x="7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9" y="20"/>
                    <a:pt x="6" y="15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8"/>
                    <a:pt x="7" y="6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1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5" y="5"/>
                    <a:pt x="17" y="7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9"/>
                    <a:pt x="18" y="8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20" y="4"/>
                    <a:pt x="22" y="1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6" y="0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9" y="1"/>
                    <a:pt x="31" y="4"/>
                    <a:pt x="30" y="7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0" y="9"/>
                    <a:pt x="30" y="10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2" y="9"/>
                    <a:pt x="35" y="7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9" y="6"/>
                    <a:pt x="40" y="7"/>
                    <a:pt x="41" y="8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2" y="9"/>
                    <a:pt x="43" y="10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4"/>
                    <a:pt x="41" y="17"/>
                    <a:pt x="39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9" y="20"/>
                    <a:pt x="40" y="20"/>
                    <a:pt x="41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3" y="20"/>
                    <a:pt x="45" y="20"/>
                    <a:pt x="46" y="22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25"/>
                    <a:pt x="45" y="26"/>
                    <a:pt x="44" y="27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2" y="28"/>
                    <a:pt x="40" y="29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6" y="32"/>
                    <a:pt x="34" y="33"/>
                    <a:pt x="32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5"/>
                    <a:pt x="33" y="36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8"/>
                    <a:pt x="32" y="39"/>
                    <a:pt x="32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1" y="41"/>
                    <a:pt x="21" y="41"/>
                    <a:pt x="21" y="40"/>
                  </a:cubicBezTo>
                  <a:close/>
                  <a:moveTo>
                    <a:pt x="22" y="39"/>
                  </a:moveTo>
                  <a:cubicBezTo>
                    <a:pt x="23" y="39"/>
                    <a:pt x="23" y="39"/>
                    <a:pt x="23" y="39"/>
                  </a:cubicBezTo>
                  <a:cubicBezTo>
                    <a:pt x="22" y="39"/>
                    <a:pt x="22" y="39"/>
                    <a:pt x="22" y="39"/>
                  </a:cubicBezTo>
                  <a:close/>
                  <a:moveTo>
                    <a:pt x="3" y="29"/>
                  </a:moveTo>
                  <a:cubicBezTo>
                    <a:pt x="3" y="29"/>
                    <a:pt x="4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6" y="31"/>
                    <a:pt x="8" y="31"/>
                    <a:pt x="11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5" y="33"/>
                    <a:pt x="19" y="33"/>
                    <a:pt x="19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1" y="35"/>
                    <a:pt x="22" y="36"/>
                    <a:pt x="23" y="38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9" y="35"/>
                    <a:pt x="29" y="33"/>
                    <a:pt x="29" y="33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9" y="32"/>
                    <a:pt x="30" y="32"/>
                    <a:pt x="30" y="31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0" y="31"/>
                    <a:pt x="33" y="30"/>
                    <a:pt x="36" y="2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9" y="27"/>
                    <a:pt x="43" y="24"/>
                    <a:pt x="43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43" y="23"/>
                    <a:pt x="42" y="23"/>
                    <a:pt x="41" y="23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38" y="23"/>
                    <a:pt x="34" y="25"/>
                    <a:pt x="34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5"/>
                    <a:pt x="33" y="25"/>
                    <a:pt x="32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24"/>
                    <a:pt x="32" y="23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22"/>
                    <a:pt x="35" y="20"/>
                    <a:pt x="36" y="18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8" y="16"/>
                    <a:pt x="40" y="13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40" y="10"/>
                    <a:pt x="39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9" y="9"/>
                    <a:pt x="38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7" y="9"/>
                    <a:pt x="33" y="12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29" y="18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2"/>
                    <a:pt x="26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1"/>
                    <a:pt x="24" y="21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7" y="12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4"/>
                    <a:pt x="27" y="4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4" y="3"/>
                    <a:pt x="22" y="5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1" y="10"/>
                    <a:pt x="21" y="13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7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0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8" y="20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7" y="16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5" y="10"/>
                    <a:pt x="13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3"/>
                    <a:pt x="11" y="16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4" y="22"/>
                    <a:pt x="15" y="24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5"/>
                    <a:pt x="15" y="25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2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7" y="26"/>
                    <a:pt x="4" y="27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lose/>
                  <a:moveTo>
                    <a:pt x="43" y="23"/>
                  </a:moveTo>
                  <a:cubicBezTo>
                    <a:pt x="43" y="23"/>
                    <a:pt x="43" y="23"/>
                    <a:pt x="43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23"/>
                    <a:pt x="43" y="23"/>
                    <a:pt x="43" y="2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>
                <a:ea typeface="幼圆" panose="02010509060101010101" pitchFamily="49" charset="-122"/>
              </a:rPr>
              <a:t>紧密型县域医共体</a:t>
            </a:r>
            <a:r>
              <a:rPr lang="zh-CN" altLang="zh-CN" dirty="0">
                <a:solidFill>
                  <a:srgbClr val="FF0000"/>
                </a:solidFill>
                <a:ea typeface="幼圆" panose="02010509060101010101" pitchFamily="49" charset="-122"/>
              </a:rPr>
              <a:t>如何提升</a:t>
            </a:r>
            <a:r>
              <a:rPr lang="zh-CN" altLang="zh-CN" dirty="0">
                <a:ea typeface="幼圆" panose="02010509060101010101" pitchFamily="49" charset="-122"/>
              </a:rPr>
              <a:t>县域内医疗</a:t>
            </a:r>
            <a:r>
              <a:rPr lang="zh-CN" altLang="zh-CN" dirty="0">
                <a:solidFill>
                  <a:srgbClr val="FF0000"/>
                </a:solidFill>
                <a:ea typeface="幼圆" panose="02010509060101010101" pitchFamily="49" charset="-122"/>
              </a:rPr>
              <a:t>服务</a:t>
            </a:r>
            <a:r>
              <a:rPr lang="zh-CN" altLang="zh-CN" dirty="0" smtClean="0">
                <a:solidFill>
                  <a:srgbClr val="FF0000"/>
                </a:solidFill>
                <a:ea typeface="幼圆" panose="02010509060101010101" pitchFamily="49" charset="-122"/>
              </a:rPr>
              <a:t>能力</a:t>
            </a:r>
            <a:r>
              <a:rPr lang="zh-CN" altLang="en-US" dirty="0" smtClean="0">
                <a:solidFill>
                  <a:srgbClr val="FF0000"/>
                </a:solidFill>
                <a:ea typeface="幼圆" panose="02010509060101010101" pitchFamily="49" charset="-122"/>
              </a:rPr>
              <a:t>？</a:t>
            </a:r>
            <a:endParaRPr lang="zh-CN" altLang="en-US" dirty="0">
              <a:solidFill>
                <a:srgbClr val="FF0000"/>
              </a:solidFill>
              <a:ea typeface="幼圆" panose="02010509060101010101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599565" y="1580515"/>
            <a:ext cx="9565640" cy="4336415"/>
            <a:chOff x="635000" y="1133475"/>
            <a:chExt cx="10852858" cy="5213357"/>
          </a:xfrm>
        </p:grpSpPr>
        <p:sp>
          <p:nvSpPr>
            <p:cNvPr id="7" name="饼形 6"/>
            <p:cNvSpPr/>
            <p:nvPr/>
          </p:nvSpPr>
          <p:spPr>
            <a:xfrm>
              <a:off x="635000" y="1133475"/>
              <a:ext cx="5213357" cy="5213357"/>
            </a:xfrm>
            <a:prstGeom prst="pie">
              <a:avLst>
                <a:gd name="adj1" fmla="val 5400000"/>
                <a:gd name="adj2" fmla="val 1620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3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endParaRPr lang="zh-CN" altLang="en-US">
                <a:ea typeface="幼圆" panose="02010509060101010101" pitchFamily="49" charset="-122"/>
              </a:endParaRPr>
            </a:p>
          </p:txBody>
        </p:sp>
        <p:sp>
          <p:nvSpPr>
            <p:cNvPr id="8" name="任意多边形 7"/>
            <p:cNvSpPr/>
            <p:nvPr/>
          </p:nvSpPr>
          <p:spPr>
            <a:xfrm>
              <a:off x="3241678" y="1133475"/>
              <a:ext cx="8246180" cy="5213357"/>
            </a:xfrm>
            <a:custGeom>
              <a:avLst/>
              <a:gdLst>
                <a:gd name="connsiteX0" fmla="*/ 0 w 8246180"/>
                <a:gd name="connsiteY0" fmla="*/ 0 h 5213357"/>
                <a:gd name="connsiteX1" fmla="*/ 8246180 w 8246180"/>
                <a:gd name="connsiteY1" fmla="*/ 0 h 5213357"/>
                <a:gd name="connsiteX2" fmla="*/ 8246180 w 8246180"/>
                <a:gd name="connsiteY2" fmla="*/ 5213357 h 5213357"/>
                <a:gd name="connsiteX3" fmla="*/ 0 w 8246180"/>
                <a:gd name="connsiteY3" fmla="*/ 5213357 h 5213357"/>
                <a:gd name="connsiteX4" fmla="*/ 0 w 8246180"/>
                <a:gd name="connsiteY4" fmla="*/ 0 h 5213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46180" h="5213357">
                  <a:moveTo>
                    <a:pt x="0" y="0"/>
                  </a:moveTo>
                  <a:lnTo>
                    <a:pt x="8246180" y="0"/>
                  </a:lnTo>
                  <a:lnTo>
                    <a:pt x="8246180" y="5213357"/>
                  </a:lnTo>
                  <a:lnTo>
                    <a:pt x="0" y="521335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7160" tIns="137160" rIns="137160" bIns="3786507" numCol="1" spcCol="1270" anchor="ctr" anchorCtr="0">
              <a:noAutofit/>
            </a:bodyPr>
            <a:lstStyle/>
            <a:p>
              <a:pPr lvl="0" defTabSz="1600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kern="1200" baseline="0" dirty="0" smtClean="0">
                  <a:solidFill>
                    <a:srgbClr val="FF0000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+mn-ea"/>
                </a:rPr>
                <a:t>“一整合”</a:t>
              </a:r>
              <a:r>
                <a:rPr lang="zh-CN" kern="1200" baseline="0" dirty="0" smtClean="0">
                  <a:latin typeface="幼圆" panose="02010509060101010101" pitchFamily="49" charset="-122"/>
                  <a:ea typeface="幼圆" panose="02010509060101010101" pitchFamily="49" charset="-122"/>
                  <a:cs typeface="+mn-ea"/>
                </a:rPr>
                <a:t>：</a:t>
              </a:r>
              <a:r>
                <a:rPr lang="zh-CN" kern="1200" baseline="0" dirty="0" smtClean="0">
                  <a:solidFill>
                    <a:srgbClr val="FF0000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+mn-ea"/>
                </a:rPr>
                <a:t>整合</a:t>
              </a:r>
              <a:r>
                <a:rPr lang="zh-CN" kern="1200" baseline="0" dirty="0" smtClean="0">
                  <a:latin typeface="幼圆" panose="02010509060101010101" pitchFamily="49" charset="-122"/>
                  <a:ea typeface="幼圆" panose="02010509060101010101" pitchFamily="49" charset="-122"/>
                  <a:cs typeface="+mn-ea"/>
                </a:rPr>
                <a:t>县域医疗卫生</a:t>
              </a:r>
              <a:r>
                <a:rPr lang="zh-CN" kern="1200" baseline="0" dirty="0" smtClean="0">
                  <a:solidFill>
                    <a:srgbClr val="FF0000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+mn-ea"/>
                </a:rPr>
                <a:t>资源</a:t>
              </a:r>
              <a:r>
                <a:rPr lang="zh-CN" kern="1200" baseline="0" dirty="0" smtClean="0">
                  <a:latin typeface="幼圆" panose="02010509060101010101" pitchFamily="49" charset="-122"/>
                  <a:ea typeface="幼圆" panose="02010509060101010101" pitchFamily="49" charset="-122"/>
                  <a:cs typeface="+mn-ea"/>
                </a:rPr>
                <a:t>要素</a:t>
              </a:r>
            </a:p>
          </p:txBody>
        </p:sp>
        <p:sp>
          <p:nvSpPr>
            <p:cNvPr id="9" name="饼形 8"/>
            <p:cNvSpPr/>
            <p:nvPr/>
          </p:nvSpPr>
          <p:spPr>
            <a:xfrm>
              <a:off x="1547339" y="2697485"/>
              <a:ext cx="3388679" cy="3388679"/>
            </a:xfrm>
            <a:prstGeom prst="pie">
              <a:avLst>
                <a:gd name="adj1" fmla="val 5400000"/>
                <a:gd name="adj2" fmla="val 1620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-1412691"/>
                <a:satOff val="21171"/>
                <a:lumOff val="-6372"/>
                <a:alphaOff val="0"/>
              </a:schemeClr>
            </a:fillRef>
            <a:effectRef idx="3">
              <a:schemeClr val="accent5">
                <a:hueOff val="-1412691"/>
                <a:satOff val="21171"/>
                <a:lumOff val="-6372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endParaRPr lang="zh-CN" altLang="en-US">
                <a:ea typeface="幼圆" panose="02010509060101010101" pitchFamily="49" charset="-122"/>
              </a:endParaRPr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3241678" y="2697485"/>
              <a:ext cx="8246180" cy="3388679"/>
            </a:xfrm>
            <a:custGeom>
              <a:avLst/>
              <a:gdLst>
                <a:gd name="connsiteX0" fmla="*/ 0 w 8246180"/>
                <a:gd name="connsiteY0" fmla="*/ 0 h 3388679"/>
                <a:gd name="connsiteX1" fmla="*/ 8246180 w 8246180"/>
                <a:gd name="connsiteY1" fmla="*/ 0 h 3388679"/>
                <a:gd name="connsiteX2" fmla="*/ 8246180 w 8246180"/>
                <a:gd name="connsiteY2" fmla="*/ 3388679 h 3388679"/>
                <a:gd name="connsiteX3" fmla="*/ 0 w 8246180"/>
                <a:gd name="connsiteY3" fmla="*/ 3388679 h 3388679"/>
                <a:gd name="connsiteX4" fmla="*/ 0 w 8246180"/>
                <a:gd name="connsiteY4" fmla="*/ 0 h 3388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46180" h="3388679">
                  <a:moveTo>
                    <a:pt x="0" y="0"/>
                  </a:moveTo>
                  <a:lnTo>
                    <a:pt x="8246180" y="0"/>
                  </a:lnTo>
                  <a:lnTo>
                    <a:pt x="8246180" y="3388679"/>
                  </a:lnTo>
                  <a:lnTo>
                    <a:pt x="0" y="338867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5">
                <a:hueOff val="-1412691"/>
                <a:satOff val="21171"/>
                <a:lumOff val="-6372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7160" tIns="137160" rIns="137160" bIns="1961834" numCol="1" spcCol="1270" anchor="ctr" anchorCtr="0">
              <a:noAutofit/>
            </a:bodyPr>
            <a:lstStyle/>
            <a:p>
              <a:pPr lvl="0" algn="l" defTabSz="1600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kern="1200" baseline="0" dirty="0" smtClean="0">
                  <a:solidFill>
                    <a:srgbClr val="FF0000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+mn-ea"/>
                </a:rPr>
                <a:t>“一统筹”</a:t>
              </a:r>
              <a:r>
                <a:rPr lang="zh-CN" kern="1200" baseline="0" dirty="0" smtClean="0">
                  <a:latin typeface="幼圆" panose="02010509060101010101" pitchFamily="49" charset="-122"/>
                  <a:ea typeface="幼圆" panose="02010509060101010101" pitchFamily="49" charset="-122"/>
                  <a:cs typeface="+mn-ea"/>
                </a:rPr>
                <a:t>：</a:t>
              </a:r>
              <a:r>
                <a:rPr lang="zh-CN" kern="1200" baseline="0" dirty="0" smtClean="0">
                  <a:solidFill>
                    <a:srgbClr val="FF0000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+mn-ea"/>
                </a:rPr>
                <a:t>统筹</a:t>
              </a:r>
              <a:r>
                <a:rPr lang="zh-CN" kern="1200" baseline="0" dirty="0" smtClean="0">
                  <a:latin typeface="幼圆" panose="02010509060101010101" pitchFamily="49" charset="-122"/>
                  <a:ea typeface="幼圆" panose="02010509060101010101" pitchFamily="49" charset="-122"/>
                  <a:cs typeface="+mn-ea"/>
                </a:rPr>
                <a:t>县域医疗卫生</a:t>
              </a:r>
              <a:r>
                <a:rPr lang="zh-CN" kern="1200" baseline="0" dirty="0" smtClean="0">
                  <a:solidFill>
                    <a:srgbClr val="FF0000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+mn-ea"/>
                </a:rPr>
                <a:t>信息化建设</a:t>
              </a:r>
            </a:p>
          </p:txBody>
        </p:sp>
        <p:sp>
          <p:nvSpPr>
            <p:cNvPr id="11" name="饼形 10"/>
            <p:cNvSpPr/>
            <p:nvPr/>
          </p:nvSpPr>
          <p:spPr>
            <a:xfrm>
              <a:off x="2459676" y="4261491"/>
              <a:ext cx="1564005" cy="1564005"/>
            </a:xfrm>
            <a:prstGeom prst="pie">
              <a:avLst>
                <a:gd name="adj1" fmla="val 5400000"/>
                <a:gd name="adj2" fmla="val 1620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-2825382"/>
                <a:satOff val="42342"/>
                <a:lumOff val="-12745"/>
                <a:alphaOff val="0"/>
              </a:schemeClr>
            </a:fillRef>
            <a:effectRef idx="3">
              <a:schemeClr val="accent5">
                <a:hueOff val="-2825382"/>
                <a:satOff val="42342"/>
                <a:lumOff val="-12745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endParaRPr lang="zh-CN" altLang="en-US">
                <a:ea typeface="幼圆" panose="02010509060101010101" pitchFamily="49" charset="-122"/>
              </a:endParaRPr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3241678" y="4442420"/>
              <a:ext cx="8246180" cy="1564005"/>
            </a:xfrm>
            <a:custGeom>
              <a:avLst/>
              <a:gdLst>
                <a:gd name="connsiteX0" fmla="*/ 0 w 8246180"/>
                <a:gd name="connsiteY0" fmla="*/ 0 h 1564005"/>
                <a:gd name="connsiteX1" fmla="*/ 8246180 w 8246180"/>
                <a:gd name="connsiteY1" fmla="*/ 0 h 1564005"/>
                <a:gd name="connsiteX2" fmla="*/ 8246180 w 8246180"/>
                <a:gd name="connsiteY2" fmla="*/ 1564005 h 1564005"/>
                <a:gd name="connsiteX3" fmla="*/ 0 w 8246180"/>
                <a:gd name="connsiteY3" fmla="*/ 1564005 h 1564005"/>
                <a:gd name="connsiteX4" fmla="*/ 0 w 8246180"/>
                <a:gd name="connsiteY4" fmla="*/ 0 h 1564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46180" h="1564005">
                  <a:moveTo>
                    <a:pt x="0" y="0"/>
                  </a:moveTo>
                  <a:lnTo>
                    <a:pt x="8246180" y="0"/>
                  </a:lnTo>
                  <a:lnTo>
                    <a:pt x="8246180" y="1564005"/>
                  </a:lnTo>
                  <a:lnTo>
                    <a:pt x="0" y="156400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5">
                <a:hueOff val="-2825382"/>
                <a:satOff val="42342"/>
                <a:lumOff val="-12745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lvl="0" defTabSz="1600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sz="2000" kern="1200" baseline="0" dirty="0" smtClean="0">
                  <a:solidFill>
                    <a:srgbClr val="FF0000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+mn-ea"/>
                </a:rPr>
                <a:t>“三提升”</a:t>
              </a:r>
              <a:r>
                <a:rPr lang="zh-CN" sz="2000" kern="1200" baseline="0" dirty="0" smtClean="0">
                  <a:latin typeface="幼圆" panose="02010509060101010101" pitchFamily="49" charset="-122"/>
                  <a:ea typeface="幼圆" panose="02010509060101010101" pitchFamily="49" charset="-122"/>
                  <a:cs typeface="+mn-ea"/>
                </a:rPr>
                <a:t>：</a:t>
              </a:r>
              <a:r>
                <a:rPr lang="zh-CN" sz="2000" kern="1200" baseline="0" dirty="0" smtClean="0">
                  <a:solidFill>
                    <a:srgbClr val="FF0000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+mn-ea"/>
                </a:rPr>
                <a:t>提升</a:t>
              </a:r>
              <a:r>
                <a:rPr lang="zh-CN" sz="2000" kern="1200" baseline="0" dirty="0" smtClean="0">
                  <a:latin typeface="幼圆" panose="02010509060101010101" pitchFamily="49" charset="-122"/>
                  <a:ea typeface="幼圆" panose="02010509060101010101" pitchFamily="49" charset="-122"/>
                  <a:cs typeface="+mn-ea"/>
                </a:rPr>
                <a:t>县级服务能力</a:t>
              </a:r>
              <a:endParaRPr lang="en-US" altLang="zh-CN" sz="2000" dirty="0">
                <a:latin typeface="幼圆" panose="02010509060101010101" pitchFamily="49" charset="-122"/>
                <a:ea typeface="幼圆" panose="02010509060101010101" pitchFamily="49" charset="-122"/>
                <a:cs typeface="+mn-ea"/>
              </a:endParaRPr>
            </a:p>
            <a:p>
              <a:pPr lvl="0" defTabSz="1600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2000" kern="1200" dirty="0" smtClean="0">
                  <a:solidFill>
                    <a:srgbClr val="FF0000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+mn-ea"/>
                </a:rPr>
                <a:t>            </a:t>
              </a:r>
              <a:r>
                <a:rPr lang="zh-CN" sz="2000" kern="1200" baseline="0" dirty="0" smtClean="0">
                  <a:solidFill>
                    <a:srgbClr val="FF0000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+mn-ea"/>
                </a:rPr>
                <a:t>提升</a:t>
              </a:r>
              <a:r>
                <a:rPr lang="zh-CN" sz="2000" kern="1200" baseline="0" dirty="0" smtClean="0">
                  <a:latin typeface="幼圆" panose="02010509060101010101" pitchFamily="49" charset="-122"/>
                  <a:ea typeface="幼圆" panose="02010509060101010101" pitchFamily="49" charset="-122"/>
                  <a:cs typeface="+mn-ea"/>
                </a:rPr>
                <a:t>基层服务能力</a:t>
              </a:r>
              <a:endParaRPr lang="en-US" altLang="zh-CN" sz="2000" dirty="0">
                <a:latin typeface="幼圆" panose="02010509060101010101" pitchFamily="49" charset="-122"/>
                <a:ea typeface="幼圆" panose="02010509060101010101" pitchFamily="49" charset="-122"/>
                <a:cs typeface="+mn-ea"/>
              </a:endParaRPr>
            </a:p>
            <a:p>
              <a:pPr lvl="0" defTabSz="1600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2000" kern="1200" dirty="0" smtClean="0">
                  <a:solidFill>
                    <a:srgbClr val="FF0000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+mn-ea"/>
                </a:rPr>
                <a:t>            </a:t>
              </a:r>
              <a:r>
                <a:rPr lang="zh-CN" sz="2000" kern="1200" baseline="0" dirty="0" smtClean="0">
                  <a:solidFill>
                    <a:srgbClr val="FF0000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+mn-ea"/>
                </a:rPr>
                <a:t>提升</a:t>
              </a:r>
              <a:r>
                <a:rPr lang="zh-CN" sz="2000" kern="1200" baseline="0" dirty="0" smtClean="0">
                  <a:latin typeface="幼圆" panose="02010509060101010101" pitchFamily="49" charset="-122"/>
                  <a:ea typeface="幼圆" panose="02010509060101010101" pitchFamily="49" charset="-122"/>
                  <a:cs typeface="+mn-ea"/>
                </a:rPr>
                <a:t>危重患者救治能力</a:t>
              </a:r>
            </a:p>
          </p:txBody>
        </p:sp>
      </p:grpSp>
      <p:grpSp>
        <p:nvGrpSpPr>
          <p:cNvPr id="13" name="Group 167"/>
          <p:cNvGrpSpPr>
            <a:grpSpLocks noChangeAspect="1"/>
          </p:cNvGrpSpPr>
          <p:nvPr/>
        </p:nvGrpSpPr>
        <p:grpSpPr bwMode="auto">
          <a:xfrm>
            <a:off x="910554" y="1578056"/>
            <a:ext cx="2435598" cy="1379591"/>
            <a:chOff x="2162" y="380"/>
            <a:chExt cx="2371" cy="1343"/>
          </a:xfrm>
        </p:grpSpPr>
        <p:sp>
          <p:nvSpPr>
            <p:cNvPr id="14" name="Freeform 168"/>
            <p:cNvSpPr>
              <a:spLocks/>
            </p:cNvSpPr>
            <p:nvPr/>
          </p:nvSpPr>
          <p:spPr bwMode="auto">
            <a:xfrm>
              <a:off x="2290" y="1587"/>
              <a:ext cx="2137" cy="136"/>
            </a:xfrm>
            <a:custGeom>
              <a:avLst/>
              <a:gdLst>
                <a:gd name="T0" fmla="*/ 583 w 584"/>
                <a:gd name="T1" fmla="*/ 14 h 37"/>
                <a:gd name="T2" fmla="*/ 292 w 584"/>
                <a:gd name="T3" fmla="*/ 35 h 37"/>
                <a:gd name="T4" fmla="*/ 1 w 584"/>
                <a:gd name="T5" fmla="*/ 13 h 37"/>
                <a:gd name="T6" fmla="*/ 292 w 584"/>
                <a:gd name="T7" fmla="*/ 0 h 37"/>
                <a:gd name="T8" fmla="*/ 583 w 584"/>
                <a:gd name="T9" fmla="*/ 1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4" h="37">
                  <a:moveTo>
                    <a:pt x="583" y="14"/>
                  </a:moveTo>
                  <a:cubicBezTo>
                    <a:pt x="584" y="37"/>
                    <a:pt x="453" y="36"/>
                    <a:pt x="292" y="35"/>
                  </a:cubicBezTo>
                  <a:cubicBezTo>
                    <a:pt x="132" y="35"/>
                    <a:pt x="0" y="35"/>
                    <a:pt x="1" y="13"/>
                  </a:cubicBezTo>
                  <a:cubicBezTo>
                    <a:pt x="2" y="1"/>
                    <a:pt x="132" y="0"/>
                    <a:pt x="292" y="0"/>
                  </a:cubicBezTo>
                  <a:cubicBezTo>
                    <a:pt x="452" y="0"/>
                    <a:pt x="582" y="2"/>
                    <a:pt x="583" y="14"/>
                  </a:cubicBezTo>
                  <a:close/>
                </a:path>
              </a:pathLst>
            </a:custGeom>
            <a:solidFill>
              <a:srgbClr val="6ABD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Freeform 169"/>
            <p:cNvSpPr>
              <a:spLocks/>
            </p:cNvSpPr>
            <p:nvPr/>
          </p:nvSpPr>
          <p:spPr bwMode="auto">
            <a:xfrm>
              <a:off x="3512" y="567"/>
              <a:ext cx="952" cy="968"/>
            </a:xfrm>
            <a:custGeom>
              <a:avLst/>
              <a:gdLst>
                <a:gd name="T0" fmla="*/ 3 w 260"/>
                <a:gd name="T1" fmla="*/ 264 h 264"/>
                <a:gd name="T2" fmla="*/ 260 w 260"/>
                <a:gd name="T3" fmla="*/ 264 h 264"/>
                <a:gd name="T4" fmla="*/ 260 w 260"/>
                <a:gd name="T5" fmla="*/ 179 h 264"/>
                <a:gd name="T6" fmla="*/ 146 w 260"/>
                <a:gd name="T7" fmla="*/ 1 h 264"/>
                <a:gd name="T8" fmla="*/ 0 w 260"/>
                <a:gd name="T9" fmla="*/ 0 h 264"/>
                <a:gd name="T10" fmla="*/ 3 w 260"/>
                <a:gd name="T11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0" h="264">
                  <a:moveTo>
                    <a:pt x="3" y="264"/>
                  </a:moveTo>
                  <a:cubicBezTo>
                    <a:pt x="260" y="264"/>
                    <a:pt x="260" y="264"/>
                    <a:pt x="260" y="264"/>
                  </a:cubicBezTo>
                  <a:cubicBezTo>
                    <a:pt x="260" y="179"/>
                    <a:pt x="260" y="179"/>
                    <a:pt x="260" y="179"/>
                  </a:cubicBezTo>
                  <a:cubicBezTo>
                    <a:pt x="240" y="66"/>
                    <a:pt x="146" y="1"/>
                    <a:pt x="146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264"/>
                    <a:pt x="3" y="264"/>
                    <a:pt x="3" y="26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Freeform 170"/>
            <p:cNvSpPr>
              <a:spLocks noEditPoints="1"/>
            </p:cNvSpPr>
            <p:nvPr/>
          </p:nvSpPr>
          <p:spPr bwMode="auto">
            <a:xfrm>
              <a:off x="3509" y="559"/>
              <a:ext cx="962" cy="984"/>
            </a:xfrm>
            <a:custGeom>
              <a:avLst/>
              <a:gdLst>
                <a:gd name="T0" fmla="*/ 2 w 263"/>
                <a:gd name="T1" fmla="*/ 266 h 268"/>
                <a:gd name="T2" fmla="*/ 2 w 263"/>
                <a:gd name="T3" fmla="*/ 266 h 268"/>
                <a:gd name="T4" fmla="*/ 2 w 263"/>
                <a:gd name="T5" fmla="*/ 266 h 268"/>
                <a:gd name="T6" fmla="*/ 0 w 263"/>
                <a:gd name="T7" fmla="*/ 2 h 268"/>
                <a:gd name="T8" fmla="*/ 0 w 263"/>
                <a:gd name="T9" fmla="*/ 1 h 268"/>
                <a:gd name="T10" fmla="*/ 0 w 263"/>
                <a:gd name="T11" fmla="*/ 1 h 268"/>
                <a:gd name="T12" fmla="*/ 1 w 263"/>
                <a:gd name="T13" fmla="*/ 0 h 268"/>
                <a:gd name="T14" fmla="*/ 1 w 263"/>
                <a:gd name="T15" fmla="*/ 0 h 268"/>
                <a:gd name="T16" fmla="*/ 147 w 263"/>
                <a:gd name="T17" fmla="*/ 2 h 268"/>
                <a:gd name="T18" fmla="*/ 147 w 263"/>
                <a:gd name="T19" fmla="*/ 2 h 268"/>
                <a:gd name="T20" fmla="*/ 263 w 263"/>
                <a:gd name="T21" fmla="*/ 181 h 268"/>
                <a:gd name="T22" fmla="*/ 263 w 263"/>
                <a:gd name="T23" fmla="*/ 181 h 268"/>
                <a:gd name="T24" fmla="*/ 263 w 263"/>
                <a:gd name="T25" fmla="*/ 266 h 268"/>
                <a:gd name="T26" fmla="*/ 262 w 263"/>
                <a:gd name="T27" fmla="*/ 267 h 268"/>
                <a:gd name="T28" fmla="*/ 262 w 263"/>
                <a:gd name="T29" fmla="*/ 267 h 268"/>
                <a:gd name="T30" fmla="*/ 261 w 263"/>
                <a:gd name="T31" fmla="*/ 268 h 268"/>
                <a:gd name="T32" fmla="*/ 261 w 263"/>
                <a:gd name="T33" fmla="*/ 268 h 268"/>
                <a:gd name="T34" fmla="*/ 4 w 263"/>
                <a:gd name="T35" fmla="*/ 268 h 268"/>
                <a:gd name="T36" fmla="*/ 4 w 263"/>
                <a:gd name="T37" fmla="*/ 268 h 268"/>
                <a:gd name="T38" fmla="*/ 4 w 263"/>
                <a:gd name="T39" fmla="*/ 268 h 268"/>
                <a:gd name="T40" fmla="*/ 4 w 263"/>
                <a:gd name="T41" fmla="*/ 268 h 268"/>
                <a:gd name="T42" fmla="*/ 2 w 263"/>
                <a:gd name="T43" fmla="*/ 266 h 268"/>
                <a:gd name="T44" fmla="*/ 260 w 263"/>
                <a:gd name="T45" fmla="*/ 265 h 268"/>
                <a:gd name="T46" fmla="*/ 260 w 263"/>
                <a:gd name="T47" fmla="*/ 181 h 268"/>
                <a:gd name="T48" fmla="*/ 195 w 263"/>
                <a:gd name="T49" fmla="*/ 51 h 268"/>
                <a:gd name="T50" fmla="*/ 195 w 263"/>
                <a:gd name="T51" fmla="*/ 51 h 268"/>
                <a:gd name="T52" fmla="*/ 146 w 263"/>
                <a:gd name="T53" fmla="*/ 5 h 268"/>
                <a:gd name="T54" fmla="*/ 146 w 263"/>
                <a:gd name="T55" fmla="*/ 5 h 268"/>
                <a:gd name="T56" fmla="*/ 3 w 263"/>
                <a:gd name="T57" fmla="*/ 3 h 268"/>
                <a:gd name="T58" fmla="*/ 5 w 263"/>
                <a:gd name="T59" fmla="*/ 265 h 268"/>
                <a:gd name="T60" fmla="*/ 260 w 263"/>
                <a:gd name="T61" fmla="*/ 265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63" h="268">
                  <a:moveTo>
                    <a:pt x="2" y="266"/>
                  </a:moveTo>
                  <a:cubicBezTo>
                    <a:pt x="2" y="266"/>
                    <a:pt x="2" y="266"/>
                    <a:pt x="2" y="266"/>
                  </a:cubicBezTo>
                  <a:cubicBezTo>
                    <a:pt x="2" y="266"/>
                    <a:pt x="2" y="266"/>
                    <a:pt x="2" y="26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47" y="2"/>
                    <a:pt x="147" y="2"/>
                    <a:pt x="147" y="2"/>
                  </a:cubicBezTo>
                  <a:cubicBezTo>
                    <a:pt x="147" y="2"/>
                    <a:pt x="147" y="2"/>
                    <a:pt x="147" y="2"/>
                  </a:cubicBezTo>
                  <a:cubicBezTo>
                    <a:pt x="147" y="2"/>
                    <a:pt x="243" y="67"/>
                    <a:pt x="263" y="181"/>
                  </a:cubicBezTo>
                  <a:cubicBezTo>
                    <a:pt x="263" y="181"/>
                    <a:pt x="263" y="181"/>
                    <a:pt x="263" y="181"/>
                  </a:cubicBezTo>
                  <a:cubicBezTo>
                    <a:pt x="263" y="266"/>
                    <a:pt x="263" y="266"/>
                    <a:pt x="263" y="266"/>
                  </a:cubicBezTo>
                  <a:cubicBezTo>
                    <a:pt x="263" y="266"/>
                    <a:pt x="263" y="267"/>
                    <a:pt x="262" y="267"/>
                  </a:cubicBezTo>
                  <a:cubicBezTo>
                    <a:pt x="262" y="267"/>
                    <a:pt x="262" y="267"/>
                    <a:pt x="262" y="267"/>
                  </a:cubicBezTo>
                  <a:cubicBezTo>
                    <a:pt x="262" y="267"/>
                    <a:pt x="262" y="268"/>
                    <a:pt x="261" y="268"/>
                  </a:cubicBezTo>
                  <a:cubicBezTo>
                    <a:pt x="261" y="268"/>
                    <a:pt x="261" y="268"/>
                    <a:pt x="261" y="268"/>
                  </a:cubicBezTo>
                  <a:cubicBezTo>
                    <a:pt x="4" y="268"/>
                    <a:pt x="4" y="268"/>
                    <a:pt x="4" y="268"/>
                  </a:cubicBezTo>
                  <a:cubicBezTo>
                    <a:pt x="4" y="268"/>
                    <a:pt x="4" y="268"/>
                    <a:pt x="4" y="268"/>
                  </a:cubicBezTo>
                  <a:cubicBezTo>
                    <a:pt x="4" y="268"/>
                    <a:pt x="4" y="268"/>
                    <a:pt x="4" y="268"/>
                  </a:cubicBezTo>
                  <a:cubicBezTo>
                    <a:pt x="4" y="268"/>
                    <a:pt x="4" y="268"/>
                    <a:pt x="4" y="268"/>
                  </a:cubicBezTo>
                  <a:cubicBezTo>
                    <a:pt x="3" y="268"/>
                    <a:pt x="2" y="267"/>
                    <a:pt x="2" y="266"/>
                  </a:cubicBezTo>
                  <a:close/>
                  <a:moveTo>
                    <a:pt x="260" y="265"/>
                  </a:moveTo>
                  <a:cubicBezTo>
                    <a:pt x="260" y="181"/>
                    <a:pt x="260" y="181"/>
                    <a:pt x="260" y="181"/>
                  </a:cubicBezTo>
                  <a:cubicBezTo>
                    <a:pt x="250" y="125"/>
                    <a:pt x="221" y="81"/>
                    <a:pt x="195" y="51"/>
                  </a:cubicBezTo>
                  <a:cubicBezTo>
                    <a:pt x="195" y="51"/>
                    <a:pt x="195" y="51"/>
                    <a:pt x="195" y="51"/>
                  </a:cubicBezTo>
                  <a:cubicBezTo>
                    <a:pt x="171" y="23"/>
                    <a:pt x="149" y="7"/>
                    <a:pt x="146" y="5"/>
                  </a:cubicBezTo>
                  <a:cubicBezTo>
                    <a:pt x="146" y="5"/>
                    <a:pt x="146" y="5"/>
                    <a:pt x="146" y="5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265"/>
                    <a:pt x="5" y="265"/>
                    <a:pt x="5" y="265"/>
                  </a:cubicBezTo>
                  <a:cubicBezTo>
                    <a:pt x="260" y="265"/>
                    <a:pt x="260" y="265"/>
                    <a:pt x="260" y="26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Freeform 171"/>
            <p:cNvSpPr>
              <a:spLocks/>
            </p:cNvSpPr>
            <p:nvPr/>
          </p:nvSpPr>
          <p:spPr bwMode="auto">
            <a:xfrm>
              <a:off x="2184" y="567"/>
              <a:ext cx="1339" cy="968"/>
            </a:xfrm>
            <a:custGeom>
              <a:avLst/>
              <a:gdLst>
                <a:gd name="T0" fmla="*/ 1332 w 1339"/>
                <a:gd name="T1" fmla="*/ 0 h 968"/>
                <a:gd name="T2" fmla="*/ 1339 w 1339"/>
                <a:gd name="T3" fmla="*/ 968 h 968"/>
                <a:gd name="T4" fmla="*/ 7 w 1339"/>
                <a:gd name="T5" fmla="*/ 968 h 968"/>
                <a:gd name="T6" fmla="*/ 0 w 1339"/>
                <a:gd name="T7" fmla="*/ 7 h 968"/>
                <a:gd name="T8" fmla="*/ 1332 w 1339"/>
                <a:gd name="T9" fmla="*/ 0 h 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9" h="968">
                  <a:moveTo>
                    <a:pt x="1332" y="0"/>
                  </a:moveTo>
                  <a:lnTo>
                    <a:pt x="1339" y="968"/>
                  </a:lnTo>
                  <a:lnTo>
                    <a:pt x="7" y="968"/>
                  </a:lnTo>
                  <a:lnTo>
                    <a:pt x="0" y="7"/>
                  </a:lnTo>
                  <a:lnTo>
                    <a:pt x="13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Freeform 172"/>
            <p:cNvSpPr>
              <a:spLocks noEditPoints="1"/>
            </p:cNvSpPr>
            <p:nvPr/>
          </p:nvSpPr>
          <p:spPr bwMode="auto">
            <a:xfrm>
              <a:off x="2180" y="559"/>
              <a:ext cx="1347" cy="984"/>
            </a:xfrm>
            <a:custGeom>
              <a:avLst/>
              <a:gdLst>
                <a:gd name="T0" fmla="*/ 3 w 368"/>
                <a:gd name="T1" fmla="*/ 268 h 268"/>
                <a:gd name="T2" fmla="*/ 2 w 368"/>
                <a:gd name="T3" fmla="*/ 266 h 268"/>
                <a:gd name="T4" fmla="*/ 2 w 368"/>
                <a:gd name="T5" fmla="*/ 266 h 268"/>
                <a:gd name="T6" fmla="*/ 0 w 368"/>
                <a:gd name="T7" fmla="*/ 4 h 268"/>
                <a:gd name="T8" fmla="*/ 1 w 368"/>
                <a:gd name="T9" fmla="*/ 3 h 268"/>
                <a:gd name="T10" fmla="*/ 1 w 368"/>
                <a:gd name="T11" fmla="*/ 3 h 268"/>
                <a:gd name="T12" fmla="*/ 365 w 368"/>
                <a:gd name="T13" fmla="*/ 0 h 268"/>
                <a:gd name="T14" fmla="*/ 366 w 368"/>
                <a:gd name="T15" fmla="*/ 2 h 268"/>
                <a:gd name="T16" fmla="*/ 366 w 368"/>
                <a:gd name="T17" fmla="*/ 2 h 268"/>
                <a:gd name="T18" fmla="*/ 368 w 368"/>
                <a:gd name="T19" fmla="*/ 266 h 268"/>
                <a:gd name="T20" fmla="*/ 368 w 368"/>
                <a:gd name="T21" fmla="*/ 267 h 268"/>
                <a:gd name="T22" fmla="*/ 368 w 368"/>
                <a:gd name="T23" fmla="*/ 267 h 268"/>
                <a:gd name="T24" fmla="*/ 367 w 368"/>
                <a:gd name="T25" fmla="*/ 268 h 268"/>
                <a:gd name="T26" fmla="*/ 367 w 368"/>
                <a:gd name="T27" fmla="*/ 268 h 268"/>
                <a:gd name="T28" fmla="*/ 3 w 368"/>
                <a:gd name="T29" fmla="*/ 268 h 268"/>
                <a:gd name="T30" fmla="*/ 3 w 368"/>
                <a:gd name="T31" fmla="*/ 6 h 268"/>
                <a:gd name="T32" fmla="*/ 5 w 368"/>
                <a:gd name="T33" fmla="*/ 265 h 268"/>
                <a:gd name="T34" fmla="*/ 365 w 368"/>
                <a:gd name="T35" fmla="*/ 265 h 268"/>
                <a:gd name="T36" fmla="*/ 363 w 368"/>
                <a:gd name="T37" fmla="*/ 3 h 268"/>
                <a:gd name="T38" fmla="*/ 3 w 368"/>
                <a:gd name="T39" fmla="*/ 6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8" h="268">
                  <a:moveTo>
                    <a:pt x="3" y="268"/>
                  </a:moveTo>
                  <a:cubicBezTo>
                    <a:pt x="2" y="268"/>
                    <a:pt x="2" y="267"/>
                    <a:pt x="2" y="266"/>
                  </a:cubicBezTo>
                  <a:cubicBezTo>
                    <a:pt x="2" y="266"/>
                    <a:pt x="2" y="266"/>
                    <a:pt x="2" y="26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65" y="0"/>
                    <a:pt x="365" y="0"/>
                    <a:pt x="365" y="0"/>
                  </a:cubicBezTo>
                  <a:cubicBezTo>
                    <a:pt x="365" y="0"/>
                    <a:pt x="366" y="1"/>
                    <a:pt x="366" y="2"/>
                  </a:cubicBezTo>
                  <a:cubicBezTo>
                    <a:pt x="366" y="2"/>
                    <a:pt x="366" y="2"/>
                    <a:pt x="366" y="2"/>
                  </a:cubicBezTo>
                  <a:cubicBezTo>
                    <a:pt x="368" y="266"/>
                    <a:pt x="368" y="266"/>
                    <a:pt x="368" y="266"/>
                  </a:cubicBezTo>
                  <a:cubicBezTo>
                    <a:pt x="368" y="266"/>
                    <a:pt x="368" y="267"/>
                    <a:pt x="368" y="267"/>
                  </a:cubicBezTo>
                  <a:cubicBezTo>
                    <a:pt x="368" y="267"/>
                    <a:pt x="368" y="267"/>
                    <a:pt x="368" y="267"/>
                  </a:cubicBezTo>
                  <a:cubicBezTo>
                    <a:pt x="367" y="267"/>
                    <a:pt x="367" y="268"/>
                    <a:pt x="367" y="268"/>
                  </a:cubicBezTo>
                  <a:cubicBezTo>
                    <a:pt x="367" y="268"/>
                    <a:pt x="367" y="268"/>
                    <a:pt x="367" y="268"/>
                  </a:cubicBezTo>
                  <a:cubicBezTo>
                    <a:pt x="3" y="268"/>
                    <a:pt x="3" y="268"/>
                    <a:pt x="3" y="268"/>
                  </a:cubicBezTo>
                  <a:close/>
                  <a:moveTo>
                    <a:pt x="3" y="6"/>
                  </a:moveTo>
                  <a:cubicBezTo>
                    <a:pt x="5" y="265"/>
                    <a:pt x="5" y="265"/>
                    <a:pt x="5" y="265"/>
                  </a:cubicBezTo>
                  <a:cubicBezTo>
                    <a:pt x="365" y="265"/>
                    <a:pt x="365" y="265"/>
                    <a:pt x="365" y="265"/>
                  </a:cubicBezTo>
                  <a:cubicBezTo>
                    <a:pt x="363" y="3"/>
                    <a:pt x="363" y="3"/>
                    <a:pt x="363" y="3"/>
                  </a:cubicBezTo>
                  <a:cubicBezTo>
                    <a:pt x="3" y="6"/>
                    <a:pt x="3" y="6"/>
                    <a:pt x="3" y="6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Freeform 173"/>
            <p:cNvSpPr>
              <a:spLocks/>
            </p:cNvSpPr>
            <p:nvPr/>
          </p:nvSpPr>
          <p:spPr bwMode="auto">
            <a:xfrm>
              <a:off x="2188" y="1095"/>
              <a:ext cx="1332" cy="84"/>
            </a:xfrm>
            <a:custGeom>
              <a:avLst/>
              <a:gdLst>
                <a:gd name="T0" fmla="*/ 1332 w 1332"/>
                <a:gd name="T1" fmla="*/ 0 h 84"/>
                <a:gd name="T2" fmla="*/ 1332 w 1332"/>
                <a:gd name="T3" fmla="*/ 84 h 84"/>
                <a:gd name="T4" fmla="*/ 3 w 1332"/>
                <a:gd name="T5" fmla="*/ 84 h 84"/>
                <a:gd name="T6" fmla="*/ 0 w 1332"/>
                <a:gd name="T7" fmla="*/ 0 h 84"/>
                <a:gd name="T8" fmla="*/ 1332 w 1332"/>
                <a:gd name="T9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2" h="84">
                  <a:moveTo>
                    <a:pt x="1332" y="0"/>
                  </a:moveTo>
                  <a:lnTo>
                    <a:pt x="1332" y="84"/>
                  </a:lnTo>
                  <a:lnTo>
                    <a:pt x="3" y="84"/>
                  </a:lnTo>
                  <a:lnTo>
                    <a:pt x="0" y="0"/>
                  </a:lnTo>
                  <a:lnTo>
                    <a:pt x="1332" y="0"/>
                  </a:lnTo>
                  <a:close/>
                </a:path>
              </a:pathLst>
            </a:custGeom>
            <a:solidFill>
              <a:srgbClr val="8AC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Freeform 174"/>
            <p:cNvSpPr>
              <a:spLocks noEditPoints="1"/>
            </p:cNvSpPr>
            <p:nvPr/>
          </p:nvSpPr>
          <p:spPr bwMode="auto">
            <a:xfrm>
              <a:off x="2184" y="1088"/>
              <a:ext cx="1343" cy="99"/>
            </a:xfrm>
            <a:custGeom>
              <a:avLst/>
              <a:gdLst>
                <a:gd name="T0" fmla="*/ 2 w 367"/>
                <a:gd name="T1" fmla="*/ 27 h 27"/>
                <a:gd name="T2" fmla="*/ 0 w 367"/>
                <a:gd name="T3" fmla="*/ 25 h 27"/>
                <a:gd name="T4" fmla="*/ 0 w 367"/>
                <a:gd name="T5" fmla="*/ 25 h 27"/>
                <a:gd name="T6" fmla="*/ 0 w 367"/>
                <a:gd name="T7" fmla="*/ 2 h 27"/>
                <a:gd name="T8" fmla="*/ 0 w 367"/>
                <a:gd name="T9" fmla="*/ 1 h 27"/>
                <a:gd name="T10" fmla="*/ 0 w 367"/>
                <a:gd name="T11" fmla="*/ 1 h 27"/>
                <a:gd name="T12" fmla="*/ 1 w 367"/>
                <a:gd name="T13" fmla="*/ 0 h 27"/>
                <a:gd name="T14" fmla="*/ 1 w 367"/>
                <a:gd name="T15" fmla="*/ 0 h 27"/>
                <a:gd name="T16" fmla="*/ 365 w 367"/>
                <a:gd name="T17" fmla="*/ 0 h 27"/>
                <a:gd name="T18" fmla="*/ 366 w 367"/>
                <a:gd name="T19" fmla="*/ 2 h 27"/>
                <a:gd name="T20" fmla="*/ 366 w 367"/>
                <a:gd name="T21" fmla="*/ 2 h 27"/>
                <a:gd name="T22" fmla="*/ 367 w 367"/>
                <a:gd name="T23" fmla="*/ 25 h 27"/>
                <a:gd name="T24" fmla="*/ 366 w 367"/>
                <a:gd name="T25" fmla="*/ 26 h 27"/>
                <a:gd name="T26" fmla="*/ 366 w 367"/>
                <a:gd name="T27" fmla="*/ 26 h 27"/>
                <a:gd name="T28" fmla="*/ 365 w 367"/>
                <a:gd name="T29" fmla="*/ 27 h 27"/>
                <a:gd name="T30" fmla="*/ 365 w 367"/>
                <a:gd name="T31" fmla="*/ 27 h 27"/>
                <a:gd name="T32" fmla="*/ 2 w 367"/>
                <a:gd name="T33" fmla="*/ 27 h 27"/>
                <a:gd name="T34" fmla="*/ 3 w 367"/>
                <a:gd name="T35" fmla="*/ 3 h 27"/>
                <a:gd name="T36" fmla="*/ 3 w 367"/>
                <a:gd name="T37" fmla="*/ 24 h 27"/>
                <a:gd name="T38" fmla="*/ 364 w 367"/>
                <a:gd name="T39" fmla="*/ 24 h 27"/>
                <a:gd name="T40" fmla="*/ 363 w 367"/>
                <a:gd name="T41" fmla="*/ 3 h 27"/>
                <a:gd name="T42" fmla="*/ 3 w 367"/>
                <a:gd name="T43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7" h="27">
                  <a:moveTo>
                    <a:pt x="2" y="27"/>
                  </a:moveTo>
                  <a:cubicBezTo>
                    <a:pt x="1" y="27"/>
                    <a:pt x="0" y="26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365" y="0"/>
                    <a:pt x="365" y="0"/>
                    <a:pt x="365" y="0"/>
                  </a:cubicBezTo>
                  <a:cubicBezTo>
                    <a:pt x="366" y="0"/>
                    <a:pt x="366" y="1"/>
                    <a:pt x="366" y="2"/>
                  </a:cubicBezTo>
                  <a:cubicBezTo>
                    <a:pt x="366" y="2"/>
                    <a:pt x="366" y="2"/>
                    <a:pt x="366" y="2"/>
                  </a:cubicBezTo>
                  <a:cubicBezTo>
                    <a:pt x="367" y="25"/>
                    <a:pt x="367" y="25"/>
                    <a:pt x="367" y="25"/>
                  </a:cubicBezTo>
                  <a:cubicBezTo>
                    <a:pt x="367" y="25"/>
                    <a:pt x="367" y="26"/>
                    <a:pt x="366" y="26"/>
                  </a:cubicBezTo>
                  <a:cubicBezTo>
                    <a:pt x="366" y="26"/>
                    <a:pt x="366" y="26"/>
                    <a:pt x="366" y="26"/>
                  </a:cubicBezTo>
                  <a:cubicBezTo>
                    <a:pt x="366" y="26"/>
                    <a:pt x="366" y="27"/>
                    <a:pt x="365" y="27"/>
                  </a:cubicBezTo>
                  <a:cubicBezTo>
                    <a:pt x="365" y="27"/>
                    <a:pt x="365" y="27"/>
                    <a:pt x="365" y="27"/>
                  </a:cubicBezTo>
                  <a:cubicBezTo>
                    <a:pt x="2" y="27"/>
                    <a:pt x="2" y="27"/>
                    <a:pt x="2" y="27"/>
                  </a:cubicBezTo>
                  <a:close/>
                  <a:moveTo>
                    <a:pt x="3" y="3"/>
                  </a:moveTo>
                  <a:cubicBezTo>
                    <a:pt x="3" y="24"/>
                    <a:pt x="3" y="24"/>
                    <a:pt x="3" y="24"/>
                  </a:cubicBezTo>
                  <a:cubicBezTo>
                    <a:pt x="364" y="24"/>
                    <a:pt x="364" y="24"/>
                    <a:pt x="364" y="24"/>
                  </a:cubicBezTo>
                  <a:cubicBezTo>
                    <a:pt x="363" y="3"/>
                    <a:pt x="363" y="3"/>
                    <a:pt x="363" y="3"/>
                  </a:cubicBezTo>
                  <a:cubicBezTo>
                    <a:pt x="3" y="3"/>
                    <a:pt x="3" y="3"/>
                    <a:pt x="3" y="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Freeform 175"/>
            <p:cNvSpPr>
              <a:spLocks/>
            </p:cNvSpPr>
            <p:nvPr/>
          </p:nvSpPr>
          <p:spPr bwMode="auto">
            <a:xfrm>
              <a:off x="3520" y="1095"/>
              <a:ext cx="936" cy="84"/>
            </a:xfrm>
            <a:custGeom>
              <a:avLst/>
              <a:gdLst>
                <a:gd name="T0" fmla="*/ 256 w 256"/>
                <a:gd name="T1" fmla="*/ 23 h 23"/>
                <a:gd name="T2" fmla="*/ 0 w 256"/>
                <a:gd name="T3" fmla="*/ 23 h 23"/>
                <a:gd name="T4" fmla="*/ 0 w 256"/>
                <a:gd name="T5" fmla="*/ 0 h 23"/>
                <a:gd name="T6" fmla="*/ 249 w 256"/>
                <a:gd name="T7" fmla="*/ 0 h 23"/>
                <a:gd name="T8" fmla="*/ 256 w 256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" h="23">
                  <a:moveTo>
                    <a:pt x="256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249" y="0"/>
                    <a:pt x="254" y="11"/>
                    <a:pt x="256" y="23"/>
                  </a:cubicBezTo>
                  <a:close/>
                </a:path>
              </a:pathLst>
            </a:custGeom>
            <a:solidFill>
              <a:srgbClr val="8AC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Freeform 176"/>
            <p:cNvSpPr>
              <a:spLocks noEditPoints="1"/>
            </p:cNvSpPr>
            <p:nvPr/>
          </p:nvSpPr>
          <p:spPr bwMode="auto">
            <a:xfrm>
              <a:off x="3512" y="1088"/>
              <a:ext cx="952" cy="99"/>
            </a:xfrm>
            <a:custGeom>
              <a:avLst/>
              <a:gdLst>
                <a:gd name="T0" fmla="*/ 2 w 260"/>
                <a:gd name="T1" fmla="*/ 27 h 27"/>
                <a:gd name="T2" fmla="*/ 0 w 260"/>
                <a:gd name="T3" fmla="*/ 25 h 27"/>
                <a:gd name="T4" fmla="*/ 0 w 260"/>
                <a:gd name="T5" fmla="*/ 25 h 27"/>
                <a:gd name="T6" fmla="*/ 0 w 260"/>
                <a:gd name="T7" fmla="*/ 2 h 27"/>
                <a:gd name="T8" fmla="*/ 0 w 260"/>
                <a:gd name="T9" fmla="*/ 1 h 27"/>
                <a:gd name="T10" fmla="*/ 0 w 260"/>
                <a:gd name="T11" fmla="*/ 1 h 27"/>
                <a:gd name="T12" fmla="*/ 2 w 260"/>
                <a:gd name="T13" fmla="*/ 0 h 27"/>
                <a:gd name="T14" fmla="*/ 2 w 260"/>
                <a:gd name="T15" fmla="*/ 0 h 27"/>
                <a:gd name="T16" fmla="*/ 251 w 260"/>
                <a:gd name="T17" fmla="*/ 0 h 27"/>
                <a:gd name="T18" fmla="*/ 253 w 260"/>
                <a:gd name="T19" fmla="*/ 1 h 27"/>
                <a:gd name="T20" fmla="*/ 253 w 260"/>
                <a:gd name="T21" fmla="*/ 1 h 27"/>
                <a:gd name="T22" fmla="*/ 260 w 260"/>
                <a:gd name="T23" fmla="*/ 25 h 27"/>
                <a:gd name="T24" fmla="*/ 260 w 260"/>
                <a:gd name="T25" fmla="*/ 25 h 27"/>
                <a:gd name="T26" fmla="*/ 258 w 260"/>
                <a:gd name="T27" fmla="*/ 25 h 27"/>
                <a:gd name="T28" fmla="*/ 258 w 260"/>
                <a:gd name="T29" fmla="*/ 24 h 27"/>
                <a:gd name="T30" fmla="*/ 258 w 260"/>
                <a:gd name="T31" fmla="*/ 25 h 27"/>
                <a:gd name="T32" fmla="*/ 260 w 260"/>
                <a:gd name="T33" fmla="*/ 25 h 27"/>
                <a:gd name="T34" fmla="*/ 259 w 260"/>
                <a:gd name="T35" fmla="*/ 26 h 27"/>
                <a:gd name="T36" fmla="*/ 259 w 260"/>
                <a:gd name="T37" fmla="*/ 26 h 27"/>
                <a:gd name="T38" fmla="*/ 258 w 260"/>
                <a:gd name="T39" fmla="*/ 27 h 27"/>
                <a:gd name="T40" fmla="*/ 258 w 260"/>
                <a:gd name="T41" fmla="*/ 27 h 27"/>
                <a:gd name="T42" fmla="*/ 2 w 260"/>
                <a:gd name="T43" fmla="*/ 27 h 27"/>
                <a:gd name="T44" fmla="*/ 3 w 260"/>
                <a:gd name="T45" fmla="*/ 3 h 27"/>
                <a:gd name="T46" fmla="*/ 3 w 260"/>
                <a:gd name="T47" fmla="*/ 24 h 27"/>
                <a:gd name="T48" fmla="*/ 256 w 260"/>
                <a:gd name="T49" fmla="*/ 24 h 27"/>
                <a:gd name="T50" fmla="*/ 250 w 260"/>
                <a:gd name="T51" fmla="*/ 3 h 27"/>
                <a:gd name="T52" fmla="*/ 250 w 260"/>
                <a:gd name="T53" fmla="*/ 3 h 27"/>
                <a:gd name="T54" fmla="*/ 3 w 260"/>
                <a:gd name="T55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0" h="27">
                  <a:moveTo>
                    <a:pt x="2" y="27"/>
                  </a:moveTo>
                  <a:cubicBezTo>
                    <a:pt x="1" y="27"/>
                    <a:pt x="0" y="26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51" y="0"/>
                    <a:pt x="251" y="0"/>
                    <a:pt x="251" y="0"/>
                  </a:cubicBezTo>
                  <a:cubicBezTo>
                    <a:pt x="252" y="0"/>
                    <a:pt x="252" y="0"/>
                    <a:pt x="253" y="1"/>
                  </a:cubicBezTo>
                  <a:cubicBezTo>
                    <a:pt x="253" y="1"/>
                    <a:pt x="253" y="1"/>
                    <a:pt x="253" y="1"/>
                  </a:cubicBezTo>
                  <a:cubicBezTo>
                    <a:pt x="253" y="1"/>
                    <a:pt x="257" y="13"/>
                    <a:pt x="260" y="25"/>
                  </a:cubicBezTo>
                  <a:cubicBezTo>
                    <a:pt x="260" y="25"/>
                    <a:pt x="260" y="25"/>
                    <a:pt x="260" y="25"/>
                  </a:cubicBezTo>
                  <a:cubicBezTo>
                    <a:pt x="258" y="25"/>
                    <a:pt x="258" y="25"/>
                    <a:pt x="258" y="25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5"/>
                    <a:pt x="258" y="25"/>
                    <a:pt x="258" y="25"/>
                  </a:cubicBezTo>
                  <a:cubicBezTo>
                    <a:pt x="260" y="25"/>
                    <a:pt x="260" y="25"/>
                    <a:pt x="260" y="25"/>
                  </a:cubicBezTo>
                  <a:cubicBezTo>
                    <a:pt x="260" y="25"/>
                    <a:pt x="260" y="26"/>
                    <a:pt x="259" y="26"/>
                  </a:cubicBezTo>
                  <a:cubicBezTo>
                    <a:pt x="259" y="26"/>
                    <a:pt x="259" y="26"/>
                    <a:pt x="259" y="26"/>
                  </a:cubicBezTo>
                  <a:cubicBezTo>
                    <a:pt x="259" y="26"/>
                    <a:pt x="259" y="27"/>
                    <a:pt x="258" y="27"/>
                  </a:cubicBezTo>
                  <a:cubicBezTo>
                    <a:pt x="258" y="27"/>
                    <a:pt x="258" y="27"/>
                    <a:pt x="258" y="27"/>
                  </a:cubicBezTo>
                  <a:cubicBezTo>
                    <a:pt x="2" y="27"/>
                    <a:pt x="2" y="27"/>
                    <a:pt x="2" y="27"/>
                  </a:cubicBezTo>
                  <a:close/>
                  <a:moveTo>
                    <a:pt x="3" y="3"/>
                  </a:moveTo>
                  <a:cubicBezTo>
                    <a:pt x="3" y="24"/>
                    <a:pt x="3" y="24"/>
                    <a:pt x="3" y="24"/>
                  </a:cubicBezTo>
                  <a:cubicBezTo>
                    <a:pt x="256" y="24"/>
                    <a:pt x="256" y="24"/>
                    <a:pt x="256" y="24"/>
                  </a:cubicBezTo>
                  <a:cubicBezTo>
                    <a:pt x="255" y="14"/>
                    <a:pt x="251" y="6"/>
                    <a:pt x="250" y="3"/>
                  </a:cubicBezTo>
                  <a:cubicBezTo>
                    <a:pt x="250" y="3"/>
                    <a:pt x="250" y="3"/>
                    <a:pt x="250" y="3"/>
                  </a:cubicBezTo>
                  <a:cubicBezTo>
                    <a:pt x="3" y="3"/>
                    <a:pt x="3" y="3"/>
                    <a:pt x="3" y="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Freeform 177"/>
            <p:cNvSpPr>
              <a:spLocks/>
            </p:cNvSpPr>
            <p:nvPr/>
          </p:nvSpPr>
          <p:spPr bwMode="auto">
            <a:xfrm>
              <a:off x="2166" y="387"/>
              <a:ext cx="1881" cy="187"/>
            </a:xfrm>
            <a:custGeom>
              <a:avLst/>
              <a:gdLst>
                <a:gd name="T0" fmla="*/ 456 w 514"/>
                <a:gd name="T1" fmla="*/ 0 h 51"/>
                <a:gd name="T2" fmla="*/ 15 w 514"/>
                <a:gd name="T3" fmla="*/ 0 h 51"/>
                <a:gd name="T4" fmla="*/ 0 w 514"/>
                <a:gd name="T5" fmla="*/ 25 h 51"/>
                <a:gd name="T6" fmla="*/ 0 w 514"/>
                <a:gd name="T7" fmla="*/ 25 h 51"/>
                <a:gd name="T8" fmla="*/ 15 w 514"/>
                <a:gd name="T9" fmla="*/ 51 h 51"/>
                <a:gd name="T10" fmla="*/ 514 w 514"/>
                <a:gd name="T11" fmla="*/ 51 h 51"/>
                <a:gd name="T12" fmla="*/ 456 w 514"/>
                <a:gd name="T1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4" h="51">
                  <a:moveTo>
                    <a:pt x="456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2" y="0"/>
                    <a:pt x="0" y="11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39"/>
                    <a:pt x="2" y="51"/>
                    <a:pt x="15" y="51"/>
                  </a:cubicBezTo>
                  <a:cubicBezTo>
                    <a:pt x="514" y="51"/>
                    <a:pt x="514" y="51"/>
                    <a:pt x="514" y="51"/>
                  </a:cubicBezTo>
                  <a:cubicBezTo>
                    <a:pt x="514" y="51"/>
                    <a:pt x="507" y="4"/>
                    <a:pt x="4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" name="Freeform 178"/>
            <p:cNvSpPr>
              <a:spLocks noEditPoints="1"/>
            </p:cNvSpPr>
            <p:nvPr/>
          </p:nvSpPr>
          <p:spPr bwMode="auto">
            <a:xfrm>
              <a:off x="2162" y="380"/>
              <a:ext cx="1892" cy="198"/>
            </a:xfrm>
            <a:custGeom>
              <a:avLst/>
              <a:gdLst>
                <a:gd name="T0" fmla="*/ 3 w 517"/>
                <a:gd name="T1" fmla="*/ 46 h 54"/>
                <a:gd name="T2" fmla="*/ 0 w 517"/>
                <a:gd name="T3" fmla="*/ 27 h 54"/>
                <a:gd name="T4" fmla="*/ 0 w 517"/>
                <a:gd name="T5" fmla="*/ 27 h 54"/>
                <a:gd name="T6" fmla="*/ 3 w 517"/>
                <a:gd name="T7" fmla="*/ 9 h 54"/>
                <a:gd name="T8" fmla="*/ 3 w 517"/>
                <a:gd name="T9" fmla="*/ 9 h 54"/>
                <a:gd name="T10" fmla="*/ 16 w 517"/>
                <a:gd name="T11" fmla="*/ 0 h 54"/>
                <a:gd name="T12" fmla="*/ 16 w 517"/>
                <a:gd name="T13" fmla="*/ 0 h 54"/>
                <a:gd name="T14" fmla="*/ 457 w 517"/>
                <a:gd name="T15" fmla="*/ 0 h 54"/>
                <a:gd name="T16" fmla="*/ 457 w 517"/>
                <a:gd name="T17" fmla="*/ 2 h 54"/>
                <a:gd name="T18" fmla="*/ 457 w 517"/>
                <a:gd name="T19" fmla="*/ 0 h 54"/>
                <a:gd name="T20" fmla="*/ 517 w 517"/>
                <a:gd name="T21" fmla="*/ 52 h 54"/>
                <a:gd name="T22" fmla="*/ 517 w 517"/>
                <a:gd name="T23" fmla="*/ 52 h 54"/>
                <a:gd name="T24" fmla="*/ 516 w 517"/>
                <a:gd name="T25" fmla="*/ 54 h 54"/>
                <a:gd name="T26" fmla="*/ 516 w 517"/>
                <a:gd name="T27" fmla="*/ 54 h 54"/>
                <a:gd name="T28" fmla="*/ 515 w 517"/>
                <a:gd name="T29" fmla="*/ 54 h 54"/>
                <a:gd name="T30" fmla="*/ 515 w 517"/>
                <a:gd name="T31" fmla="*/ 54 h 54"/>
                <a:gd name="T32" fmla="*/ 16 w 517"/>
                <a:gd name="T33" fmla="*/ 54 h 54"/>
                <a:gd name="T34" fmla="*/ 16 w 517"/>
                <a:gd name="T35" fmla="*/ 54 h 54"/>
                <a:gd name="T36" fmla="*/ 16 w 517"/>
                <a:gd name="T37" fmla="*/ 54 h 54"/>
                <a:gd name="T38" fmla="*/ 3 w 517"/>
                <a:gd name="T39" fmla="*/ 46 h 54"/>
                <a:gd name="T40" fmla="*/ 5 w 517"/>
                <a:gd name="T41" fmla="*/ 10 h 54"/>
                <a:gd name="T42" fmla="*/ 3 w 517"/>
                <a:gd name="T43" fmla="*/ 27 h 54"/>
                <a:gd name="T44" fmla="*/ 3 w 517"/>
                <a:gd name="T45" fmla="*/ 27 h 54"/>
                <a:gd name="T46" fmla="*/ 5 w 517"/>
                <a:gd name="T47" fmla="*/ 45 h 54"/>
                <a:gd name="T48" fmla="*/ 5 w 517"/>
                <a:gd name="T49" fmla="*/ 45 h 54"/>
                <a:gd name="T50" fmla="*/ 16 w 517"/>
                <a:gd name="T51" fmla="*/ 51 h 54"/>
                <a:gd name="T52" fmla="*/ 16 w 517"/>
                <a:gd name="T53" fmla="*/ 51 h 54"/>
                <a:gd name="T54" fmla="*/ 513 w 517"/>
                <a:gd name="T55" fmla="*/ 51 h 54"/>
                <a:gd name="T56" fmla="*/ 512 w 517"/>
                <a:gd name="T57" fmla="*/ 46 h 54"/>
                <a:gd name="T58" fmla="*/ 512 w 517"/>
                <a:gd name="T59" fmla="*/ 46 h 54"/>
                <a:gd name="T60" fmla="*/ 504 w 517"/>
                <a:gd name="T61" fmla="*/ 30 h 54"/>
                <a:gd name="T62" fmla="*/ 504 w 517"/>
                <a:gd name="T63" fmla="*/ 30 h 54"/>
                <a:gd name="T64" fmla="*/ 457 w 517"/>
                <a:gd name="T65" fmla="*/ 3 h 54"/>
                <a:gd name="T66" fmla="*/ 457 w 517"/>
                <a:gd name="T67" fmla="*/ 3 h 54"/>
                <a:gd name="T68" fmla="*/ 16 w 517"/>
                <a:gd name="T69" fmla="*/ 3 h 54"/>
                <a:gd name="T70" fmla="*/ 5 w 517"/>
                <a:gd name="T71" fmla="*/ 1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17" h="54">
                  <a:moveTo>
                    <a:pt x="3" y="46"/>
                  </a:moveTo>
                  <a:cubicBezTo>
                    <a:pt x="0" y="41"/>
                    <a:pt x="0" y="34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0"/>
                    <a:pt x="0" y="14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5" y="3"/>
                    <a:pt x="9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457" y="0"/>
                    <a:pt x="457" y="0"/>
                    <a:pt x="457" y="0"/>
                  </a:cubicBezTo>
                  <a:cubicBezTo>
                    <a:pt x="457" y="2"/>
                    <a:pt x="457" y="2"/>
                    <a:pt x="457" y="2"/>
                  </a:cubicBezTo>
                  <a:cubicBezTo>
                    <a:pt x="457" y="0"/>
                    <a:pt x="457" y="0"/>
                    <a:pt x="457" y="0"/>
                  </a:cubicBezTo>
                  <a:cubicBezTo>
                    <a:pt x="509" y="5"/>
                    <a:pt x="516" y="52"/>
                    <a:pt x="517" y="52"/>
                  </a:cubicBezTo>
                  <a:cubicBezTo>
                    <a:pt x="517" y="52"/>
                    <a:pt x="517" y="52"/>
                    <a:pt x="517" y="52"/>
                  </a:cubicBezTo>
                  <a:cubicBezTo>
                    <a:pt x="517" y="53"/>
                    <a:pt x="516" y="53"/>
                    <a:pt x="516" y="54"/>
                  </a:cubicBezTo>
                  <a:cubicBezTo>
                    <a:pt x="516" y="54"/>
                    <a:pt x="516" y="54"/>
                    <a:pt x="516" y="54"/>
                  </a:cubicBezTo>
                  <a:cubicBezTo>
                    <a:pt x="516" y="54"/>
                    <a:pt x="515" y="54"/>
                    <a:pt x="515" y="54"/>
                  </a:cubicBezTo>
                  <a:cubicBezTo>
                    <a:pt x="515" y="54"/>
                    <a:pt x="515" y="54"/>
                    <a:pt x="515" y="54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9" y="54"/>
                    <a:pt x="5" y="51"/>
                    <a:pt x="3" y="46"/>
                  </a:cubicBezTo>
                  <a:close/>
                  <a:moveTo>
                    <a:pt x="5" y="10"/>
                  </a:moveTo>
                  <a:cubicBezTo>
                    <a:pt x="3" y="14"/>
                    <a:pt x="3" y="20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34"/>
                    <a:pt x="3" y="40"/>
                    <a:pt x="5" y="45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7" y="49"/>
                    <a:pt x="10" y="51"/>
                    <a:pt x="16" y="51"/>
                  </a:cubicBezTo>
                  <a:cubicBezTo>
                    <a:pt x="16" y="51"/>
                    <a:pt x="16" y="51"/>
                    <a:pt x="16" y="51"/>
                  </a:cubicBezTo>
                  <a:cubicBezTo>
                    <a:pt x="513" y="51"/>
                    <a:pt x="513" y="51"/>
                    <a:pt x="513" y="51"/>
                  </a:cubicBezTo>
                  <a:cubicBezTo>
                    <a:pt x="513" y="50"/>
                    <a:pt x="513" y="48"/>
                    <a:pt x="512" y="46"/>
                  </a:cubicBezTo>
                  <a:cubicBezTo>
                    <a:pt x="512" y="46"/>
                    <a:pt x="512" y="46"/>
                    <a:pt x="512" y="46"/>
                  </a:cubicBezTo>
                  <a:cubicBezTo>
                    <a:pt x="510" y="41"/>
                    <a:pt x="508" y="36"/>
                    <a:pt x="504" y="30"/>
                  </a:cubicBezTo>
                  <a:cubicBezTo>
                    <a:pt x="504" y="30"/>
                    <a:pt x="504" y="30"/>
                    <a:pt x="504" y="30"/>
                  </a:cubicBezTo>
                  <a:cubicBezTo>
                    <a:pt x="496" y="18"/>
                    <a:pt x="482" y="5"/>
                    <a:pt x="457" y="3"/>
                  </a:cubicBezTo>
                  <a:cubicBezTo>
                    <a:pt x="457" y="3"/>
                    <a:pt x="457" y="3"/>
                    <a:pt x="457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0" y="3"/>
                    <a:pt x="7" y="6"/>
                    <a:pt x="5" y="1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Freeform 179"/>
            <p:cNvSpPr>
              <a:spLocks/>
            </p:cNvSpPr>
            <p:nvPr/>
          </p:nvSpPr>
          <p:spPr bwMode="auto">
            <a:xfrm>
              <a:off x="3607" y="662"/>
              <a:ext cx="703" cy="389"/>
            </a:xfrm>
            <a:custGeom>
              <a:avLst/>
              <a:gdLst>
                <a:gd name="T0" fmla="*/ 0 w 192"/>
                <a:gd name="T1" fmla="*/ 106 h 106"/>
                <a:gd name="T2" fmla="*/ 0 w 192"/>
                <a:gd name="T3" fmla="*/ 0 h 106"/>
                <a:gd name="T4" fmla="*/ 106 w 192"/>
                <a:gd name="T5" fmla="*/ 0 h 106"/>
                <a:gd name="T6" fmla="*/ 192 w 192"/>
                <a:gd name="T7" fmla="*/ 106 h 106"/>
                <a:gd name="T8" fmla="*/ 0 w 192"/>
                <a:gd name="T9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106">
                  <a:moveTo>
                    <a:pt x="0" y="106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06" y="0"/>
                    <a:pt x="157" y="30"/>
                    <a:pt x="192" y="106"/>
                  </a:cubicBezTo>
                  <a:lnTo>
                    <a:pt x="0" y="106"/>
                  </a:lnTo>
                  <a:close/>
                </a:path>
              </a:pathLst>
            </a:custGeom>
            <a:solidFill>
              <a:srgbClr val="83D0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Freeform 180"/>
            <p:cNvSpPr>
              <a:spLocks noEditPoints="1"/>
            </p:cNvSpPr>
            <p:nvPr/>
          </p:nvSpPr>
          <p:spPr bwMode="auto">
            <a:xfrm>
              <a:off x="3604" y="658"/>
              <a:ext cx="713" cy="400"/>
            </a:xfrm>
            <a:custGeom>
              <a:avLst/>
              <a:gdLst>
                <a:gd name="T0" fmla="*/ 0 w 195"/>
                <a:gd name="T1" fmla="*/ 108 h 109"/>
                <a:gd name="T2" fmla="*/ 0 w 195"/>
                <a:gd name="T3" fmla="*/ 107 h 109"/>
                <a:gd name="T4" fmla="*/ 0 w 195"/>
                <a:gd name="T5" fmla="*/ 107 h 109"/>
                <a:gd name="T6" fmla="*/ 0 w 195"/>
                <a:gd name="T7" fmla="*/ 1 h 109"/>
                <a:gd name="T8" fmla="*/ 0 w 195"/>
                <a:gd name="T9" fmla="*/ 0 h 109"/>
                <a:gd name="T10" fmla="*/ 0 w 195"/>
                <a:gd name="T11" fmla="*/ 0 h 109"/>
                <a:gd name="T12" fmla="*/ 1 w 195"/>
                <a:gd name="T13" fmla="*/ 0 h 109"/>
                <a:gd name="T14" fmla="*/ 1 w 195"/>
                <a:gd name="T15" fmla="*/ 0 h 109"/>
                <a:gd name="T16" fmla="*/ 107 w 195"/>
                <a:gd name="T17" fmla="*/ 0 h 109"/>
                <a:gd name="T18" fmla="*/ 107 w 195"/>
                <a:gd name="T19" fmla="*/ 0 h 109"/>
                <a:gd name="T20" fmla="*/ 194 w 195"/>
                <a:gd name="T21" fmla="*/ 106 h 109"/>
                <a:gd name="T22" fmla="*/ 194 w 195"/>
                <a:gd name="T23" fmla="*/ 106 h 109"/>
                <a:gd name="T24" fmla="*/ 194 w 195"/>
                <a:gd name="T25" fmla="*/ 108 h 109"/>
                <a:gd name="T26" fmla="*/ 194 w 195"/>
                <a:gd name="T27" fmla="*/ 108 h 109"/>
                <a:gd name="T28" fmla="*/ 193 w 195"/>
                <a:gd name="T29" fmla="*/ 108 h 109"/>
                <a:gd name="T30" fmla="*/ 193 w 195"/>
                <a:gd name="T31" fmla="*/ 108 h 109"/>
                <a:gd name="T32" fmla="*/ 1 w 195"/>
                <a:gd name="T33" fmla="*/ 109 h 109"/>
                <a:gd name="T34" fmla="*/ 1 w 195"/>
                <a:gd name="T35" fmla="*/ 107 h 109"/>
                <a:gd name="T36" fmla="*/ 3 w 195"/>
                <a:gd name="T37" fmla="*/ 107 h 109"/>
                <a:gd name="T38" fmla="*/ 1 w 195"/>
                <a:gd name="T39" fmla="*/ 107 h 109"/>
                <a:gd name="T40" fmla="*/ 1 w 195"/>
                <a:gd name="T41" fmla="*/ 109 h 109"/>
                <a:gd name="T42" fmla="*/ 0 w 195"/>
                <a:gd name="T43" fmla="*/ 108 h 109"/>
                <a:gd name="T44" fmla="*/ 3 w 195"/>
                <a:gd name="T45" fmla="*/ 106 h 109"/>
                <a:gd name="T46" fmla="*/ 191 w 195"/>
                <a:gd name="T47" fmla="*/ 105 h 109"/>
                <a:gd name="T48" fmla="*/ 136 w 195"/>
                <a:gd name="T49" fmla="*/ 27 h 109"/>
                <a:gd name="T50" fmla="*/ 136 w 195"/>
                <a:gd name="T51" fmla="*/ 27 h 109"/>
                <a:gd name="T52" fmla="*/ 106 w 195"/>
                <a:gd name="T53" fmla="*/ 3 h 109"/>
                <a:gd name="T54" fmla="*/ 106 w 195"/>
                <a:gd name="T55" fmla="*/ 3 h 109"/>
                <a:gd name="T56" fmla="*/ 3 w 195"/>
                <a:gd name="T57" fmla="*/ 3 h 109"/>
                <a:gd name="T58" fmla="*/ 3 w 195"/>
                <a:gd name="T59" fmla="*/ 106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5" h="109">
                  <a:moveTo>
                    <a:pt x="0" y="108"/>
                  </a:moveTo>
                  <a:cubicBezTo>
                    <a:pt x="0" y="108"/>
                    <a:pt x="0" y="107"/>
                    <a:pt x="0" y="107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8" y="0"/>
                    <a:pt x="159" y="30"/>
                    <a:pt x="194" y="106"/>
                  </a:cubicBezTo>
                  <a:cubicBezTo>
                    <a:pt x="194" y="106"/>
                    <a:pt x="194" y="106"/>
                    <a:pt x="194" y="106"/>
                  </a:cubicBezTo>
                  <a:cubicBezTo>
                    <a:pt x="195" y="107"/>
                    <a:pt x="195" y="107"/>
                    <a:pt x="194" y="108"/>
                  </a:cubicBezTo>
                  <a:cubicBezTo>
                    <a:pt x="194" y="108"/>
                    <a:pt x="194" y="108"/>
                    <a:pt x="194" y="108"/>
                  </a:cubicBezTo>
                  <a:cubicBezTo>
                    <a:pt x="194" y="108"/>
                    <a:pt x="194" y="108"/>
                    <a:pt x="193" y="108"/>
                  </a:cubicBezTo>
                  <a:cubicBezTo>
                    <a:pt x="193" y="108"/>
                    <a:pt x="193" y="108"/>
                    <a:pt x="193" y="108"/>
                  </a:cubicBezTo>
                  <a:cubicBezTo>
                    <a:pt x="1" y="109"/>
                    <a:pt x="1" y="109"/>
                    <a:pt x="1" y="109"/>
                  </a:cubicBezTo>
                  <a:cubicBezTo>
                    <a:pt x="1" y="107"/>
                    <a:pt x="1" y="107"/>
                    <a:pt x="1" y="107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1" y="107"/>
                    <a:pt x="1" y="107"/>
                    <a:pt x="1" y="107"/>
                  </a:cubicBezTo>
                  <a:cubicBezTo>
                    <a:pt x="1" y="109"/>
                    <a:pt x="1" y="109"/>
                    <a:pt x="1" y="109"/>
                  </a:cubicBezTo>
                  <a:cubicBezTo>
                    <a:pt x="1" y="109"/>
                    <a:pt x="0" y="108"/>
                    <a:pt x="0" y="108"/>
                  </a:cubicBezTo>
                  <a:close/>
                  <a:moveTo>
                    <a:pt x="3" y="106"/>
                  </a:moveTo>
                  <a:cubicBezTo>
                    <a:pt x="191" y="105"/>
                    <a:pt x="191" y="105"/>
                    <a:pt x="191" y="105"/>
                  </a:cubicBezTo>
                  <a:cubicBezTo>
                    <a:pt x="174" y="69"/>
                    <a:pt x="153" y="43"/>
                    <a:pt x="136" y="27"/>
                  </a:cubicBezTo>
                  <a:cubicBezTo>
                    <a:pt x="136" y="27"/>
                    <a:pt x="136" y="27"/>
                    <a:pt x="136" y="27"/>
                  </a:cubicBezTo>
                  <a:cubicBezTo>
                    <a:pt x="120" y="11"/>
                    <a:pt x="108" y="4"/>
                    <a:pt x="106" y="3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06"/>
                    <a:pt x="3" y="106"/>
                    <a:pt x="3" y="106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Freeform 181"/>
            <p:cNvSpPr>
              <a:spLocks noEditPoints="1"/>
            </p:cNvSpPr>
            <p:nvPr/>
          </p:nvSpPr>
          <p:spPr bwMode="auto">
            <a:xfrm>
              <a:off x="2257" y="387"/>
              <a:ext cx="1607" cy="187"/>
            </a:xfrm>
            <a:custGeom>
              <a:avLst/>
              <a:gdLst>
                <a:gd name="T0" fmla="*/ 196 w 439"/>
                <a:gd name="T1" fmla="*/ 51 h 51"/>
                <a:gd name="T2" fmla="*/ 240 w 439"/>
                <a:gd name="T3" fmla="*/ 51 h 51"/>
                <a:gd name="T4" fmla="*/ 240 w 439"/>
                <a:gd name="T5" fmla="*/ 0 h 51"/>
                <a:gd name="T6" fmla="*/ 196 w 439"/>
                <a:gd name="T7" fmla="*/ 0 h 51"/>
                <a:gd name="T8" fmla="*/ 196 w 439"/>
                <a:gd name="T9" fmla="*/ 51 h 51"/>
                <a:gd name="T10" fmla="*/ 98 w 439"/>
                <a:gd name="T11" fmla="*/ 51 h 51"/>
                <a:gd name="T12" fmla="*/ 142 w 439"/>
                <a:gd name="T13" fmla="*/ 51 h 51"/>
                <a:gd name="T14" fmla="*/ 142 w 439"/>
                <a:gd name="T15" fmla="*/ 0 h 51"/>
                <a:gd name="T16" fmla="*/ 98 w 439"/>
                <a:gd name="T17" fmla="*/ 0 h 51"/>
                <a:gd name="T18" fmla="*/ 98 w 439"/>
                <a:gd name="T19" fmla="*/ 51 h 51"/>
                <a:gd name="T20" fmla="*/ 0 w 439"/>
                <a:gd name="T21" fmla="*/ 51 h 51"/>
                <a:gd name="T22" fmla="*/ 45 w 439"/>
                <a:gd name="T23" fmla="*/ 51 h 51"/>
                <a:gd name="T24" fmla="*/ 45 w 439"/>
                <a:gd name="T25" fmla="*/ 0 h 51"/>
                <a:gd name="T26" fmla="*/ 0 w 439"/>
                <a:gd name="T27" fmla="*/ 0 h 51"/>
                <a:gd name="T28" fmla="*/ 0 w 439"/>
                <a:gd name="T29" fmla="*/ 51 h 51"/>
                <a:gd name="T30" fmla="*/ 293 w 439"/>
                <a:gd name="T31" fmla="*/ 51 h 51"/>
                <a:gd name="T32" fmla="*/ 338 w 439"/>
                <a:gd name="T33" fmla="*/ 51 h 51"/>
                <a:gd name="T34" fmla="*/ 338 w 439"/>
                <a:gd name="T35" fmla="*/ 0 h 51"/>
                <a:gd name="T36" fmla="*/ 293 w 439"/>
                <a:gd name="T37" fmla="*/ 0 h 51"/>
                <a:gd name="T38" fmla="*/ 293 w 439"/>
                <a:gd name="T39" fmla="*/ 51 h 51"/>
                <a:gd name="T40" fmla="*/ 431 w 439"/>
                <a:gd name="T41" fmla="*/ 0 h 51"/>
                <a:gd name="T42" fmla="*/ 395 w 439"/>
                <a:gd name="T43" fmla="*/ 0 h 51"/>
                <a:gd name="T44" fmla="*/ 395 w 439"/>
                <a:gd name="T45" fmla="*/ 51 h 51"/>
                <a:gd name="T46" fmla="*/ 439 w 439"/>
                <a:gd name="T47" fmla="*/ 51 h 51"/>
                <a:gd name="T48" fmla="*/ 439 w 439"/>
                <a:gd name="T49" fmla="*/ 1 h 51"/>
                <a:gd name="T50" fmla="*/ 431 w 439"/>
                <a:gd name="T5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39" h="51">
                  <a:moveTo>
                    <a:pt x="196" y="51"/>
                  </a:moveTo>
                  <a:cubicBezTo>
                    <a:pt x="240" y="51"/>
                    <a:pt x="240" y="51"/>
                    <a:pt x="240" y="51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196" y="0"/>
                    <a:pt x="196" y="0"/>
                    <a:pt x="196" y="0"/>
                  </a:cubicBezTo>
                  <a:lnTo>
                    <a:pt x="196" y="51"/>
                  </a:lnTo>
                  <a:close/>
                  <a:moveTo>
                    <a:pt x="98" y="51"/>
                  </a:moveTo>
                  <a:cubicBezTo>
                    <a:pt x="142" y="51"/>
                    <a:pt x="142" y="51"/>
                    <a:pt x="142" y="51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98" y="0"/>
                    <a:pt x="98" y="0"/>
                    <a:pt x="98" y="0"/>
                  </a:cubicBezTo>
                  <a:lnTo>
                    <a:pt x="98" y="51"/>
                  </a:lnTo>
                  <a:close/>
                  <a:moveTo>
                    <a:pt x="0" y="51"/>
                  </a:moveTo>
                  <a:cubicBezTo>
                    <a:pt x="45" y="51"/>
                    <a:pt x="45" y="51"/>
                    <a:pt x="45" y="51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51"/>
                  </a:lnTo>
                  <a:close/>
                  <a:moveTo>
                    <a:pt x="293" y="51"/>
                  </a:moveTo>
                  <a:cubicBezTo>
                    <a:pt x="338" y="51"/>
                    <a:pt x="338" y="51"/>
                    <a:pt x="338" y="51"/>
                  </a:cubicBezTo>
                  <a:cubicBezTo>
                    <a:pt x="338" y="0"/>
                    <a:pt x="338" y="0"/>
                    <a:pt x="338" y="0"/>
                  </a:cubicBezTo>
                  <a:cubicBezTo>
                    <a:pt x="293" y="0"/>
                    <a:pt x="293" y="0"/>
                    <a:pt x="293" y="0"/>
                  </a:cubicBezTo>
                  <a:lnTo>
                    <a:pt x="293" y="51"/>
                  </a:lnTo>
                  <a:close/>
                  <a:moveTo>
                    <a:pt x="431" y="0"/>
                  </a:moveTo>
                  <a:cubicBezTo>
                    <a:pt x="395" y="0"/>
                    <a:pt x="395" y="0"/>
                    <a:pt x="395" y="0"/>
                  </a:cubicBezTo>
                  <a:cubicBezTo>
                    <a:pt x="395" y="51"/>
                    <a:pt x="395" y="51"/>
                    <a:pt x="395" y="51"/>
                  </a:cubicBezTo>
                  <a:cubicBezTo>
                    <a:pt x="439" y="51"/>
                    <a:pt x="439" y="51"/>
                    <a:pt x="439" y="51"/>
                  </a:cubicBezTo>
                  <a:cubicBezTo>
                    <a:pt x="439" y="1"/>
                    <a:pt x="439" y="1"/>
                    <a:pt x="439" y="1"/>
                  </a:cubicBezTo>
                  <a:cubicBezTo>
                    <a:pt x="437" y="0"/>
                    <a:pt x="434" y="0"/>
                    <a:pt x="431" y="0"/>
                  </a:cubicBezTo>
                  <a:close/>
                </a:path>
              </a:pathLst>
            </a:custGeom>
            <a:solidFill>
              <a:srgbClr val="8AC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Freeform 182"/>
            <p:cNvSpPr>
              <a:spLocks noEditPoints="1"/>
            </p:cNvSpPr>
            <p:nvPr/>
          </p:nvSpPr>
          <p:spPr bwMode="auto">
            <a:xfrm>
              <a:off x="2254" y="380"/>
              <a:ext cx="1617" cy="198"/>
            </a:xfrm>
            <a:custGeom>
              <a:avLst/>
              <a:gdLst>
                <a:gd name="T0" fmla="*/ 98 w 442"/>
                <a:gd name="T1" fmla="*/ 54 h 54"/>
                <a:gd name="T2" fmla="*/ 97 w 442"/>
                <a:gd name="T3" fmla="*/ 2 h 54"/>
                <a:gd name="T4" fmla="*/ 99 w 442"/>
                <a:gd name="T5" fmla="*/ 0 h 54"/>
                <a:gd name="T6" fmla="*/ 144 w 442"/>
                <a:gd name="T7" fmla="*/ 1 h 54"/>
                <a:gd name="T8" fmla="*/ 145 w 442"/>
                <a:gd name="T9" fmla="*/ 2 h 54"/>
                <a:gd name="T10" fmla="*/ 144 w 442"/>
                <a:gd name="T11" fmla="*/ 54 h 54"/>
                <a:gd name="T12" fmla="*/ 99 w 442"/>
                <a:gd name="T13" fmla="*/ 54 h 54"/>
                <a:gd name="T14" fmla="*/ 100 w 442"/>
                <a:gd name="T15" fmla="*/ 3 h 54"/>
                <a:gd name="T16" fmla="*/ 396 w 442"/>
                <a:gd name="T17" fmla="*/ 54 h 54"/>
                <a:gd name="T18" fmla="*/ 394 w 442"/>
                <a:gd name="T19" fmla="*/ 53 h 54"/>
                <a:gd name="T20" fmla="*/ 395 w 442"/>
                <a:gd name="T21" fmla="*/ 1 h 54"/>
                <a:gd name="T22" fmla="*/ 396 w 442"/>
                <a:gd name="T23" fmla="*/ 0 h 54"/>
                <a:gd name="T24" fmla="*/ 432 w 442"/>
                <a:gd name="T25" fmla="*/ 0 h 54"/>
                <a:gd name="T26" fmla="*/ 442 w 442"/>
                <a:gd name="T27" fmla="*/ 3 h 54"/>
                <a:gd name="T28" fmla="*/ 441 w 442"/>
                <a:gd name="T29" fmla="*/ 54 h 54"/>
                <a:gd name="T30" fmla="*/ 440 w 442"/>
                <a:gd name="T31" fmla="*/ 54 h 54"/>
                <a:gd name="T32" fmla="*/ 439 w 442"/>
                <a:gd name="T33" fmla="*/ 51 h 54"/>
                <a:gd name="T34" fmla="*/ 432 w 442"/>
                <a:gd name="T35" fmla="*/ 3 h 54"/>
                <a:gd name="T36" fmla="*/ 294 w 442"/>
                <a:gd name="T37" fmla="*/ 54 h 54"/>
                <a:gd name="T38" fmla="*/ 293 w 442"/>
                <a:gd name="T39" fmla="*/ 53 h 54"/>
                <a:gd name="T40" fmla="*/ 293 w 442"/>
                <a:gd name="T41" fmla="*/ 1 h 54"/>
                <a:gd name="T42" fmla="*/ 294 w 442"/>
                <a:gd name="T43" fmla="*/ 0 h 54"/>
                <a:gd name="T44" fmla="*/ 340 w 442"/>
                <a:gd name="T45" fmla="*/ 1 h 54"/>
                <a:gd name="T46" fmla="*/ 340 w 442"/>
                <a:gd name="T47" fmla="*/ 53 h 54"/>
                <a:gd name="T48" fmla="*/ 339 w 442"/>
                <a:gd name="T49" fmla="*/ 54 h 54"/>
                <a:gd name="T50" fmla="*/ 337 w 442"/>
                <a:gd name="T51" fmla="*/ 51 h 54"/>
                <a:gd name="T52" fmla="*/ 296 w 442"/>
                <a:gd name="T53" fmla="*/ 51 h 54"/>
                <a:gd name="T54" fmla="*/ 195 w 442"/>
                <a:gd name="T55" fmla="*/ 54 h 54"/>
                <a:gd name="T56" fmla="*/ 195 w 442"/>
                <a:gd name="T57" fmla="*/ 53 h 54"/>
                <a:gd name="T58" fmla="*/ 195 w 442"/>
                <a:gd name="T59" fmla="*/ 1 h 54"/>
                <a:gd name="T60" fmla="*/ 241 w 442"/>
                <a:gd name="T61" fmla="*/ 0 h 54"/>
                <a:gd name="T62" fmla="*/ 243 w 442"/>
                <a:gd name="T63" fmla="*/ 2 h 54"/>
                <a:gd name="T64" fmla="*/ 242 w 442"/>
                <a:gd name="T65" fmla="*/ 54 h 54"/>
                <a:gd name="T66" fmla="*/ 241 w 442"/>
                <a:gd name="T67" fmla="*/ 54 h 54"/>
                <a:gd name="T68" fmla="*/ 240 w 442"/>
                <a:gd name="T69" fmla="*/ 3 h 54"/>
                <a:gd name="T70" fmla="*/ 240 w 442"/>
                <a:gd name="T71" fmla="*/ 51 h 54"/>
                <a:gd name="T72" fmla="*/ 0 w 442"/>
                <a:gd name="T73" fmla="*/ 54 h 54"/>
                <a:gd name="T74" fmla="*/ 0 w 442"/>
                <a:gd name="T75" fmla="*/ 2 h 54"/>
                <a:gd name="T76" fmla="*/ 1 w 442"/>
                <a:gd name="T77" fmla="*/ 0 h 54"/>
                <a:gd name="T78" fmla="*/ 47 w 442"/>
                <a:gd name="T79" fmla="*/ 1 h 54"/>
                <a:gd name="T80" fmla="*/ 47 w 442"/>
                <a:gd name="T81" fmla="*/ 2 h 54"/>
                <a:gd name="T82" fmla="*/ 47 w 442"/>
                <a:gd name="T83" fmla="*/ 54 h 54"/>
                <a:gd name="T84" fmla="*/ 1 w 442"/>
                <a:gd name="T85" fmla="*/ 54 h 54"/>
                <a:gd name="T86" fmla="*/ 3 w 442"/>
                <a:gd name="T87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42" h="54">
                  <a:moveTo>
                    <a:pt x="99" y="54"/>
                  </a:moveTo>
                  <a:cubicBezTo>
                    <a:pt x="98" y="54"/>
                    <a:pt x="98" y="54"/>
                    <a:pt x="98" y="54"/>
                  </a:cubicBezTo>
                  <a:cubicBezTo>
                    <a:pt x="98" y="54"/>
                    <a:pt x="98" y="54"/>
                    <a:pt x="98" y="54"/>
                  </a:cubicBezTo>
                  <a:cubicBezTo>
                    <a:pt x="97" y="53"/>
                    <a:pt x="97" y="53"/>
                    <a:pt x="97" y="53"/>
                  </a:cubicBezTo>
                  <a:cubicBezTo>
                    <a:pt x="97" y="53"/>
                    <a:pt x="97" y="53"/>
                    <a:pt x="97" y="53"/>
                  </a:cubicBezTo>
                  <a:cubicBezTo>
                    <a:pt x="97" y="2"/>
                    <a:pt x="97" y="2"/>
                    <a:pt x="97" y="2"/>
                  </a:cubicBezTo>
                  <a:cubicBezTo>
                    <a:pt x="97" y="1"/>
                    <a:pt x="97" y="1"/>
                    <a:pt x="98" y="1"/>
                  </a:cubicBezTo>
                  <a:cubicBezTo>
                    <a:pt x="98" y="1"/>
                    <a:pt x="98" y="1"/>
                    <a:pt x="98" y="1"/>
                  </a:cubicBezTo>
                  <a:cubicBezTo>
                    <a:pt x="98" y="0"/>
                    <a:pt x="98" y="0"/>
                    <a:pt x="99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44" y="0"/>
                    <a:pt x="144" y="0"/>
                    <a:pt x="144" y="1"/>
                  </a:cubicBezTo>
                  <a:cubicBezTo>
                    <a:pt x="144" y="1"/>
                    <a:pt x="144" y="1"/>
                    <a:pt x="144" y="1"/>
                  </a:cubicBezTo>
                  <a:cubicBezTo>
                    <a:pt x="145" y="1"/>
                    <a:pt x="145" y="1"/>
                    <a:pt x="145" y="2"/>
                  </a:cubicBezTo>
                  <a:cubicBezTo>
                    <a:pt x="145" y="2"/>
                    <a:pt x="145" y="2"/>
                    <a:pt x="145" y="2"/>
                  </a:cubicBezTo>
                  <a:cubicBezTo>
                    <a:pt x="145" y="53"/>
                    <a:pt x="145" y="53"/>
                    <a:pt x="145" y="53"/>
                  </a:cubicBezTo>
                  <a:cubicBezTo>
                    <a:pt x="145" y="53"/>
                    <a:pt x="145" y="53"/>
                    <a:pt x="144" y="54"/>
                  </a:cubicBezTo>
                  <a:cubicBezTo>
                    <a:pt x="144" y="54"/>
                    <a:pt x="144" y="54"/>
                    <a:pt x="144" y="54"/>
                  </a:cubicBezTo>
                  <a:cubicBezTo>
                    <a:pt x="144" y="54"/>
                    <a:pt x="144" y="54"/>
                    <a:pt x="143" y="54"/>
                  </a:cubicBezTo>
                  <a:cubicBezTo>
                    <a:pt x="143" y="54"/>
                    <a:pt x="143" y="54"/>
                    <a:pt x="143" y="54"/>
                  </a:cubicBezTo>
                  <a:cubicBezTo>
                    <a:pt x="99" y="54"/>
                    <a:pt x="99" y="54"/>
                    <a:pt x="99" y="54"/>
                  </a:cubicBezTo>
                  <a:close/>
                  <a:moveTo>
                    <a:pt x="142" y="51"/>
                  </a:moveTo>
                  <a:cubicBezTo>
                    <a:pt x="142" y="3"/>
                    <a:pt x="142" y="3"/>
                    <a:pt x="142" y="3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100" y="51"/>
                    <a:pt x="100" y="51"/>
                    <a:pt x="100" y="51"/>
                  </a:cubicBezTo>
                  <a:cubicBezTo>
                    <a:pt x="142" y="51"/>
                    <a:pt x="142" y="51"/>
                    <a:pt x="142" y="51"/>
                  </a:cubicBezTo>
                  <a:close/>
                  <a:moveTo>
                    <a:pt x="396" y="54"/>
                  </a:moveTo>
                  <a:cubicBezTo>
                    <a:pt x="395" y="54"/>
                    <a:pt x="395" y="54"/>
                    <a:pt x="395" y="54"/>
                  </a:cubicBezTo>
                  <a:cubicBezTo>
                    <a:pt x="395" y="54"/>
                    <a:pt x="395" y="54"/>
                    <a:pt x="395" y="54"/>
                  </a:cubicBezTo>
                  <a:cubicBezTo>
                    <a:pt x="394" y="53"/>
                    <a:pt x="394" y="53"/>
                    <a:pt x="394" y="53"/>
                  </a:cubicBezTo>
                  <a:cubicBezTo>
                    <a:pt x="394" y="53"/>
                    <a:pt x="394" y="53"/>
                    <a:pt x="394" y="53"/>
                  </a:cubicBezTo>
                  <a:cubicBezTo>
                    <a:pt x="394" y="2"/>
                    <a:pt x="394" y="2"/>
                    <a:pt x="394" y="2"/>
                  </a:cubicBezTo>
                  <a:cubicBezTo>
                    <a:pt x="394" y="1"/>
                    <a:pt x="394" y="1"/>
                    <a:pt x="395" y="1"/>
                  </a:cubicBezTo>
                  <a:cubicBezTo>
                    <a:pt x="395" y="1"/>
                    <a:pt x="395" y="1"/>
                    <a:pt x="395" y="1"/>
                  </a:cubicBezTo>
                  <a:cubicBezTo>
                    <a:pt x="395" y="0"/>
                    <a:pt x="395" y="0"/>
                    <a:pt x="396" y="0"/>
                  </a:cubicBezTo>
                  <a:cubicBezTo>
                    <a:pt x="396" y="0"/>
                    <a:pt x="396" y="0"/>
                    <a:pt x="396" y="0"/>
                  </a:cubicBezTo>
                  <a:cubicBezTo>
                    <a:pt x="432" y="0"/>
                    <a:pt x="432" y="0"/>
                    <a:pt x="432" y="0"/>
                  </a:cubicBezTo>
                  <a:cubicBezTo>
                    <a:pt x="432" y="2"/>
                    <a:pt x="432" y="2"/>
                    <a:pt x="432" y="2"/>
                  </a:cubicBezTo>
                  <a:cubicBezTo>
                    <a:pt x="432" y="0"/>
                    <a:pt x="432" y="0"/>
                    <a:pt x="432" y="0"/>
                  </a:cubicBezTo>
                  <a:cubicBezTo>
                    <a:pt x="435" y="0"/>
                    <a:pt x="438" y="1"/>
                    <a:pt x="441" y="1"/>
                  </a:cubicBezTo>
                  <a:cubicBezTo>
                    <a:pt x="441" y="1"/>
                    <a:pt x="441" y="1"/>
                    <a:pt x="441" y="1"/>
                  </a:cubicBezTo>
                  <a:cubicBezTo>
                    <a:pt x="441" y="2"/>
                    <a:pt x="442" y="2"/>
                    <a:pt x="442" y="3"/>
                  </a:cubicBezTo>
                  <a:cubicBezTo>
                    <a:pt x="442" y="3"/>
                    <a:pt x="442" y="3"/>
                    <a:pt x="442" y="3"/>
                  </a:cubicBezTo>
                  <a:cubicBezTo>
                    <a:pt x="442" y="53"/>
                    <a:pt x="442" y="53"/>
                    <a:pt x="442" y="53"/>
                  </a:cubicBezTo>
                  <a:cubicBezTo>
                    <a:pt x="442" y="53"/>
                    <a:pt x="442" y="53"/>
                    <a:pt x="441" y="54"/>
                  </a:cubicBezTo>
                  <a:cubicBezTo>
                    <a:pt x="441" y="54"/>
                    <a:pt x="441" y="54"/>
                    <a:pt x="441" y="54"/>
                  </a:cubicBezTo>
                  <a:cubicBezTo>
                    <a:pt x="441" y="54"/>
                    <a:pt x="441" y="54"/>
                    <a:pt x="440" y="54"/>
                  </a:cubicBezTo>
                  <a:cubicBezTo>
                    <a:pt x="440" y="54"/>
                    <a:pt x="440" y="54"/>
                    <a:pt x="440" y="54"/>
                  </a:cubicBezTo>
                  <a:cubicBezTo>
                    <a:pt x="396" y="54"/>
                    <a:pt x="396" y="54"/>
                    <a:pt x="396" y="54"/>
                  </a:cubicBezTo>
                  <a:close/>
                  <a:moveTo>
                    <a:pt x="397" y="51"/>
                  </a:moveTo>
                  <a:cubicBezTo>
                    <a:pt x="439" y="51"/>
                    <a:pt x="439" y="51"/>
                    <a:pt x="439" y="51"/>
                  </a:cubicBezTo>
                  <a:cubicBezTo>
                    <a:pt x="439" y="4"/>
                    <a:pt x="439" y="4"/>
                    <a:pt x="439" y="4"/>
                  </a:cubicBezTo>
                  <a:cubicBezTo>
                    <a:pt x="437" y="4"/>
                    <a:pt x="434" y="3"/>
                    <a:pt x="432" y="3"/>
                  </a:cubicBezTo>
                  <a:cubicBezTo>
                    <a:pt x="432" y="3"/>
                    <a:pt x="432" y="3"/>
                    <a:pt x="432" y="3"/>
                  </a:cubicBezTo>
                  <a:cubicBezTo>
                    <a:pt x="397" y="3"/>
                    <a:pt x="397" y="3"/>
                    <a:pt x="397" y="3"/>
                  </a:cubicBezTo>
                  <a:cubicBezTo>
                    <a:pt x="397" y="51"/>
                    <a:pt x="397" y="51"/>
                    <a:pt x="397" y="51"/>
                  </a:cubicBezTo>
                  <a:close/>
                  <a:moveTo>
                    <a:pt x="294" y="54"/>
                  </a:moveTo>
                  <a:cubicBezTo>
                    <a:pt x="294" y="54"/>
                    <a:pt x="293" y="54"/>
                    <a:pt x="293" y="54"/>
                  </a:cubicBezTo>
                  <a:cubicBezTo>
                    <a:pt x="293" y="54"/>
                    <a:pt x="293" y="54"/>
                    <a:pt x="293" y="54"/>
                  </a:cubicBezTo>
                  <a:cubicBezTo>
                    <a:pt x="293" y="53"/>
                    <a:pt x="293" y="53"/>
                    <a:pt x="293" y="53"/>
                  </a:cubicBezTo>
                  <a:cubicBezTo>
                    <a:pt x="293" y="53"/>
                    <a:pt x="293" y="53"/>
                    <a:pt x="293" y="53"/>
                  </a:cubicBezTo>
                  <a:cubicBezTo>
                    <a:pt x="293" y="2"/>
                    <a:pt x="293" y="2"/>
                    <a:pt x="293" y="2"/>
                  </a:cubicBezTo>
                  <a:cubicBezTo>
                    <a:pt x="293" y="1"/>
                    <a:pt x="293" y="1"/>
                    <a:pt x="293" y="1"/>
                  </a:cubicBezTo>
                  <a:cubicBezTo>
                    <a:pt x="293" y="1"/>
                    <a:pt x="293" y="1"/>
                    <a:pt x="293" y="1"/>
                  </a:cubicBezTo>
                  <a:cubicBezTo>
                    <a:pt x="293" y="0"/>
                    <a:pt x="294" y="0"/>
                    <a:pt x="294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39" y="0"/>
                    <a:pt x="339" y="0"/>
                    <a:pt x="339" y="0"/>
                  </a:cubicBezTo>
                  <a:cubicBezTo>
                    <a:pt x="339" y="0"/>
                    <a:pt x="340" y="0"/>
                    <a:pt x="340" y="1"/>
                  </a:cubicBezTo>
                  <a:cubicBezTo>
                    <a:pt x="340" y="1"/>
                    <a:pt x="340" y="1"/>
                    <a:pt x="340" y="1"/>
                  </a:cubicBezTo>
                  <a:cubicBezTo>
                    <a:pt x="340" y="1"/>
                    <a:pt x="340" y="1"/>
                    <a:pt x="340" y="2"/>
                  </a:cubicBezTo>
                  <a:cubicBezTo>
                    <a:pt x="340" y="2"/>
                    <a:pt x="340" y="2"/>
                    <a:pt x="340" y="2"/>
                  </a:cubicBezTo>
                  <a:cubicBezTo>
                    <a:pt x="340" y="53"/>
                    <a:pt x="340" y="53"/>
                    <a:pt x="340" y="53"/>
                  </a:cubicBezTo>
                  <a:cubicBezTo>
                    <a:pt x="340" y="53"/>
                    <a:pt x="340" y="53"/>
                    <a:pt x="340" y="54"/>
                  </a:cubicBezTo>
                  <a:cubicBezTo>
                    <a:pt x="340" y="54"/>
                    <a:pt x="340" y="54"/>
                    <a:pt x="340" y="54"/>
                  </a:cubicBezTo>
                  <a:cubicBezTo>
                    <a:pt x="340" y="54"/>
                    <a:pt x="339" y="54"/>
                    <a:pt x="339" y="54"/>
                  </a:cubicBezTo>
                  <a:cubicBezTo>
                    <a:pt x="339" y="54"/>
                    <a:pt x="339" y="54"/>
                    <a:pt x="339" y="54"/>
                  </a:cubicBezTo>
                  <a:cubicBezTo>
                    <a:pt x="294" y="54"/>
                    <a:pt x="294" y="54"/>
                    <a:pt x="294" y="54"/>
                  </a:cubicBezTo>
                  <a:close/>
                  <a:moveTo>
                    <a:pt x="337" y="51"/>
                  </a:moveTo>
                  <a:cubicBezTo>
                    <a:pt x="337" y="3"/>
                    <a:pt x="337" y="3"/>
                    <a:pt x="337" y="3"/>
                  </a:cubicBezTo>
                  <a:cubicBezTo>
                    <a:pt x="296" y="3"/>
                    <a:pt x="296" y="3"/>
                    <a:pt x="296" y="3"/>
                  </a:cubicBezTo>
                  <a:cubicBezTo>
                    <a:pt x="296" y="51"/>
                    <a:pt x="296" y="51"/>
                    <a:pt x="296" y="51"/>
                  </a:cubicBezTo>
                  <a:cubicBezTo>
                    <a:pt x="337" y="51"/>
                    <a:pt x="337" y="51"/>
                    <a:pt x="337" y="51"/>
                  </a:cubicBezTo>
                  <a:close/>
                  <a:moveTo>
                    <a:pt x="197" y="54"/>
                  </a:moveTo>
                  <a:cubicBezTo>
                    <a:pt x="196" y="54"/>
                    <a:pt x="196" y="54"/>
                    <a:pt x="195" y="54"/>
                  </a:cubicBezTo>
                  <a:cubicBezTo>
                    <a:pt x="195" y="54"/>
                    <a:pt x="195" y="54"/>
                    <a:pt x="195" y="54"/>
                  </a:cubicBezTo>
                  <a:cubicBezTo>
                    <a:pt x="195" y="53"/>
                    <a:pt x="195" y="53"/>
                    <a:pt x="195" y="53"/>
                  </a:cubicBezTo>
                  <a:cubicBezTo>
                    <a:pt x="195" y="53"/>
                    <a:pt x="195" y="53"/>
                    <a:pt x="195" y="53"/>
                  </a:cubicBezTo>
                  <a:cubicBezTo>
                    <a:pt x="195" y="2"/>
                    <a:pt x="195" y="2"/>
                    <a:pt x="195" y="2"/>
                  </a:cubicBezTo>
                  <a:cubicBezTo>
                    <a:pt x="195" y="1"/>
                    <a:pt x="195" y="1"/>
                    <a:pt x="195" y="1"/>
                  </a:cubicBezTo>
                  <a:cubicBezTo>
                    <a:pt x="195" y="1"/>
                    <a:pt x="195" y="1"/>
                    <a:pt x="195" y="1"/>
                  </a:cubicBezTo>
                  <a:cubicBezTo>
                    <a:pt x="196" y="0"/>
                    <a:pt x="196" y="0"/>
                    <a:pt x="197" y="0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241" y="0"/>
                    <a:pt x="241" y="0"/>
                    <a:pt x="241" y="0"/>
                  </a:cubicBezTo>
                  <a:cubicBezTo>
                    <a:pt x="241" y="0"/>
                    <a:pt x="242" y="0"/>
                    <a:pt x="242" y="1"/>
                  </a:cubicBezTo>
                  <a:cubicBezTo>
                    <a:pt x="242" y="1"/>
                    <a:pt x="242" y="1"/>
                    <a:pt x="242" y="1"/>
                  </a:cubicBezTo>
                  <a:cubicBezTo>
                    <a:pt x="242" y="1"/>
                    <a:pt x="243" y="1"/>
                    <a:pt x="243" y="2"/>
                  </a:cubicBezTo>
                  <a:cubicBezTo>
                    <a:pt x="243" y="2"/>
                    <a:pt x="243" y="2"/>
                    <a:pt x="243" y="2"/>
                  </a:cubicBezTo>
                  <a:cubicBezTo>
                    <a:pt x="243" y="53"/>
                    <a:pt x="243" y="53"/>
                    <a:pt x="243" y="53"/>
                  </a:cubicBezTo>
                  <a:cubicBezTo>
                    <a:pt x="243" y="53"/>
                    <a:pt x="242" y="53"/>
                    <a:pt x="242" y="54"/>
                  </a:cubicBezTo>
                  <a:cubicBezTo>
                    <a:pt x="242" y="54"/>
                    <a:pt x="242" y="54"/>
                    <a:pt x="242" y="54"/>
                  </a:cubicBezTo>
                  <a:cubicBezTo>
                    <a:pt x="242" y="54"/>
                    <a:pt x="241" y="54"/>
                    <a:pt x="241" y="54"/>
                  </a:cubicBezTo>
                  <a:cubicBezTo>
                    <a:pt x="241" y="54"/>
                    <a:pt x="241" y="54"/>
                    <a:pt x="241" y="54"/>
                  </a:cubicBezTo>
                  <a:cubicBezTo>
                    <a:pt x="197" y="54"/>
                    <a:pt x="197" y="54"/>
                    <a:pt x="197" y="54"/>
                  </a:cubicBezTo>
                  <a:close/>
                  <a:moveTo>
                    <a:pt x="240" y="51"/>
                  </a:moveTo>
                  <a:cubicBezTo>
                    <a:pt x="240" y="3"/>
                    <a:pt x="240" y="3"/>
                    <a:pt x="240" y="3"/>
                  </a:cubicBezTo>
                  <a:cubicBezTo>
                    <a:pt x="198" y="3"/>
                    <a:pt x="198" y="3"/>
                    <a:pt x="198" y="3"/>
                  </a:cubicBezTo>
                  <a:cubicBezTo>
                    <a:pt x="198" y="51"/>
                    <a:pt x="198" y="51"/>
                    <a:pt x="198" y="51"/>
                  </a:cubicBezTo>
                  <a:cubicBezTo>
                    <a:pt x="240" y="51"/>
                    <a:pt x="240" y="51"/>
                    <a:pt x="240" y="51"/>
                  </a:cubicBezTo>
                  <a:close/>
                  <a:moveTo>
                    <a:pt x="1" y="54"/>
                  </a:moveTo>
                  <a:cubicBezTo>
                    <a:pt x="1" y="54"/>
                    <a:pt x="0" y="54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46" y="0"/>
                    <a:pt x="47" y="1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7" y="1"/>
                    <a:pt x="47" y="1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53"/>
                    <a:pt x="47" y="53"/>
                    <a:pt x="47" y="54"/>
                  </a:cubicBezTo>
                  <a:cubicBezTo>
                    <a:pt x="47" y="54"/>
                    <a:pt x="47" y="54"/>
                    <a:pt x="47" y="54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1" y="54"/>
                    <a:pt x="1" y="54"/>
                    <a:pt x="1" y="54"/>
                  </a:cubicBezTo>
                  <a:close/>
                  <a:moveTo>
                    <a:pt x="44" y="51"/>
                  </a:moveTo>
                  <a:cubicBezTo>
                    <a:pt x="44" y="3"/>
                    <a:pt x="44" y="3"/>
                    <a:pt x="44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44" y="51"/>
                    <a:pt x="44" y="51"/>
                    <a:pt x="44" y="5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Freeform 183"/>
            <p:cNvSpPr>
              <a:spLocks noEditPoints="1"/>
            </p:cNvSpPr>
            <p:nvPr/>
          </p:nvSpPr>
          <p:spPr bwMode="auto">
            <a:xfrm>
              <a:off x="3000" y="677"/>
              <a:ext cx="377" cy="866"/>
            </a:xfrm>
            <a:custGeom>
              <a:avLst/>
              <a:gdLst>
                <a:gd name="T0" fmla="*/ 2 w 103"/>
                <a:gd name="T1" fmla="*/ 236 h 236"/>
                <a:gd name="T2" fmla="*/ 1 w 103"/>
                <a:gd name="T3" fmla="*/ 235 h 236"/>
                <a:gd name="T4" fmla="*/ 1 w 103"/>
                <a:gd name="T5" fmla="*/ 235 h 236"/>
                <a:gd name="T6" fmla="*/ 0 w 103"/>
                <a:gd name="T7" fmla="*/ 234 h 236"/>
                <a:gd name="T8" fmla="*/ 0 w 103"/>
                <a:gd name="T9" fmla="*/ 234 h 236"/>
                <a:gd name="T10" fmla="*/ 0 w 103"/>
                <a:gd name="T11" fmla="*/ 1 h 236"/>
                <a:gd name="T12" fmla="*/ 1 w 103"/>
                <a:gd name="T13" fmla="*/ 0 h 236"/>
                <a:gd name="T14" fmla="*/ 1 w 103"/>
                <a:gd name="T15" fmla="*/ 0 h 236"/>
                <a:gd name="T16" fmla="*/ 2 w 103"/>
                <a:gd name="T17" fmla="*/ 0 h 236"/>
                <a:gd name="T18" fmla="*/ 2 w 103"/>
                <a:gd name="T19" fmla="*/ 0 h 236"/>
                <a:gd name="T20" fmla="*/ 102 w 103"/>
                <a:gd name="T21" fmla="*/ 0 h 236"/>
                <a:gd name="T22" fmla="*/ 102 w 103"/>
                <a:gd name="T23" fmla="*/ 1 h 236"/>
                <a:gd name="T24" fmla="*/ 102 w 103"/>
                <a:gd name="T25" fmla="*/ 0 h 236"/>
                <a:gd name="T26" fmla="*/ 103 w 103"/>
                <a:gd name="T27" fmla="*/ 0 h 236"/>
                <a:gd name="T28" fmla="*/ 103 w 103"/>
                <a:gd name="T29" fmla="*/ 0 h 236"/>
                <a:gd name="T30" fmla="*/ 103 w 103"/>
                <a:gd name="T31" fmla="*/ 1 h 236"/>
                <a:gd name="T32" fmla="*/ 103 w 103"/>
                <a:gd name="T33" fmla="*/ 1 h 236"/>
                <a:gd name="T34" fmla="*/ 103 w 103"/>
                <a:gd name="T35" fmla="*/ 234 h 236"/>
                <a:gd name="T36" fmla="*/ 103 w 103"/>
                <a:gd name="T37" fmla="*/ 235 h 236"/>
                <a:gd name="T38" fmla="*/ 103 w 103"/>
                <a:gd name="T39" fmla="*/ 235 h 236"/>
                <a:gd name="T40" fmla="*/ 102 w 103"/>
                <a:gd name="T41" fmla="*/ 236 h 236"/>
                <a:gd name="T42" fmla="*/ 102 w 103"/>
                <a:gd name="T43" fmla="*/ 236 h 236"/>
                <a:gd name="T44" fmla="*/ 2 w 103"/>
                <a:gd name="T45" fmla="*/ 236 h 236"/>
                <a:gd name="T46" fmla="*/ 3 w 103"/>
                <a:gd name="T47" fmla="*/ 233 h 236"/>
                <a:gd name="T48" fmla="*/ 100 w 103"/>
                <a:gd name="T49" fmla="*/ 233 h 236"/>
                <a:gd name="T50" fmla="*/ 100 w 103"/>
                <a:gd name="T51" fmla="*/ 3 h 236"/>
                <a:gd name="T52" fmla="*/ 3 w 103"/>
                <a:gd name="T53" fmla="*/ 3 h 236"/>
                <a:gd name="T54" fmla="*/ 3 w 103"/>
                <a:gd name="T55" fmla="*/ 233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3" h="236">
                  <a:moveTo>
                    <a:pt x="2" y="236"/>
                  </a:moveTo>
                  <a:cubicBezTo>
                    <a:pt x="2" y="236"/>
                    <a:pt x="1" y="235"/>
                    <a:pt x="1" y="235"/>
                  </a:cubicBezTo>
                  <a:cubicBezTo>
                    <a:pt x="1" y="235"/>
                    <a:pt x="1" y="235"/>
                    <a:pt x="1" y="235"/>
                  </a:cubicBezTo>
                  <a:cubicBezTo>
                    <a:pt x="1" y="235"/>
                    <a:pt x="0" y="234"/>
                    <a:pt x="0" y="234"/>
                  </a:cubicBezTo>
                  <a:cubicBezTo>
                    <a:pt x="0" y="234"/>
                    <a:pt x="0" y="234"/>
                    <a:pt x="0" y="23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02" y="1"/>
                    <a:pt x="102" y="1"/>
                    <a:pt x="102" y="1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02" y="0"/>
                    <a:pt x="102" y="0"/>
                    <a:pt x="103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3" y="0"/>
                    <a:pt x="103" y="1"/>
                    <a:pt x="103" y="1"/>
                  </a:cubicBezTo>
                  <a:cubicBezTo>
                    <a:pt x="103" y="1"/>
                    <a:pt x="103" y="1"/>
                    <a:pt x="103" y="1"/>
                  </a:cubicBezTo>
                  <a:cubicBezTo>
                    <a:pt x="103" y="234"/>
                    <a:pt x="103" y="234"/>
                    <a:pt x="103" y="234"/>
                  </a:cubicBezTo>
                  <a:cubicBezTo>
                    <a:pt x="103" y="234"/>
                    <a:pt x="103" y="235"/>
                    <a:pt x="103" y="235"/>
                  </a:cubicBezTo>
                  <a:cubicBezTo>
                    <a:pt x="103" y="235"/>
                    <a:pt x="103" y="235"/>
                    <a:pt x="103" y="235"/>
                  </a:cubicBezTo>
                  <a:cubicBezTo>
                    <a:pt x="102" y="235"/>
                    <a:pt x="102" y="236"/>
                    <a:pt x="102" y="236"/>
                  </a:cubicBezTo>
                  <a:cubicBezTo>
                    <a:pt x="102" y="236"/>
                    <a:pt x="102" y="236"/>
                    <a:pt x="102" y="236"/>
                  </a:cubicBezTo>
                  <a:cubicBezTo>
                    <a:pt x="2" y="236"/>
                    <a:pt x="2" y="236"/>
                    <a:pt x="2" y="236"/>
                  </a:cubicBezTo>
                  <a:close/>
                  <a:moveTo>
                    <a:pt x="3" y="233"/>
                  </a:moveTo>
                  <a:cubicBezTo>
                    <a:pt x="100" y="233"/>
                    <a:pt x="100" y="233"/>
                    <a:pt x="100" y="233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33"/>
                    <a:pt x="3" y="233"/>
                    <a:pt x="3" y="23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Freeform 184"/>
            <p:cNvSpPr>
              <a:spLocks/>
            </p:cNvSpPr>
            <p:nvPr/>
          </p:nvSpPr>
          <p:spPr bwMode="auto">
            <a:xfrm>
              <a:off x="3088" y="765"/>
              <a:ext cx="201" cy="257"/>
            </a:xfrm>
            <a:custGeom>
              <a:avLst/>
              <a:gdLst>
                <a:gd name="T0" fmla="*/ 55 w 55"/>
                <a:gd name="T1" fmla="*/ 66 h 70"/>
                <a:gd name="T2" fmla="*/ 51 w 55"/>
                <a:gd name="T3" fmla="*/ 70 h 70"/>
                <a:gd name="T4" fmla="*/ 4 w 55"/>
                <a:gd name="T5" fmla="*/ 70 h 70"/>
                <a:gd name="T6" fmla="*/ 0 w 55"/>
                <a:gd name="T7" fmla="*/ 66 h 70"/>
                <a:gd name="T8" fmla="*/ 0 w 55"/>
                <a:gd name="T9" fmla="*/ 4 h 70"/>
                <a:gd name="T10" fmla="*/ 4 w 55"/>
                <a:gd name="T11" fmla="*/ 0 h 70"/>
                <a:gd name="T12" fmla="*/ 51 w 55"/>
                <a:gd name="T13" fmla="*/ 0 h 70"/>
                <a:gd name="T14" fmla="*/ 55 w 55"/>
                <a:gd name="T15" fmla="*/ 4 h 70"/>
                <a:gd name="T16" fmla="*/ 55 w 55"/>
                <a:gd name="T17" fmla="*/ 6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70">
                  <a:moveTo>
                    <a:pt x="55" y="66"/>
                  </a:moveTo>
                  <a:cubicBezTo>
                    <a:pt x="55" y="68"/>
                    <a:pt x="53" y="70"/>
                    <a:pt x="51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2" y="70"/>
                    <a:pt x="0" y="68"/>
                    <a:pt x="0" y="6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3" y="0"/>
                    <a:pt x="55" y="2"/>
                    <a:pt x="55" y="4"/>
                  </a:cubicBezTo>
                  <a:lnTo>
                    <a:pt x="55" y="66"/>
                  </a:lnTo>
                  <a:close/>
                </a:path>
              </a:pathLst>
            </a:custGeom>
            <a:solidFill>
              <a:srgbClr val="83D0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" name="Freeform 185"/>
            <p:cNvSpPr>
              <a:spLocks noEditPoints="1"/>
            </p:cNvSpPr>
            <p:nvPr/>
          </p:nvSpPr>
          <p:spPr bwMode="auto">
            <a:xfrm>
              <a:off x="3081" y="758"/>
              <a:ext cx="215" cy="271"/>
            </a:xfrm>
            <a:custGeom>
              <a:avLst/>
              <a:gdLst>
                <a:gd name="T0" fmla="*/ 6 w 59"/>
                <a:gd name="T1" fmla="*/ 74 h 74"/>
                <a:gd name="T2" fmla="*/ 0 w 59"/>
                <a:gd name="T3" fmla="*/ 68 h 74"/>
                <a:gd name="T4" fmla="*/ 0 w 59"/>
                <a:gd name="T5" fmla="*/ 68 h 74"/>
                <a:gd name="T6" fmla="*/ 0 w 59"/>
                <a:gd name="T7" fmla="*/ 6 h 74"/>
                <a:gd name="T8" fmla="*/ 6 w 59"/>
                <a:gd name="T9" fmla="*/ 0 h 74"/>
                <a:gd name="T10" fmla="*/ 6 w 59"/>
                <a:gd name="T11" fmla="*/ 0 h 74"/>
                <a:gd name="T12" fmla="*/ 53 w 59"/>
                <a:gd name="T13" fmla="*/ 0 h 74"/>
                <a:gd name="T14" fmla="*/ 59 w 59"/>
                <a:gd name="T15" fmla="*/ 6 h 74"/>
                <a:gd name="T16" fmla="*/ 59 w 59"/>
                <a:gd name="T17" fmla="*/ 6 h 74"/>
                <a:gd name="T18" fmla="*/ 59 w 59"/>
                <a:gd name="T19" fmla="*/ 68 h 74"/>
                <a:gd name="T20" fmla="*/ 53 w 59"/>
                <a:gd name="T21" fmla="*/ 74 h 74"/>
                <a:gd name="T22" fmla="*/ 53 w 59"/>
                <a:gd name="T23" fmla="*/ 74 h 74"/>
                <a:gd name="T24" fmla="*/ 6 w 59"/>
                <a:gd name="T25" fmla="*/ 74 h 74"/>
                <a:gd name="T26" fmla="*/ 3 w 59"/>
                <a:gd name="T27" fmla="*/ 6 h 74"/>
                <a:gd name="T28" fmla="*/ 3 w 59"/>
                <a:gd name="T29" fmla="*/ 68 h 74"/>
                <a:gd name="T30" fmla="*/ 6 w 59"/>
                <a:gd name="T31" fmla="*/ 71 h 74"/>
                <a:gd name="T32" fmla="*/ 6 w 59"/>
                <a:gd name="T33" fmla="*/ 71 h 74"/>
                <a:gd name="T34" fmla="*/ 53 w 59"/>
                <a:gd name="T35" fmla="*/ 71 h 74"/>
                <a:gd name="T36" fmla="*/ 56 w 59"/>
                <a:gd name="T37" fmla="*/ 68 h 74"/>
                <a:gd name="T38" fmla="*/ 56 w 59"/>
                <a:gd name="T39" fmla="*/ 68 h 74"/>
                <a:gd name="T40" fmla="*/ 56 w 59"/>
                <a:gd name="T41" fmla="*/ 6 h 74"/>
                <a:gd name="T42" fmla="*/ 53 w 59"/>
                <a:gd name="T43" fmla="*/ 3 h 74"/>
                <a:gd name="T44" fmla="*/ 53 w 59"/>
                <a:gd name="T45" fmla="*/ 3 h 74"/>
                <a:gd name="T46" fmla="*/ 6 w 59"/>
                <a:gd name="T47" fmla="*/ 3 h 74"/>
                <a:gd name="T48" fmla="*/ 3 w 59"/>
                <a:gd name="T49" fmla="*/ 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9" h="74">
                  <a:moveTo>
                    <a:pt x="6" y="74"/>
                  </a:moveTo>
                  <a:cubicBezTo>
                    <a:pt x="3" y="74"/>
                    <a:pt x="0" y="71"/>
                    <a:pt x="0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6" y="0"/>
                    <a:pt x="59" y="3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9" y="71"/>
                    <a:pt x="56" y="74"/>
                    <a:pt x="53" y="74"/>
                  </a:cubicBezTo>
                  <a:cubicBezTo>
                    <a:pt x="53" y="74"/>
                    <a:pt x="53" y="74"/>
                    <a:pt x="53" y="74"/>
                  </a:cubicBezTo>
                  <a:cubicBezTo>
                    <a:pt x="6" y="74"/>
                    <a:pt x="6" y="74"/>
                    <a:pt x="6" y="74"/>
                  </a:cubicBezTo>
                  <a:close/>
                  <a:moveTo>
                    <a:pt x="3" y="6"/>
                  </a:moveTo>
                  <a:cubicBezTo>
                    <a:pt x="3" y="68"/>
                    <a:pt x="3" y="68"/>
                    <a:pt x="3" y="68"/>
                  </a:cubicBezTo>
                  <a:cubicBezTo>
                    <a:pt x="3" y="70"/>
                    <a:pt x="5" y="71"/>
                    <a:pt x="6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53" y="71"/>
                    <a:pt x="53" y="71"/>
                    <a:pt x="53" y="71"/>
                  </a:cubicBezTo>
                  <a:cubicBezTo>
                    <a:pt x="54" y="71"/>
                    <a:pt x="56" y="70"/>
                    <a:pt x="56" y="68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6" y="6"/>
                    <a:pt x="56" y="6"/>
                    <a:pt x="56" y="6"/>
                  </a:cubicBezTo>
                  <a:cubicBezTo>
                    <a:pt x="56" y="4"/>
                    <a:pt x="54" y="3"/>
                    <a:pt x="53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3" y="4"/>
                    <a:pt x="3" y="6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Freeform 186"/>
            <p:cNvSpPr>
              <a:spLocks/>
            </p:cNvSpPr>
            <p:nvPr/>
          </p:nvSpPr>
          <p:spPr bwMode="auto">
            <a:xfrm>
              <a:off x="2407" y="614"/>
              <a:ext cx="439" cy="441"/>
            </a:xfrm>
            <a:custGeom>
              <a:avLst/>
              <a:gdLst>
                <a:gd name="T0" fmla="*/ 439 w 439"/>
                <a:gd name="T1" fmla="*/ 151 h 441"/>
                <a:gd name="T2" fmla="*/ 293 w 439"/>
                <a:gd name="T3" fmla="*/ 151 h 441"/>
                <a:gd name="T4" fmla="*/ 293 w 439"/>
                <a:gd name="T5" fmla="*/ 0 h 441"/>
                <a:gd name="T6" fmla="*/ 150 w 439"/>
                <a:gd name="T7" fmla="*/ 0 h 441"/>
                <a:gd name="T8" fmla="*/ 150 w 439"/>
                <a:gd name="T9" fmla="*/ 151 h 441"/>
                <a:gd name="T10" fmla="*/ 0 w 439"/>
                <a:gd name="T11" fmla="*/ 151 h 441"/>
                <a:gd name="T12" fmla="*/ 0 w 439"/>
                <a:gd name="T13" fmla="*/ 294 h 441"/>
                <a:gd name="T14" fmla="*/ 150 w 439"/>
                <a:gd name="T15" fmla="*/ 294 h 441"/>
                <a:gd name="T16" fmla="*/ 150 w 439"/>
                <a:gd name="T17" fmla="*/ 441 h 441"/>
                <a:gd name="T18" fmla="*/ 293 w 439"/>
                <a:gd name="T19" fmla="*/ 441 h 441"/>
                <a:gd name="T20" fmla="*/ 293 w 439"/>
                <a:gd name="T21" fmla="*/ 294 h 441"/>
                <a:gd name="T22" fmla="*/ 439 w 439"/>
                <a:gd name="T23" fmla="*/ 294 h 441"/>
                <a:gd name="T24" fmla="*/ 439 w 439"/>
                <a:gd name="T25" fmla="*/ 151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9" h="441">
                  <a:moveTo>
                    <a:pt x="439" y="151"/>
                  </a:moveTo>
                  <a:lnTo>
                    <a:pt x="293" y="151"/>
                  </a:lnTo>
                  <a:lnTo>
                    <a:pt x="293" y="0"/>
                  </a:lnTo>
                  <a:lnTo>
                    <a:pt x="150" y="0"/>
                  </a:lnTo>
                  <a:lnTo>
                    <a:pt x="150" y="151"/>
                  </a:lnTo>
                  <a:lnTo>
                    <a:pt x="0" y="151"/>
                  </a:lnTo>
                  <a:lnTo>
                    <a:pt x="0" y="294"/>
                  </a:lnTo>
                  <a:lnTo>
                    <a:pt x="150" y="294"/>
                  </a:lnTo>
                  <a:lnTo>
                    <a:pt x="150" y="441"/>
                  </a:lnTo>
                  <a:lnTo>
                    <a:pt x="293" y="441"/>
                  </a:lnTo>
                  <a:lnTo>
                    <a:pt x="293" y="294"/>
                  </a:lnTo>
                  <a:lnTo>
                    <a:pt x="439" y="294"/>
                  </a:lnTo>
                  <a:lnTo>
                    <a:pt x="439" y="151"/>
                  </a:lnTo>
                  <a:close/>
                </a:path>
              </a:pathLst>
            </a:custGeom>
            <a:solidFill>
              <a:srgbClr val="FE5A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" name="Freeform 187"/>
            <p:cNvSpPr>
              <a:spLocks noEditPoints="1"/>
            </p:cNvSpPr>
            <p:nvPr/>
          </p:nvSpPr>
          <p:spPr bwMode="auto">
            <a:xfrm>
              <a:off x="2404" y="611"/>
              <a:ext cx="450" cy="451"/>
            </a:xfrm>
            <a:custGeom>
              <a:avLst/>
              <a:gdLst>
                <a:gd name="T0" fmla="*/ 40 w 123"/>
                <a:gd name="T1" fmla="*/ 122 h 123"/>
                <a:gd name="T2" fmla="*/ 40 w 123"/>
                <a:gd name="T3" fmla="*/ 121 h 123"/>
                <a:gd name="T4" fmla="*/ 40 w 123"/>
                <a:gd name="T5" fmla="*/ 83 h 123"/>
                <a:gd name="T6" fmla="*/ 0 w 123"/>
                <a:gd name="T7" fmla="*/ 82 h 123"/>
                <a:gd name="T8" fmla="*/ 0 w 123"/>
                <a:gd name="T9" fmla="*/ 81 h 123"/>
                <a:gd name="T10" fmla="*/ 0 w 123"/>
                <a:gd name="T11" fmla="*/ 42 h 123"/>
                <a:gd name="T12" fmla="*/ 0 w 123"/>
                <a:gd name="T13" fmla="*/ 40 h 123"/>
                <a:gd name="T14" fmla="*/ 1 w 123"/>
                <a:gd name="T15" fmla="*/ 40 h 123"/>
                <a:gd name="T16" fmla="*/ 40 w 123"/>
                <a:gd name="T17" fmla="*/ 1 h 123"/>
                <a:gd name="T18" fmla="*/ 40 w 123"/>
                <a:gd name="T19" fmla="*/ 0 h 123"/>
                <a:gd name="T20" fmla="*/ 42 w 123"/>
                <a:gd name="T21" fmla="*/ 0 h 123"/>
                <a:gd name="T22" fmla="*/ 82 w 123"/>
                <a:gd name="T23" fmla="*/ 0 h 123"/>
                <a:gd name="T24" fmla="*/ 83 w 123"/>
                <a:gd name="T25" fmla="*/ 1 h 123"/>
                <a:gd name="T26" fmla="*/ 83 w 123"/>
                <a:gd name="T27" fmla="*/ 40 h 123"/>
                <a:gd name="T28" fmla="*/ 121 w 123"/>
                <a:gd name="T29" fmla="*/ 42 h 123"/>
                <a:gd name="T30" fmla="*/ 122 w 123"/>
                <a:gd name="T31" fmla="*/ 40 h 123"/>
                <a:gd name="T32" fmla="*/ 123 w 123"/>
                <a:gd name="T33" fmla="*/ 42 h 123"/>
                <a:gd name="T34" fmla="*/ 123 w 123"/>
                <a:gd name="T35" fmla="*/ 81 h 123"/>
                <a:gd name="T36" fmla="*/ 122 w 123"/>
                <a:gd name="T37" fmla="*/ 82 h 123"/>
                <a:gd name="T38" fmla="*/ 121 w 123"/>
                <a:gd name="T39" fmla="*/ 83 h 123"/>
                <a:gd name="T40" fmla="*/ 83 w 123"/>
                <a:gd name="T41" fmla="*/ 121 h 123"/>
                <a:gd name="T42" fmla="*/ 82 w 123"/>
                <a:gd name="T43" fmla="*/ 122 h 123"/>
                <a:gd name="T44" fmla="*/ 81 w 123"/>
                <a:gd name="T45" fmla="*/ 123 h 123"/>
                <a:gd name="T46" fmla="*/ 3 w 123"/>
                <a:gd name="T47" fmla="*/ 80 h 123"/>
                <a:gd name="T48" fmla="*/ 43 w 123"/>
                <a:gd name="T49" fmla="*/ 80 h 123"/>
                <a:gd name="T50" fmla="*/ 43 w 123"/>
                <a:gd name="T51" fmla="*/ 81 h 123"/>
                <a:gd name="T52" fmla="*/ 43 w 123"/>
                <a:gd name="T53" fmla="*/ 120 h 123"/>
                <a:gd name="T54" fmla="*/ 80 w 123"/>
                <a:gd name="T55" fmla="*/ 81 h 123"/>
                <a:gd name="T56" fmla="*/ 80 w 123"/>
                <a:gd name="T57" fmla="*/ 80 h 123"/>
                <a:gd name="T58" fmla="*/ 81 w 123"/>
                <a:gd name="T59" fmla="*/ 80 h 123"/>
                <a:gd name="T60" fmla="*/ 120 w 123"/>
                <a:gd name="T61" fmla="*/ 43 h 123"/>
                <a:gd name="T62" fmla="*/ 80 w 123"/>
                <a:gd name="T63" fmla="*/ 43 h 123"/>
                <a:gd name="T64" fmla="*/ 80 w 123"/>
                <a:gd name="T65" fmla="*/ 42 h 123"/>
                <a:gd name="T66" fmla="*/ 80 w 123"/>
                <a:gd name="T67" fmla="*/ 3 h 123"/>
                <a:gd name="T68" fmla="*/ 43 w 123"/>
                <a:gd name="T69" fmla="*/ 42 h 123"/>
                <a:gd name="T70" fmla="*/ 43 w 123"/>
                <a:gd name="T71" fmla="*/ 43 h 123"/>
                <a:gd name="T72" fmla="*/ 42 w 123"/>
                <a:gd name="T73" fmla="*/ 43 h 123"/>
                <a:gd name="T74" fmla="*/ 3 w 123"/>
                <a:gd name="T75" fmla="*/ 8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3" h="123">
                  <a:moveTo>
                    <a:pt x="42" y="123"/>
                  </a:moveTo>
                  <a:cubicBezTo>
                    <a:pt x="41" y="123"/>
                    <a:pt x="41" y="123"/>
                    <a:pt x="40" y="122"/>
                  </a:cubicBezTo>
                  <a:cubicBezTo>
                    <a:pt x="40" y="122"/>
                    <a:pt x="40" y="122"/>
                    <a:pt x="40" y="122"/>
                  </a:cubicBezTo>
                  <a:cubicBezTo>
                    <a:pt x="40" y="122"/>
                    <a:pt x="40" y="122"/>
                    <a:pt x="40" y="121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0" y="83"/>
                    <a:pt x="40" y="83"/>
                    <a:pt x="40" y="83"/>
                  </a:cubicBezTo>
                  <a:cubicBezTo>
                    <a:pt x="1" y="83"/>
                    <a:pt x="1" y="83"/>
                    <a:pt x="1" y="83"/>
                  </a:cubicBezTo>
                  <a:cubicBezTo>
                    <a:pt x="1" y="83"/>
                    <a:pt x="1" y="83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1"/>
                    <a:pt x="0" y="41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1"/>
                    <a:pt x="4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1" y="0"/>
                    <a:pt x="41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3" y="1"/>
                    <a:pt x="83" y="1"/>
                    <a:pt x="83" y="1"/>
                  </a:cubicBezTo>
                  <a:cubicBezTo>
                    <a:pt x="83" y="1"/>
                    <a:pt x="83" y="1"/>
                    <a:pt x="83" y="1"/>
                  </a:cubicBezTo>
                  <a:cubicBezTo>
                    <a:pt x="83" y="40"/>
                    <a:pt x="83" y="40"/>
                    <a:pt x="83" y="40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21" y="42"/>
                    <a:pt x="121" y="42"/>
                    <a:pt x="121" y="42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123" y="41"/>
                    <a:pt x="123" y="41"/>
                    <a:pt x="123" y="42"/>
                  </a:cubicBezTo>
                  <a:cubicBezTo>
                    <a:pt x="123" y="42"/>
                    <a:pt x="123" y="42"/>
                    <a:pt x="123" y="42"/>
                  </a:cubicBezTo>
                  <a:cubicBezTo>
                    <a:pt x="123" y="81"/>
                    <a:pt x="123" y="81"/>
                    <a:pt x="123" y="81"/>
                  </a:cubicBezTo>
                  <a:cubicBezTo>
                    <a:pt x="123" y="82"/>
                    <a:pt x="123" y="82"/>
                    <a:pt x="122" y="82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22" y="83"/>
                    <a:pt x="122" y="83"/>
                    <a:pt x="121" y="83"/>
                  </a:cubicBezTo>
                  <a:cubicBezTo>
                    <a:pt x="121" y="83"/>
                    <a:pt x="121" y="83"/>
                    <a:pt x="121" y="83"/>
                  </a:cubicBezTo>
                  <a:cubicBezTo>
                    <a:pt x="83" y="83"/>
                    <a:pt x="83" y="83"/>
                    <a:pt x="83" y="83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83" y="122"/>
                    <a:pt x="83" y="122"/>
                    <a:pt x="82" y="122"/>
                  </a:cubicBezTo>
                  <a:cubicBezTo>
                    <a:pt x="82" y="122"/>
                    <a:pt x="82" y="122"/>
                    <a:pt x="82" y="122"/>
                  </a:cubicBezTo>
                  <a:cubicBezTo>
                    <a:pt x="82" y="123"/>
                    <a:pt x="82" y="123"/>
                    <a:pt x="81" y="123"/>
                  </a:cubicBezTo>
                  <a:cubicBezTo>
                    <a:pt x="81" y="123"/>
                    <a:pt x="81" y="123"/>
                    <a:pt x="81" y="123"/>
                  </a:cubicBezTo>
                  <a:cubicBezTo>
                    <a:pt x="42" y="123"/>
                    <a:pt x="42" y="123"/>
                    <a:pt x="42" y="123"/>
                  </a:cubicBezTo>
                  <a:close/>
                  <a:moveTo>
                    <a:pt x="3" y="80"/>
                  </a:move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3" y="80"/>
                  </a:cubicBezTo>
                  <a:cubicBezTo>
                    <a:pt x="43" y="80"/>
                    <a:pt x="43" y="80"/>
                    <a:pt x="43" y="80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80" y="120"/>
                    <a:pt x="80" y="120"/>
                    <a:pt x="80" y="120"/>
                  </a:cubicBezTo>
                  <a:cubicBezTo>
                    <a:pt x="80" y="81"/>
                    <a:pt x="80" y="81"/>
                    <a:pt x="80" y="81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0" y="80"/>
                    <a:pt x="80" y="80"/>
                  </a:cubicBezTo>
                  <a:cubicBezTo>
                    <a:pt x="80" y="80"/>
                    <a:pt x="81" y="80"/>
                    <a:pt x="81" y="80"/>
                  </a:cubicBezTo>
                  <a:cubicBezTo>
                    <a:pt x="81" y="80"/>
                    <a:pt x="81" y="80"/>
                    <a:pt x="81" y="80"/>
                  </a:cubicBezTo>
                  <a:cubicBezTo>
                    <a:pt x="120" y="80"/>
                    <a:pt x="120" y="80"/>
                    <a:pt x="120" y="80"/>
                  </a:cubicBezTo>
                  <a:cubicBezTo>
                    <a:pt x="120" y="43"/>
                    <a:pt x="120" y="43"/>
                    <a:pt x="120" y="43"/>
                  </a:cubicBezTo>
                  <a:cubicBezTo>
                    <a:pt x="81" y="43"/>
                    <a:pt x="81" y="43"/>
                    <a:pt x="81" y="43"/>
                  </a:cubicBezTo>
                  <a:cubicBezTo>
                    <a:pt x="81" y="43"/>
                    <a:pt x="80" y="43"/>
                    <a:pt x="80" y="43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80" y="42"/>
                    <a:pt x="80" y="42"/>
                    <a:pt x="80" y="42"/>
                  </a:cubicBezTo>
                  <a:cubicBezTo>
                    <a:pt x="80" y="42"/>
                    <a:pt x="80" y="42"/>
                    <a:pt x="80" y="42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3" y="42"/>
                    <a:pt x="43" y="42"/>
                    <a:pt x="43" y="43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3" y="80"/>
                    <a:pt x="3" y="80"/>
                    <a:pt x="3" y="8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Oval 188"/>
            <p:cNvSpPr>
              <a:spLocks noChangeArrowheads="1"/>
            </p:cNvSpPr>
            <p:nvPr/>
          </p:nvSpPr>
          <p:spPr bwMode="auto">
            <a:xfrm>
              <a:off x="3805" y="1275"/>
              <a:ext cx="388" cy="407"/>
            </a:xfrm>
            <a:prstGeom prst="ellipse">
              <a:avLst/>
            </a:prstGeom>
            <a:solidFill>
              <a:srgbClr val="281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Freeform 189"/>
            <p:cNvSpPr>
              <a:spLocks noEditPoints="1"/>
            </p:cNvSpPr>
            <p:nvPr/>
          </p:nvSpPr>
          <p:spPr bwMode="auto">
            <a:xfrm>
              <a:off x="3801" y="1271"/>
              <a:ext cx="396" cy="418"/>
            </a:xfrm>
            <a:custGeom>
              <a:avLst/>
              <a:gdLst>
                <a:gd name="T0" fmla="*/ 0 w 108"/>
                <a:gd name="T1" fmla="*/ 57 h 114"/>
                <a:gd name="T2" fmla="*/ 54 w 108"/>
                <a:gd name="T3" fmla="*/ 0 h 114"/>
                <a:gd name="T4" fmla="*/ 54 w 108"/>
                <a:gd name="T5" fmla="*/ 0 h 114"/>
                <a:gd name="T6" fmla="*/ 108 w 108"/>
                <a:gd name="T7" fmla="*/ 57 h 114"/>
                <a:gd name="T8" fmla="*/ 108 w 108"/>
                <a:gd name="T9" fmla="*/ 57 h 114"/>
                <a:gd name="T10" fmla="*/ 54 w 108"/>
                <a:gd name="T11" fmla="*/ 114 h 114"/>
                <a:gd name="T12" fmla="*/ 54 w 108"/>
                <a:gd name="T13" fmla="*/ 114 h 114"/>
                <a:gd name="T14" fmla="*/ 0 w 108"/>
                <a:gd name="T15" fmla="*/ 57 h 114"/>
                <a:gd name="T16" fmla="*/ 3 w 108"/>
                <a:gd name="T17" fmla="*/ 57 h 114"/>
                <a:gd name="T18" fmla="*/ 54 w 108"/>
                <a:gd name="T19" fmla="*/ 111 h 114"/>
                <a:gd name="T20" fmla="*/ 54 w 108"/>
                <a:gd name="T21" fmla="*/ 111 h 114"/>
                <a:gd name="T22" fmla="*/ 105 w 108"/>
                <a:gd name="T23" fmla="*/ 57 h 114"/>
                <a:gd name="T24" fmla="*/ 105 w 108"/>
                <a:gd name="T25" fmla="*/ 57 h 114"/>
                <a:gd name="T26" fmla="*/ 54 w 108"/>
                <a:gd name="T27" fmla="*/ 3 h 114"/>
                <a:gd name="T28" fmla="*/ 54 w 108"/>
                <a:gd name="T29" fmla="*/ 3 h 114"/>
                <a:gd name="T30" fmla="*/ 3 w 108"/>
                <a:gd name="T31" fmla="*/ 57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8" h="114">
                  <a:moveTo>
                    <a:pt x="0" y="57"/>
                  </a:moveTo>
                  <a:cubicBezTo>
                    <a:pt x="0" y="25"/>
                    <a:pt x="24" y="0"/>
                    <a:pt x="54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84" y="0"/>
                    <a:pt x="108" y="25"/>
                    <a:pt x="108" y="57"/>
                  </a:cubicBezTo>
                  <a:cubicBezTo>
                    <a:pt x="108" y="57"/>
                    <a:pt x="108" y="57"/>
                    <a:pt x="108" y="57"/>
                  </a:cubicBezTo>
                  <a:cubicBezTo>
                    <a:pt x="108" y="88"/>
                    <a:pt x="84" y="114"/>
                    <a:pt x="54" y="114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24" y="114"/>
                    <a:pt x="0" y="88"/>
                    <a:pt x="0" y="57"/>
                  </a:cubicBezTo>
                  <a:close/>
                  <a:moveTo>
                    <a:pt x="3" y="57"/>
                  </a:moveTo>
                  <a:cubicBezTo>
                    <a:pt x="3" y="86"/>
                    <a:pt x="26" y="110"/>
                    <a:pt x="54" y="111"/>
                  </a:cubicBezTo>
                  <a:cubicBezTo>
                    <a:pt x="54" y="111"/>
                    <a:pt x="54" y="111"/>
                    <a:pt x="54" y="111"/>
                  </a:cubicBezTo>
                  <a:cubicBezTo>
                    <a:pt x="82" y="110"/>
                    <a:pt x="105" y="86"/>
                    <a:pt x="105" y="57"/>
                  </a:cubicBezTo>
                  <a:cubicBezTo>
                    <a:pt x="105" y="57"/>
                    <a:pt x="105" y="57"/>
                    <a:pt x="105" y="57"/>
                  </a:cubicBezTo>
                  <a:cubicBezTo>
                    <a:pt x="105" y="27"/>
                    <a:pt x="82" y="3"/>
                    <a:pt x="54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26" y="3"/>
                    <a:pt x="3" y="27"/>
                    <a:pt x="3" y="5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Oval 190"/>
            <p:cNvSpPr>
              <a:spLocks noChangeArrowheads="1"/>
            </p:cNvSpPr>
            <p:nvPr/>
          </p:nvSpPr>
          <p:spPr bwMode="auto">
            <a:xfrm>
              <a:off x="3886" y="1359"/>
              <a:ext cx="226" cy="239"/>
            </a:xfrm>
            <a:prstGeom prst="ellipse">
              <a:avLst/>
            </a:prstGeom>
            <a:solidFill>
              <a:srgbClr val="8E8C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Freeform 191"/>
            <p:cNvSpPr>
              <a:spLocks noEditPoints="1"/>
            </p:cNvSpPr>
            <p:nvPr/>
          </p:nvSpPr>
          <p:spPr bwMode="auto">
            <a:xfrm>
              <a:off x="3882" y="1352"/>
              <a:ext cx="238" cy="253"/>
            </a:xfrm>
            <a:custGeom>
              <a:avLst/>
              <a:gdLst>
                <a:gd name="T0" fmla="*/ 0 w 65"/>
                <a:gd name="T1" fmla="*/ 35 h 69"/>
                <a:gd name="T2" fmla="*/ 32 w 65"/>
                <a:gd name="T3" fmla="*/ 0 h 69"/>
                <a:gd name="T4" fmla="*/ 32 w 65"/>
                <a:gd name="T5" fmla="*/ 0 h 69"/>
                <a:gd name="T6" fmla="*/ 65 w 65"/>
                <a:gd name="T7" fmla="*/ 35 h 69"/>
                <a:gd name="T8" fmla="*/ 65 w 65"/>
                <a:gd name="T9" fmla="*/ 35 h 69"/>
                <a:gd name="T10" fmla="*/ 32 w 65"/>
                <a:gd name="T11" fmla="*/ 69 h 69"/>
                <a:gd name="T12" fmla="*/ 32 w 65"/>
                <a:gd name="T13" fmla="*/ 69 h 69"/>
                <a:gd name="T14" fmla="*/ 0 w 65"/>
                <a:gd name="T15" fmla="*/ 35 h 69"/>
                <a:gd name="T16" fmla="*/ 3 w 65"/>
                <a:gd name="T17" fmla="*/ 35 h 69"/>
                <a:gd name="T18" fmla="*/ 32 w 65"/>
                <a:gd name="T19" fmla="*/ 66 h 69"/>
                <a:gd name="T20" fmla="*/ 32 w 65"/>
                <a:gd name="T21" fmla="*/ 66 h 69"/>
                <a:gd name="T22" fmla="*/ 62 w 65"/>
                <a:gd name="T23" fmla="*/ 35 h 69"/>
                <a:gd name="T24" fmla="*/ 62 w 65"/>
                <a:gd name="T25" fmla="*/ 35 h 69"/>
                <a:gd name="T26" fmla="*/ 32 w 65"/>
                <a:gd name="T27" fmla="*/ 3 h 69"/>
                <a:gd name="T28" fmla="*/ 32 w 65"/>
                <a:gd name="T29" fmla="*/ 3 h 69"/>
                <a:gd name="T30" fmla="*/ 3 w 65"/>
                <a:gd name="T31" fmla="*/ 3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5" h="69">
                  <a:moveTo>
                    <a:pt x="0" y="35"/>
                  </a:moveTo>
                  <a:cubicBezTo>
                    <a:pt x="0" y="16"/>
                    <a:pt x="14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50" y="0"/>
                    <a:pt x="65" y="16"/>
                    <a:pt x="65" y="35"/>
                  </a:cubicBezTo>
                  <a:cubicBezTo>
                    <a:pt x="65" y="35"/>
                    <a:pt x="65" y="35"/>
                    <a:pt x="65" y="35"/>
                  </a:cubicBezTo>
                  <a:cubicBezTo>
                    <a:pt x="65" y="54"/>
                    <a:pt x="50" y="69"/>
                    <a:pt x="32" y="69"/>
                  </a:cubicBezTo>
                  <a:cubicBezTo>
                    <a:pt x="32" y="69"/>
                    <a:pt x="32" y="69"/>
                    <a:pt x="32" y="69"/>
                  </a:cubicBezTo>
                  <a:cubicBezTo>
                    <a:pt x="14" y="69"/>
                    <a:pt x="0" y="54"/>
                    <a:pt x="0" y="35"/>
                  </a:cubicBezTo>
                  <a:close/>
                  <a:moveTo>
                    <a:pt x="3" y="35"/>
                  </a:moveTo>
                  <a:cubicBezTo>
                    <a:pt x="3" y="52"/>
                    <a:pt x="16" y="66"/>
                    <a:pt x="32" y="66"/>
                  </a:cubicBezTo>
                  <a:cubicBezTo>
                    <a:pt x="32" y="66"/>
                    <a:pt x="32" y="66"/>
                    <a:pt x="32" y="66"/>
                  </a:cubicBezTo>
                  <a:cubicBezTo>
                    <a:pt x="48" y="66"/>
                    <a:pt x="62" y="52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2" y="17"/>
                    <a:pt x="48" y="3"/>
                    <a:pt x="32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16" y="3"/>
                    <a:pt x="3" y="17"/>
                    <a:pt x="3" y="3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Oval 192"/>
            <p:cNvSpPr>
              <a:spLocks noChangeArrowheads="1"/>
            </p:cNvSpPr>
            <p:nvPr/>
          </p:nvSpPr>
          <p:spPr bwMode="auto">
            <a:xfrm>
              <a:off x="2448" y="1275"/>
              <a:ext cx="384" cy="407"/>
            </a:xfrm>
            <a:prstGeom prst="ellipse">
              <a:avLst/>
            </a:prstGeom>
            <a:solidFill>
              <a:srgbClr val="281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Freeform 193"/>
            <p:cNvSpPr>
              <a:spLocks noEditPoints="1"/>
            </p:cNvSpPr>
            <p:nvPr/>
          </p:nvSpPr>
          <p:spPr bwMode="auto">
            <a:xfrm>
              <a:off x="2440" y="1271"/>
              <a:ext cx="399" cy="418"/>
            </a:xfrm>
            <a:custGeom>
              <a:avLst/>
              <a:gdLst>
                <a:gd name="T0" fmla="*/ 0 w 109"/>
                <a:gd name="T1" fmla="*/ 57 h 114"/>
                <a:gd name="T2" fmla="*/ 54 w 109"/>
                <a:gd name="T3" fmla="*/ 0 h 114"/>
                <a:gd name="T4" fmla="*/ 54 w 109"/>
                <a:gd name="T5" fmla="*/ 0 h 114"/>
                <a:gd name="T6" fmla="*/ 109 w 109"/>
                <a:gd name="T7" fmla="*/ 57 h 114"/>
                <a:gd name="T8" fmla="*/ 109 w 109"/>
                <a:gd name="T9" fmla="*/ 57 h 114"/>
                <a:gd name="T10" fmla="*/ 54 w 109"/>
                <a:gd name="T11" fmla="*/ 114 h 114"/>
                <a:gd name="T12" fmla="*/ 54 w 109"/>
                <a:gd name="T13" fmla="*/ 114 h 114"/>
                <a:gd name="T14" fmla="*/ 0 w 109"/>
                <a:gd name="T15" fmla="*/ 57 h 114"/>
                <a:gd name="T16" fmla="*/ 3 w 109"/>
                <a:gd name="T17" fmla="*/ 57 h 114"/>
                <a:gd name="T18" fmla="*/ 54 w 109"/>
                <a:gd name="T19" fmla="*/ 111 h 114"/>
                <a:gd name="T20" fmla="*/ 54 w 109"/>
                <a:gd name="T21" fmla="*/ 111 h 114"/>
                <a:gd name="T22" fmla="*/ 106 w 109"/>
                <a:gd name="T23" fmla="*/ 57 h 114"/>
                <a:gd name="T24" fmla="*/ 106 w 109"/>
                <a:gd name="T25" fmla="*/ 57 h 114"/>
                <a:gd name="T26" fmla="*/ 54 w 109"/>
                <a:gd name="T27" fmla="*/ 3 h 114"/>
                <a:gd name="T28" fmla="*/ 54 w 109"/>
                <a:gd name="T29" fmla="*/ 3 h 114"/>
                <a:gd name="T30" fmla="*/ 3 w 109"/>
                <a:gd name="T31" fmla="*/ 57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9" h="114">
                  <a:moveTo>
                    <a:pt x="0" y="57"/>
                  </a:moveTo>
                  <a:cubicBezTo>
                    <a:pt x="0" y="25"/>
                    <a:pt x="24" y="0"/>
                    <a:pt x="54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84" y="0"/>
                    <a:pt x="109" y="25"/>
                    <a:pt x="109" y="57"/>
                  </a:cubicBezTo>
                  <a:cubicBezTo>
                    <a:pt x="109" y="57"/>
                    <a:pt x="109" y="57"/>
                    <a:pt x="109" y="57"/>
                  </a:cubicBezTo>
                  <a:cubicBezTo>
                    <a:pt x="109" y="88"/>
                    <a:pt x="84" y="114"/>
                    <a:pt x="54" y="114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24" y="114"/>
                    <a:pt x="0" y="88"/>
                    <a:pt x="0" y="57"/>
                  </a:cubicBezTo>
                  <a:close/>
                  <a:moveTo>
                    <a:pt x="3" y="57"/>
                  </a:moveTo>
                  <a:cubicBezTo>
                    <a:pt x="3" y="86"/>
                    <a:pt x="26" y="110"/>
                    <a:pt x="54" y="111"/>
                  </a:cubicBezTo>
                  <a:cubicBezTo>
                    <a:pt x="54" y="111"/>
                    <a:pt x="54" y="111"/>
                    <a:pt x="54" y="111"/>
                  </a:cubicBezTo>
                  <a:cubicBezTo>
                    <a:pt x="83" y="110"/>
                    <a:pt x="106" y="86"/>
                    <a:pt x="106" y="57"/>
                  </a:cubicBezTo>
                  <a:cubicBezTo>
                    <a:pt x="106" y="57"/>
                    <a:pt x="106" y="57"/>
                    <a:pt x="106" y="57"/>
                  </a:cubicBezTo>
                  <a:cubicBezTo>
                    <a:pt x="106" y="27"/>
                    <a:pt x="83" y="3"/>
                    <a:pt x="54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26" y="3"/>
                    <a:pt x="3" y="27"/>
                    <a:pt x="3" y="5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Freeform 194"/>
            <p:cNvSpPr>
              <a:spLocks/>
            </p:cNvSpPr>
            <p:nvPr/>
          </p:nvSpPr>
          <p:spPr bwMode="auto">
            <a:xfrm>
              <a:off x="2400" y="1227"/>
              <a:ext cx="476" cy="312"/>
            </a:xfrm>
            <a:custGeom>
              <a:avLst/>
              <a:gdLst>
                <a:gd name="T0" fmla="*/ 16 w 130"/>
                <a:gd name="T1" fmla="*/ 85 h 85"/>
                <a:gd name="T2" fmla="*/ 14 w 130"/>
                <a:gd name="T3" fmla="*/ 69 h 85"/>
                <a:gd name="T4" fmla="*/ 65 w 130"/>
                <a:gd name="T5" fmla="*/ 14 h 85"/>
                <a:gd name="T6" fmla="*/ 117 w 130"/>
                <a:gd name="T7" fmla="*/ 69 h 85"/>
                <a:gd name="T8" fmla="*/ 115 w 130"/>
                <a:gd name="T9" fmla="*/ 85 h 85"/>
                <a:gd name="T10" fmla="*/ 129 w 130"/>
                <a:gd name="T11" fmla="*/ 85 h 85"/>
                <a:gd name="T12" fmla="*/ 130 w 130"/>
                <a:gd name="T13" fmla="*/ 69 h 85"/>
                <a:gd name="T14" fmla="*/ 65 w 130"/>
                <a:gd name="T15" fmla="*/ 0 h 85"/>
                <a:gd name="T16" fmla="*/ 0 w 130"/>
                <a:gd name="T17" fmla="*/ 69 h 85"/>
                <a:gd name="T18" fmla="*/ 2 w 130"/>
                <a:gd name="T19" fmla="*/ 85 h 85"/>
                <a:gd name="T20" fmla="*/ 16 w 130"/>
                <a:gd name="T21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0" h="85">
                  <a:moveTo>
                    <a:pt x="16" y="85"/>
                  </a:moveTo>
                  <a:cubicBezTo>
                    <a:pt x="14" y="80"/>
                    <a:pt x="14" y="74"/>
                    <a:pt x="14" y="69"/>
                  </a:cubicBezTo>
                  <a:cubicBezTo>
                    <a:pt x="14" y="39"/>
                    <a:pt x="37" y="14"/>
                    <a:pt x="65" y="14"/>
                  </a:cubicBezTo>
                  <a:cubicBezTo>
                    <a:pt x="94" y="14"/>
                    <a:pt x="117" y="39"/>
                    <a:pt x="117" y="69"/>
                  </a:cubicBezTo>
                  <a:cubicBezTo>
                    <a:pt x="117" y="74"/>
                    <a:pt x="117" y="80"/>
                    <a:pt x="115" y="85"/>
                  </a:cubicBezTo>
                  <a:cubicBezTo>
                    <a:pt x="129" y="85"/>
                    <a:pt x="129" y="85"/>
                    <a:pt x="129" y="85"/>
                  </a:cubicBezTo>
                  <a:cubicBezTo>
                    <a:pt x="130" y="80"/>
                    <a:pt x="130" y="74"/>
                    <a:pt x="130" y="69"/>
                  </a:cubicBezTo>
                  <a:cubicBezTo>
                    <a:pt x="130" y="31"/>
                    <a:pt x="101" y="0"/>
                    <a:pt x="65" y="0"/>
                  </a:cubicBezTo>
                  <a:cubicBezTo>
                    <a:pt x="30" y="0"/>
                    <a:pt x="0" y="31"/>
                    <a:pt x="0" y="69"/>
                  </a:cubicBezTo>
                  <a:cubicBezTo>
                    <a:pt x="0" y="74"/>
                    <a:pt x="1" y="80"/>
                    <a:pt x="2" y="85"/>
                  </a:cubicBezTo>
                  <a:lnTo>
                    <a:pt x="16" y="85"/>
                  </a:lnTo>
                  <a:close/>
                </a:path>
              </a:pathLst>
            </a:custGeom>
            <a:solidFill>
              <a:srgbClr val="C3CE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Freeform 195"/>
            <p:cNvSpPr>
              <a:spLocks noEditPoints="1"/>
            </p:cNvSpPr>
            <p:nvPr/>
          </p:nvSpPr>
          <p:spPr bwMode="auto">
            <a:xfrm>
              <a:off x="2396" y="1224"/>
              <a:ext cx="487" cy="322"/>
            </a:xfrm>
            <a:custGeom>
              <a:avLst/>
              <a:gdLst>
                <a:gd name="T0" fmla="*/ 116 w 133"/>
                <a:gd name="T1" fmla="*/ 88 h 88"/>
                <a:gd name="T2" fmla="*/ 115 w 133"/>
                <a:gd name="T3" fmla="*/ 87 h 88"/>
                <a:gd name="T4" fmla="*/ 115 w 133"/>
                <a:gd name="T5" fmla="*/ 87 h 88"/>
                <a:gd name="T6" fmla="*/ 115 w 133"/>
                <a:gd name="T7" fmla="*/ 86 h 88"/>
                <a:gd name="T8" fmla="*/ 115 w 133"/>
                <a:gd name="T9" fmla="*/ 86 h 88"/>
                <a:gd name="T10" fmla="*/ 117 w 133"/>
                <a:gd name="T11" fmla="*/ 70 h 88"/>
                <a:gd name="T12" fmla="*/ 117 w 133"/>
                <a:gd name="T13" fmla="*/ 70 h 88"/>
                <a:gd name="T14" fmla="*/ 66 w 133"/>
                <a:gd name="T15" fmla="*/ 17 h 88"/>
                <a:gd name="T16" fmla="*/ 66 w 133"/>
                <a:gd name="T17" fmla="*/ 17 h 88"/>
                <a:gd name="T18" fmla="*/ 16 w 133"/>
                <a:gd name="T19" fmla="*/ 70 h 88"/>
                <a:gd name="T20" fmla="*/ 16 w 133"/>
                <a:gd name="T21" fmla="*/ 70 h 88"/>
                <a:gd name="T22" fmla="*/ 18 w 133"/>
                <a:gd name="T23" fmla="*/ 86 h 88"/>
                <a:gd name="T24" fmla="*/ 18 w 133"/>
                <a:gd name="T25" fmla="*/ 86 h 88"/>
                <a:gd name="T26" fmla="*/ 17 w 133"/>
                <a:gd name="T27" fmla="*/ 86 h 88"/>
                <a:gd name="T28" fmla="*/ 17 w 133"/>
                <a:gd name="T29" fmla="*/ 85 h 88"/>
                <a:gd name="T30" fmla="*/ 17 w 133"/>
                <a:gd name="T31" fmla="*/ 86 h 88"/>
                <a:gd name="T32" fmla="*/ 18 w 133"/>
                <a:gd name="T33" fmla="*/ 86 h 88"/>
                <a:gd name="T34" fmla="*/ 18 w 133"/>
                <a:gd name="T35" fmla="*/ 87 h 88"/>
                <a:gd name="T36" fmla="*/ 18 w 133"/>
                <a:gd name="T37" fmla="*/ 87 h 88"/>
                <a:gd name="T38" fmla="*/ 17 w 133"/>
                <a:gd name="T39" fmla="*/ 88 h 88"/>
                <a:gd name="T40" fmla="*/ 17 w 133"/>
                <a:gd name="T41" fmla="*/ 88 h 88"/>
                <a:gd name="T42" fmla="*/ 3 w 133"/>
                <a:gd name="T43" fmla="*/ 88 h 88"/>
                <a:gd name="T44" fmla="*/ 2 w 133"/>
                <a:gd name="T45" fmla="*/ 86 h 88"/>
                <a:gd name="T46" fmla="*/ 2 w 133"/>
                <a:gd name="T47" fmla="*/ 86 h 88"/>
                <a:gd name="T48" fmla="*/ 0 w 133"/>
                <a:gd name="T49" fmla="*/ 70 h 88"/>
                <a:gd name="T50" fmla="*/ 0 w 133"/>
                <a:gd name="T51" fmla="*/ 70 h 88"/>
                <a:gd name="T52" fmla="*/ 66 w 133"/>
                <a:gd name="T53" fmla="*/ 0 h 88"/>
                <a:gd name="T54" fmla="*/ 66 w 133"/>
                <a:gd name="T55" fmla="*/ 0 h 88"/>
                <a:gd name="T56" fmla="*/ 133 w 133"/>
                <a:gd name="T57" fmla="*/ 70 h 88"/>
                <a:gd name="T58" fmla="*/ 133 w 133"/>
                <a:gd name="T59" fmla="*/ 70 h 88"/>
                <a:gd name="T60" fmla="*/ 131 w 133"/>
                <a:gd name="T61" fmla="*/ 86 h 88"/>
                <a:gd name="T62" fmla="*/ 131 w 133"/>
                <a:gd name="T63" fmla="*/ 86 h 88"/>
                <a:gd name="T64" fmla="*/ 130 w 133"/>
                <a:gd name="T65" fmla="*/ 88 h 88"/>
                <a:gd name="T66" fmla="*/ 130 w 133"/>
                <a:gd name="T67" fmla="*/ 88 h 88"/>
                <a:gd name="T68" fmla="*/ 116 w 133"/>
                <a:gd name="T69" fmla="*/ 88 h 88"/>
                <a:gd name="T70" fmla="*/ 128 w 133"/>
                <a:gd name="T71" fmla="*/ 85 h 88"/>
                <a:gd name="T72" fmla="*/ 130 w 133"/>
                <a:gd name="T73" fmla="*/ 70 h 88"/>
                <a:gd name="T74" fmla="*/ 130 w 133"/>
                <a:gd name="T75" fmla="*/ 70 h 88"/>
                <a:gd name="T76" fmla="*/ 66 w 133"/>
                <a:gd name="T77" fmla="*/ 3 h 88"/>
                <a:gd name="T78" fmla="*/ 66 w 133"/>
                <a:gd name="T79" fmla="*/ 3 h 88"/>
                <a:gd name="T80" fmla="*/ 3 w 133"/>
                <a:gd name="T81" fmla="*/ 70 h 88"/>
                <a:gd name="T82" fmla="*/ 3 w 133"/>
                <a:gd name="T83" fmla="*/ 70 h 88"/>
                <a:gd name="T84" fmla="*/ 5 w 133"/>
                <a:gd name="T85" fmla="*/ 85 h 88"/>
                <a:gd name="T86" fmla="*/ 5 w 133"/>
                <a:gd name="T87" fmla="*/ 85 h 88"/>
                <a:gd name="T88" fmla="*/ 15 w 133"/>
                <a:gd name="T89" fmla="*/ 85 h 88"/>
                <a:gd name="T90" fmla="*/ 13 w 133"/>
                <a:gd name="T91" fmla="*/ 70 h 88"/>
                <a:gd name="T92" fmla="*/ 13 w 133"/>
                <a:gd name="T93" fmla="*/ 70 h 88"/>
                <a:gd name="T94" fmla="*/ 66 w 133"/>
                <a:gd name="T95" fmla="*/ 14 h 88"/>
                <a:gd name="T96" fmla="*/ 66 w 133"/>
                <a:gd name="T97" fmla="*/ 14 h 88"/>
                <a:gd name="T98" fmla="*/ 120 w 133"/>
                <a:gd name="T99" fmla="*/ 70 h 88"/>
                <a:gd name="T100" fmla="*/ 120 w 133"/>
                <a:gd name="T101" fmla="*/ 70 h 88"/>
                <a:gd name="T102" fmla="*/ 118 w 133"/>
                <a:gd name="T103" fmla="*/ 85 h 88"/>
                <a:gd name="T104" fmla="*/ 118 w 133"/>
                <a:gd name="T105" fmla="*/ 85 h 88"/>
                <a:gd name="T106" fmla="*/ 128 w 133"/>
                <a:gd name="T107" fmla="*/ 8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3" h="88">
                  <a:moveTo>
                    <a:pt x="116" y="88"/>
                  </a:moveTo>
                  <a:cubicBezTo>
                    <a:pt x="115" y="88"/>
                    <a:pt x="115" y="87"/>
                    <a:pt x="115" y="87"/>
                  </a:cubicBezTo>
                  <a:cubicBezTo>
                    <a:pt x="115" y="87"/>
                    <a:pt x="115" y="87"/>
                    <a:pt x="115" y="87"/>
                  </a:cubicBezTo>
                  <a:cubicBezTo>
                    <a:pt x="114" y="87"/>
                    <a:pt x="114" y="86"/>
                    <a:pt x="115" y="86"/>
                  </a:cubicBezTo>
                  <a:cubicBezTo>
                    <a:pt x="115" y="86"/>
                    <a:pt x="115" y="86"/>
                    <a:pt x="115" y="86"/>
                  </a:cubicBezTo>
                  <a:cubicBezTo>
                    <a:pt x="116" y="81"/>
                    <a:pt x="117" y="75"/>
                    <a:pt x="117" y="70"/>
                  </a:cubicBezTo>
                  <a:cubicBezTo>
                    <a:pt x="117" y="70"/>
                    <a:pt x="117" y="70"/>
                    <a:pt x="117" y="70"/>
                  </a:cubicBezTo>
                  <a:cubicBezTo>
                    <a:pt x="117" y="40"/>
                    <a:pt x="94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39" y="17"/>
                    <a:pt x="16" y="40"/>
                    <a:pt x="16" y="70"/>
                  </a:cubicBezTo>
                  <a:cubicBezTo>
                    <a:pt x="16" y="70"/>
                    <a:pt x="16" y="70"/>
                    <a:pt x="16" y="70"/>
                  </a:cubicBezTo>
                  <a:cubicBezTo>
                    <a:pt x="16" y="75"/>
                    <a:pt x="17" y="81"/>
                    <a:pt x="18" y="86"/>
                  </a:cubicBezTo>
                  <a:cubicBezTo>
                    <a:pt x="18" y="86"/>
                    <a:pt x="18" y="86"/>
                    <a:pt x="18" y="86"/>
                  </a:cubicBezTo>
                  <a:cubicBezTo>
                    <a:pt x="17" y="86"/>
                    <a:pt x="17" y="86"/>
                    <a:pt x="17" y="86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17" y="86"/>
                    <a:pt x="17" y="86"/>
                    <a:pt x="17" y="86"/>
                  </a:cubicBezTo>
                  <a:cubicBezTo>
                    <a:pt x="18" y="86"/>
                    <a:pt x="18" y="86"/>
                    <a:pt x="18" y="86"/>
                  </a:cubicBezTo>
                  <a:cubicBezTo>
                    <a:pt x="19" y="86"/>
                    <a:pt x="18" y="87"/>
                    <a:pt x="18" y="87"/>
                  </a:cubicBezTo>
                  <a:cubicBezTo>
                    <a:pt x="18" y="87"/>
                    <a:pt x="18" y="87"/>
                    <a:pt x="18" y="87"/>
                  </a:cubicBezTo>
                  <a:cubicBezTo>
                    <a:pt x="18" y="87"/>
                    <a:pt x="17" y="88"/>
                    <a:pt x="17" y="88"/>
                  </a:cubicBezTo>
                  <a:cubicBezTo>
                    <a:pt x="17" y="88"/>
                    <a:pt x="17" y="88"/>
                    <a:pt x="17" y="88"/>
                  </a:cubicBezTo>
                  <a:cubicBezTo>
                    <a:pt x="3" y="88"/>
                    <a:pt x="3" y="88"/>
                    <a:pt x="3" y="88"/>
                  </a:cubicBezTo>
                  <a:cubicBezTo>
                    <a:pt x="3" y="88"/>
                    <a:pt x="2" y="87"/>
                    <a:pt x="2" y="86"/>
                  </a:cubicBezTo>
                  <a:cubicBezTo>
                    <a:pt x="2" y="86"/>
                    <a:pt x="2" y="86"/>
                    <a:pt x="2" y="86"/>
                  </a:cubicBezTo>
                  <a:cubicBezTo>
                    <a:pt x="1" y="81"/>
                    <a:pt x="0" y="75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31"/>
                    <a:pt x="30" y="0"/>
                    <a:pt x="6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103" y="0"/>
                    <a:pt x="133" y="31"/>
                    <a:pt x="133" y="70"/>
                  </a:cubicBezTo>
                  <a:cubicBezTo>
                    <a:pt x="133" y="70"/>
                    <a:pt x="133" y="70"/>
                    <a:pt x="133" y="70"/>
                  </a:cubicBezTo>
                  <a:cubicBezTo>
                    <a:pt x="133" y="75"/>
                    <a:pt x="132" y="81"/>
                    <a:pt x="131" y="86"/>
                  </a:cubicBezTo>
                  <a:cubicBezTo>
                    <a:pt x="131" y="86"/>
                    <a:pt x="131" y="86"/>
                    <a:pt x="131" y="86"/>
                  </a:cubicBezTo>
                  <a:cubicBezTo>
                    <a:pt x="131" y="87"/>
                    <a:pt x="130" y="88"/>
                    <a:pt x="130" y="88"/>
                  </a:cubicBezTo>
                  <a:cubicBezTo>
                    <a:pt x="130" y="88"/>
                    <a:pt x="130" y="88"/>
                    <a:pt x="130" y="88"/>
                  </a:cubicBezTo>
                  <a:cubicBezTo>
                    <a:pt x="116" y="88"/>
                    <a:pt x="116" y="88"/>
                    <a:pt x="116" y="88"/>
                  </a:cubicBezTo>
                  <a:close/>
                  <a:moveTo>
                    <a:pt x="128" y="85"/>
                  </a:moveTo>
                  <a:cubicBezTo>
                    <a:pt x="129" y="80"/>
                    <a:pt x="130" y="75"/>
                    <a:pt x="130" y="70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30" y="33"/>
                    <a:pt x="101" y="3"/>
                    <a:pt x="66" y="3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31" y="3"/>
                    <a:pt x="3" y="33"/>
                    <a:pt x="3" y="70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3" y="75"/>
                    <a:pt x="4" y="80"/>
                    <a:pt x="5" y="85"/>
                  </a:cubicBezTo>
                  <a:cubicBezTo>
                    <a:pt x="5" y="85"/>
                    <a:pt x="5" y="85"/>
                    <a:pt x="5" y="85"/>
                  </a:cubicBezTo>
                  <a:cubicBezTo>
                    <a:pt x="15" y="85"/>
                    <a:pt x="15" y="85"/>
                    <a:pt x="15" y="85"/>
                  </a:cubicBezTo>
                  <a:cubicBezTo>
                    <a:pt x="14" y="80"/>
                    <a:pt x="13" y="75"/>
                    <a:pt x="13" y="70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3" y="39"/>
                    <a:pt x="37" y="14"/>
                    <a:pt x="66" y="14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96" y="14"/>
                    <a:pt x="120" y="39"/>
                    <a:pt x="120" y="70"/>
                  </a:cubicBezTo>
                  <a:cubicBezTo>
                    <a:pt x="120" y="70"/>
                    <a:pt x="120" y="70"/>
                    <a:pt x="120" y="70"/>
                  </a:cubicBezTo>
                  <a:cubicBezTo>
                    <a:pt x="120" y="75"/>
                    <a:pt x="119" y="80"/>
                    <a:pt x="118" y="85"/>
                  </a:cubicBezTo>
                  <a:cubicBezTo>
                    <a:pt x="118" y="85"/>
                    <a:pt x="118" y="85"/>
                    <a:pt x="118" y="85"/>
                  </a:cubicBezTo>
                  <a:cubicBezTo>
                    <a:pt x="128" y="85"/>
                    <a:pt x="128" y="85"/>
                    <a:pt x="128" y="8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Freeform 196"/>
            <p:cNvSpPr>
              <a:spLocks/>
            </p:cNvSpPr>
            <p:nvPr/>
          </p:nvSpPr>
          <p:spPr bwMode="auto">
            <a:xfrm>
              <a:off x="3761" y="1227"/>
              <a:ext cx="476" cy="312"/>
            </a:xfrm>
            <a:custGeom>
              <a:avLst/>
              <a:gdLst>
                <a:gd name="T0" fmla="*/ 16 w 130"/>
                <a:gd name="T1" fmla="*/ 85 h 85"/>
                <a:gd name="T2" fmla="*/ 13 w 130"/>
                <a:gd name="T3" fmla="*/ 69 h 85"/>
                <a:gd name="T4" fmla="*/ 65 w 130"/>
                <a:gd name="T5" fmla="*/ 14 h 85"/>
                <a:gd name="T6" fmla="*/ 117 w 130"/>
                <a:gd name="T7" fmla="*/ 69 h 85"/>
                <a:gd name="T8" fmla="*/ 115 w 130"/>
                <a:gd name="T9" fmla="*/ 85 h 85"/>
                <a:gd name="T10" fmla="*/ 128 w 130"/>
                <a:gd name="T11" fmla="*/ 85 h 85"/>
                <a:gd name="T12" fmla="*/ 130 w 130"/>
                <a:gd name="T13" fmla="*/ 69 h 85"/>
                <a:gd name="T14" fmla="*/ 65 w 130"/>
                <a:gd name="T15" fmla="*/ 0 h 85"/>
                <a:gd name="T16" fmla="*/ 0 w 130"/>
                <a:gd name="T17" fmla="*/ 69 h 85"/>
                <a:gd name="T18" fmla="*/ 2 w 130"/>
                <a:gd name="T19" fmla="*/ 85 h 85"/>
                <a:gd name="T20" fmla="*/ 16 w 130"/>
                <a:gd name="T21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0" h="85">
                  <a:moveTo>
                    <a:pt x="16" y="85"/>
                  </a:moveTo>
                  <a:cubicBezTo>
                    <a:pt x="14" y="80"/>
                    <a:pt x="13" y="74"/>
                    <a:pt x="13" y="69"/>
                  </a:cubicBezTo>
                  <a:cubicBezTo>
                    <a:pt x="13" y="39"/>
                    <a:pt x="36" y="14"/>
                    <a:pt x="65" y="14"/>
                  </a:cubicBezTo>
                  <a:cubicBezTo>
                    <a:pt x="94" y="14"/>
                    <a:pt x="117" y="39"/>
                    <a:pt x="117" y="69"/>
                  </a:cubicBezTo>
                  <a:cubicBezTo>
                    <a:pt x="117" y="74"/>
                    <a:pt x="116" y="80"/>
                    <a:pt x="115" y="85"/>
                  </a:cubicBezTo>
                  <a:cubicBezTo>
                    <a:pt x="128" y="85"/>
                    <a:pt x="128" y="85"/>
                    <a:pt x="128" y="85"/>
                  </a:cubicBezTo>
                  <a:cubicBezTo>
                    <a:pt x="129" y="80"/>
                    <a:pt x="130" y="74"/>
                    <a:pt x="130" y="69"/>
                  </a:cubicBezTo>
                  <a:cubicBezTo>
                    <a:pt x="130" y="31"/>
                    <a:pt x="101" y="0"/>
                    <a:pt x="65" y="0"/>
                  </a:cubicBezTo>
                  <a:cubicBezTo>
                    <a:pt x="29" y="0"/>
                    <a:pt x="0" y="31"/>
                    <a:pt x="0" y="69"/>
                  </a:cubicBezTo>
                  <a:cubicBezTo>
                    <a:pt x="0" y="74"/>
                    <a:pt x="1" y="80"/>
                    <a:pt x="2" y="85"/>
                  </a:cubicBezTo>
                  <a:lnTo>
                    <a:pt x="16" y="85"/>
                  </a:lnTo>
                  <a:close/>
                </a:path>
              </a:pathLst>
            </a:custGeom>
            <a:solidFill>
              <a:srgbClr val="C3CE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" name="Freeform 197"/>
            <p:cNvSpPr>
              <a:spLocks noEditPoints="1"/>
            </p:cNvSpPr>
            <p:nvPr/>
          </p:nvSpPr>
          <p:spPr bwMode="auto">
            <a:xfrm>
              <a:off x="3757" y="1224"/>
              <a:ext cx="487" cy="322"/>
            </a:xfrm>
            <a:custGeom>
              <a:avLst/>
              <a:gdLst>
                <a:gd name="T0" fmla="*/ 116 w 133"/>
                <a:gd name="T1" fmla="*/ 88 h 88"/>
                <a:gd name="T2" fmla="*/ 114 w 133"/>
                <a:gd name="T3" fmla="*/ 87 h 88"/>
                <a:gd name="T4" fmla="*/ 114 w 133"/>
                <a:gd name="T5" fmla="*/ 87 h 88"/>
                <a:gd name="T6" fmla="*/ 114 w 133"/>
                <a:gd name="T7" fmla="*/ 86 h 88"/>
                <a:gd name="T8" fmla="*/ 114 w 133"/>
                <a:gd name="T9" fmla="*/ 86 h 88"/>
                <a:gd name="T10" fmla="*/ 117 w 133"/>
                <a:gd name="T11" fmla="*/ 70 h 88"/>
                <a:gd name="T12" fmla="*/ 117 w 133"/>
                <a:gd name="T13" fmla="*/ 70 h 88"/>
                <a:gd name="T14" fmla="*/ 66 w 133"/>
                <a:gd name="T15" fmla="*/ 17 h 88"/>
                <a:gd name="T16" fmla="*/ 66 w 133"/>
                <a:gd name="T17" fmla="*/ 17 h 88"/>
                <a:gd name="T18" fmla="*/ 16 w 133"/>
                <a:gd name="T19" fmla="*/ 70 h 88"/>
                <a:gd name="T20" fmla="*/ 16 w 133"/>
                <a:gd name="T21" fmla="*/ 70 h 88"/>
                <a:gd name="T22" fmla="*/ 18 w 133"/>
                <a:gd name="T23" fmla="*/ 86 h 88"/>
                <a:gd name="T24" fmla="*/ 18 w 133"/>
                <a:gd name="T25" fmla="*/ 86 h 88"/>
                <a:gd name="T26" fmla="*/ 17 w 133"/>
                <a:gd name="T27" fmla="*/ 86 h 88"/>
                <a:gd name="T28" fmla="*/ 17 w 133"/>
                <a:gd name="T29" fmla="*/ 85 h 88"/>
                <a:gd name="T30" fmla="*/ 17 w 133"/>
                <a:gd name="T31" fmla="*/ 86 h 88"/>
                <a:gd name="T32" fmla="*/ 18 w 133"/>
                <a:gd name="T33" fmla="*/ 86 h 88"/>
                <a:gd name="T34" fmla="*/ 18 w 133"/>
                <a:gd name="T35" fmla="*/ 87 h 88"/>
                <a:gd name="T36" fmla="*/ 18 w 133"/>
                <a:gd name="T37" fmla="*/ 87 h 88"/>
                <a:gd name="T38" fmla="*/ 17 w 133"/>
                <a:gd name="T39" fmla="*/ 88 h 88"/>
                <a:gd name="T40" fmla="*/ 17 w 133"/>
                <a:gd name="T41" fmla="*/ 88 h 88"/>
                <a:gd name="T42" fmla="*/ 3 w 133"/>
                <a:gd name="T43" fmla="*/ 88 h 88"/>
                <a:gd name="T44" fmla="*/ 2 w 133"/>
                <a:gd name="T45" fmla="*/ 86 h 88"/>
                <a:gd name="T46" fmla="*/ 2 w 133"/>
                <a:gd name="T47" fmla="*/ 86 h 88"/>
                <a:gd name="T48" fmla="*/ 0 w 133"/>
                <a:gd name="T49" fmla="*/ 70 h 88"/>
                <a:gd name="T50" fmla="*/ 0 w 133"/>
                <a:gd name="T51" fmla="*/ 70 h 88"/>
                <a:gd name="T52" fmla="*/ 66 w 133"/>
                <a:gd name="T53" fmla="*/ 0 h 88"/>
                <a:gd name="T54" fmla="*/ 66 w 133"/>
                <a:gd name="T55" fmla="*/ 0 h 88"/>
                <a:gd name="T56" fmla="*/ 133 w 133"/>
                <a:gd name="T57" fmla="*/ 70 h 88"/>
                <a:gd name="T58" fmla="*/ 133 w 133"/>
                <a:gd name="T59" fmla="*/ 70 h 88"/>
                <a:gd name="T60" fmla="*/ 131 w 133"/>
                <a:gd name="T61" fmla="*/ 86 h 88"/>
                <a:gd name="T62" fmla="*/ 131 w 133"/>
                <a:gd name="T63" fmla="*/ 86 h 88"/>
                <a:gd name="T64" fmla="*/ 129 w 133"/>
                <a:gd name="T65" fmla="*/ 88 h 88"/>
                <a:gd name="T66" fmla="*/ 129 w 133"/>
                <a:gd name="T67" fmla="*/ 88 h 88"/>
                <a:gd name="T68" fmla="*/ 116 w 133"/>
                <a:gd name="T69" fmla="*/ 88 h 88"/>
                <a:gd name="T70" fmla="*/ 128 w 133"/>
                <a:gd name="T71" fmla="*/ 85 h 88"/>
                <a:gd name="T72" fmla="*/ 130 w 133"/>
                <a:gd name="T73" fmla="*/ 70 h 88"/>
                <a:gd name="T74" fmla="*/ 130 w 133"/>
                <a:gd name="T75" fmla="*/ 70 h 88"/>
                <a:gd name="T76" fmla="*/ 66 w 133"/>
                <a:gd name="T77" fmla="*/ 3 h 88"/>
                <a:gd name="T78" fmla="*/ 66 w 133"/>
                <a:gd name="T79" fmla="*/ 3 h 88"/>
                <a:gd name="T80" fmla="*/ 3 w 133"/>
                <a:gd name="T81" fmla="*/ 70 h 88"/>
                <a:gd name="T82" fmla="*/ 3 w 133"/>
                <a:gd name="T83" fmla="*/ 70 h 88"/>
                <a:gd name="T84" fmla="*/ 4 w 133"/>
                <a:gd name="T85" fmla="*/ 85 h 88"/>
                <a:gd name="T86" fmla="*/ 4 w 133"/>
                <a:gd name="T87" fmla="*/ 85 h 88"/>
                <a:gd name="T88" fmla="*/ 15 w 133"/>
                <a:gd name="T89" fmla="*/ 85 h 88"/>
                <a:gd name="T90" fmla="*/ 13 w 133"/>
                <a:gd name="T91" fmla="*/ 70 h 88"/>
                <a:gd name="T92" fmla="*/ 13 w 133"/>
                <a:gd name="T93" fmla="*/ 70 h 88"/>
                <a:gd name="T94" fmla="*/ 66 w 133"/>
                <a:gd name="T95" fmla="*/ 14 h 88"/>
                <a:gd name="T96" fmla="*/ 66 w 133"/>
                <a:gd name="T97" fmla="*/ 14 h 88"/>
                <a:gd name="T98" fmla="*/ 120 w 133"/>
                <a:gd name="T99" fmla="*/ 70 h 88"/>
                <a:gd name="T100" fmla="*/ 120 w 133"/>
                <a:gd name="T101" fmla="*/ 70 h 88"/>
                <a:gd name="T102" fmla="*/ 118 w 133"/>
                <a:gd name="T103" fmla="*/ 85 h 88"/>
                <a:gd name="T104" fmla="*/ 118 w 133"/>
                <a:gd name="T105" fmla="*/ 85 h 88"/>
                <a:gd name="T106" fmla="*/ 128 w 133"/>
                <a:gd name="T107" fmla="*/ 8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3" h="88">
                  <a:moveTo>
                    <a:pt x="116" y="88"/>
                  </a:moveTo>
                  <a:cubicBezTo>
                    <a:pt x="115" y="88"/>
                    <a:pt x="115" y="87"/>
                    <a:pt x="114" y="87"/>
                  </a:cubicBezTo>
                  <a:cubicBezTo>
                    <a:pt x="114" y="87"/>
                    <a:pt x="114" y="87"/>
                    <a:pt x="114" y="87"/>
                  </a:cubicBezTo>
                  <a:cubicBezTo>
                    <a:pt x="114" y="87"/>
                    <a:pt x="114" y="86"/>
                    <a:pt x="114" y="86"/>
                  </a:cubicBezTo>
                  <a:cubicBezTo>
                    <a:pt x="114" y="86"/>
                    <a:pt x="114" y="86"/>
                    <a:pt x="114" y="86"/>
                  </a:cubicBezTo>
                  <a:cubicBezTo>
                    <a:pt x="116" y="81"/>
                    <a:pt x="117" y="75"/>
                    <a:pt x="117" y="70"/>
                  </a:cubicBezTo>
                  <a:cubicBezTo>
                    <a:pt x="117" y="70"/>
                    <a:pt x="117" y="70"/>
                    <a:pt x="117" y="70"/>
                  </a:cubicBezTo>
                  <a:cubicBezTo>
                    <a:pt x="116" y="40"/>
                    <a:pt x="94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38" y="17"/>
                    <a:pt x="16" y="40"/>
                    <a:pt x="16" y="70"/>
                  </a:cubicBezTo>
                  <a:cubicBezTo>
                    <a:pt x="16" y="70"/>
                    <a:pt x="16" y="70"/>
                    <a:pt x="16" y="70"/>
                  </a:cubicBezTo>
                  <a:cubicBezTo>
                    <a:pt x="16" y="75"/>
                    <a:pt x="17" y="81"/>
                    <a:pt x="18" y="86"/>
                  </a:cubicBezTo>
                  <a:cubicBezTo>
                    <a:pt x="18" y="86"/>
                    <a:pt x="18" y="86"/>
                    <a:pt x="18" y="86"/>
                  </a:cubicBezTo>
                  <a:cubicBezTo>
                    <a:pt x="17" y="86"/>
                    <a:pt x="17" y="86"/>
                    <a:pt x="17" y="86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17" y="86"/>
                    <a:pt x="17" y="86"/>
                    <a:pt x="17" y="86"/>
                  </a:cubicBezTo>
                  <a:cubicBezTo>
                    <a:pt x="18" y="86"/>
                    <a:pt x="18" y="86"/>
                    <a:pt x="18" y="86"/>
                  </a:cubicBezTo>
                  <a:cubicBezTo>
                    <a:pt x="18" y="86"/>
                    <a:pt x="18" y="87"/>
                    <a:pt x="18" y="87"/>
                  </a:cubicBezTo>
                  <a:cubicBezTo>
                    <a:pt x="18" y="87"/>
                    <a:pt x="18" y="87"/>
                    <a:pt x="18" y="87"/>
                  </a:cubicBezTo>
                  <a:cubicBezTo>
                    <a:pt x="18" y="87"/>
                    <a:pt x="17" y="88"/>
                    <a:pt x="17" y="88"/>
                  </a:cubicBezTo>
                  <a:cubicBezTo>
                    <a:pt x="17" y="88"/>
                    <a:pt x="17" y="88"/>
                    <a:pt x="17" y="88"/>
                  </a:cubicBezTo>
                  <a:cubicBezTo>
                    <a:pt x="3" y="88"/>
                    <a:pt x="3" y="88"/>
                    <a:pt x="3" y="88"/>
                  </a:cubicBezTo>
                  <a:cubicBezTo>
                    <a:pt x="2" y="88"/>
                    <a:pt x="2" y="87"/>
                    <a:pt x="2" y="86"/>
                  </a:cubicBezTo>
                  <a:cubicBezTo>
                    <a:pt x="2" y="86"/>
                    <a:pt x="2" y="86"/>
                    <a:pt x="2" y="86"/>
                  </a:cubicBezTo>
                  <a:cubicBezTo>
                    <a:pt x="0" y="81"/>
                    <a:pt x="0" y="75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31"/>
                    <a:pt x="29" y="0"/>
                    <a:pt x="6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103" y="0"/>
                    <a:pt x="133" y="31"/>
                    <a:pt x="133" y="70"/>
                  </a:cubicBezTo>
                  <a:cubicBezTo>
                    <a:pt x="133" y="70"/>
                    <a:pt x="133" y="70"/>
                    <a:pt x="133" y="70"/>
                  </a:cubicBezTo>
                  <a:cubicBezTo>
                    <a:pt x="133" y="75"/>
                    <a:pt x="132" y="81"/>
                    <a:pt x="131" y="86"/>
                  </a:cubicBezTo>
                  <a:cubicBezTo>
                    <a:pt x="131" y="86"/>
                    <a:pt x="131" y="86"/>
                    <a:pt x="131" y="86"/>
                  </a:cubicBezTo>
                  <a:cubicBezTo>
                    <a:pt x="131" y="87"/>
                    <a:pt x="130" y="88"/>
                    <a:pt x="129" y="88"/>
                  </a:cubicBezTo>
                  <a:cubicBezTo>
                    <a:pt x="129" y="88"/>
                    <a:pt x="129" y="88"/>
                    <a:pt x="129" y="88"/>
                  </a:cubicBezTo>
                  <a:cubicBezTo>
                    <a:pt x="116" y="88"/>
                    <a:pt x="116" y="88"/>
                    <a:pt x="116" y="88"/>
                  </a:cubicBezTo>
                  <a:close/>
                  <a:moveTo>
                    <a:pt x="128" y="85"/>
                  </a:moveTo>
                  <a:cubicBezTo>
                    <a:pt x="129" y="80"/>
                    <a:pt x="130" y="75"/>
                    <a:pt x="130" y="70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30" y="33"/>
                    <a:pt x="101" y="3"/>
                    <a:pt x="66" y="3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31" y="3"/>
                    <a:pt x="3" y="33"/>
                    <a:pt x="3" y="70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3" y="75"/>
                    <a:pt x="3" y="80"/>
                    <a:pt x="4" y="85"/>
                  </a:cubicBezTo>
                  <a:cubicBezTo>
                    <a:pt x="4" y="85"/>
                    <a:pt x="4" y="85"/>
                    <a:pt x="4" y="85"/>
                  </a:cubicBezTo>
                  <a:cubicBezTo>
                    <a:pt x="15" y="85"/>
                    <a:pt x="15" y="85"/>
                    <a:pt x="15" y="85"/>
                  </a:cubicBezTo>
                  <a:cubicBezTo>
                    <a:pt x="13" y="80"/>
                    <a:pt x="13" y="75"/>
                    <a:pt x="13" y="70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3" y="39"/>
                    <a:pt x="37" y="14"/>
                    <a:pt x="66" y="14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96" y="14"/>
                    <a:pt x="119" y="39"/>
                    <a:pt x="120" y="70"/>
                  </a:cubicBezTo>
                  <a:cubicBezTo>
                    <a:pt x="120" y="70"/>
                    <a:pt x="120" y="70"/>
                    <a:pt x="120" y="70"/>
                  </a:cubicBezTo>
                  <a:cubicBezTo>
                    <a:pt x="120" y="75"/>
                    <a:pt x="119" y="80"/>
                    <a:pt x="118" y="85"/>
                  </a:cubicBezTo>
                  <a:cubicBezTo>
                    <a:pt x="118" y="85"/>
                    <a:pt x="118" y="85"/>
                    <a:pt x="118" y="85"/>
                  </a:cubicBezTo>
                  <a:cubicBezTo>
                    <a:pt x="128" y="85"/>
                    <a:pt x="128" y="85"/>
                    <a:pt x="128" y="8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" name="Oval 198"/>
            <p:cNvSpPr>
              <a:spLocks noChangeArrowheads="1"/>
            </p:cNvSpPr>
            <p:nvPr/>
          </p:nvSpPr>
          <p:spPr bwMode="auto">
            <a:xfrm>
              <a:off x="2524" y="1359"/>
              <a:ext cx="231" cy="239"/>
            </a:xfrm>
            <a:prstGeom prst="ellipse">
              <a:avLst/>
            </a:prstGeom>
            <a:solidFill>
              <a:srgbClr val="8E8C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Freeform 199"/>
            <p:cNvSpPr>
              <a:spLocks noEditPoints="1"/>
            </p:cNvSpPr>
            <p:nvPr/>
          </p:nvSpPr>
          <p:spPr bwMode="auto">
            <a:xfrm>
              <a:off x="2521" y="1352"/>
              <a:ext cx="238" cy="253"/>
            </a:xfrm>
            <a:custGeom>
              <a:avLst/>
              <a:gdLst>
                <a:gd name="T0" fmla="*/ 0 w 65"/>
                <a:gd name="T1" fmla="*/ 35 h 69"/>
                <a:gd name="T2" fmla="*/ 32 w 65"/>
                <a:gd name="T3" fmla="*/ 0 h 69"/>
                <a:gd name="T4" fmla="*/ 32 w 65"/>
                <a:gd name="T5" fmla="*/ 0 h 69"/>
                <a:gd name="T6" fmla="*/ 65 w 65"/>
                <a:gd name="T7" fmla="*/ 35 h 69"/>
                <a:gd name="T8" fmla="*/ 65 w 65"/>
                <a:gd name="T9" fmla="*/ 35 h 69"/>
                <a:gd name="T10" fmla="*/ 32 w 65"/>
                <a:gd name="T11" fmla="*/ 69 h 69"/>
                <a:gd name="T12" fmla="*/ 32 w 65"/>
                <a:gd name="T13" fmla="*/ 69 h 69"/>
                <a:gd name="T14" fmla="*/ 0 w 65"/>
                <a:gd name="T15" fmla="*/ 35 h 69"/>
                <a:gd name="T16" fmla="*/ 3 w 65"/>
                <a:gd name="T17" fmla="*/ 35 h 69"/>
                <a:gd name="T18" fmla="*/ 32 w 65"/>
                <a:gd name="T19" fmla="*/ 66 h 69"/>
                <a:gd name="T20" fmla="*/ 32 w 65"/>
                <a:gd name="T21" fmla="*/ 66 h 69"/>
                <a:gd name="T22" fmla="*/ 62 w 65"/>
                <a:gd name="T23" fmla="*/ 35 h 69"/>
                <a:gd name="T24" fmla="*/ 62 w 65"/>
                <a:gd name="T25" fmla="*/ 35 h 69"/>
                <a:gd name="T26" fmla="*/ 32 w 65"/>
                <a:gd name="T27" fmla="*/ 3 h 69"/>
                <a:gd name="T28" fmla="*/ 32 w 65"/>
                <a:gd name="T29" fmla="*/ 3 h 69"/>
                <a:gd name="T30" fmla="*/ 3 w 65"/>
                <a:gd name="T31" fmla="*/ 3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5" h="69">
                  <a:moveTo>
                    <a:pt x="0" y="35"/>
                  </a:moveTo>
                  <a:cubicBezTo>
                    <a:pt x="0" y="16"/>
                    <a:pt x="14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51" y="0"/>
                    <a:pt x="65" y="16"/>
                    <a:pt x="65" y="35"/>
                  </a:cubicBezTo>
                  <a:cubicBezTo>
                    <a:pt x="65" y="35"/>
                    <a:pt x="65" y="35"/>
                    <a:pt x="65" y="35"/>
                  </a:cubicBezTo>
                  <a:cubicBezTo>
                    <a:pt x="65" y="54"/>
                    <a:pt x="51" y="69"/>
                    <a:pt x="32" y="69"/>
                  </a:cubicBezTo>
                  <a:cubicBezTo>
                    <a:pt x="32" y="69"/>
                    <a:pt x="32" y="69"/>
                    <a:pt x="32" y="69"/>
                  </a:cubicBezTo>
                  <a:cubicBezTo>
                    <a:pt x="14" y="69"/>
                    <a:pt x="0" y="54"/>
                    <a:pt x="0" y="35"/>
                  </a:cubicBezTo>
                  <a:close/>
                  <a:moveTo>
                    <a:pt x="3" y="35"/>
                  </a:moveTo>
                  <a:cubicBezTo>
                    <a:pt x="3" y="52"/>
                    <a:pt x="16" y="66"/>
                    <a:pt x="32" y="66"/>
                  </a:cubicBezTo>
                  <a:cubicBezTo>
                    <a:pt x="32" y="66"/>
                    <a:pt x="32" y="66"/>
                    <a:pt x="32" y="66"/>
                  </a:cubicBezTo>
                  <a:cubicBezTo>
                    <a:pt x="49" y="66"/>
                    <a:pt x="62" y="52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2" y="17"/>
                    <a:pt x="49" y="3"/>
                    <a:pt x="32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16" y="3"/>
                    <a:pt x="3" y="17"/>
                    <a:pt x="3" y="3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" name="Freeform 200"/>
            <p:cNvSpPr>
              <a:spLocks/>
            </p:cNvSpPr>
            <p:nvPr/>
          </p:nvSpPr>
          <p:spPr bwMode="auto">
            <a:xfrm>
              <a:off x="4464" y="1227"/>
              <a:ext cx="66" cy="187"/>
            </a:xfrm>
            <a:custGeom>
              <a:avLst/>
              <a:gdLst>
                <a:gd name="T0" fmla="*/ 0 w 18"/>
                <a:gd name="T1" fmla="*/ 0 h 51"/>
                <a:gd name="T2" fmla="*/ 0 w 18"/>
                <a:gd name="T3" fmla="*/ 51 h 51"/>
                <a:gd name="T4" fmla="*/ 18 w 18"/>
                <a:gd name="T5" fmla="*/ 25 h 51"/>
                <a:gd name="T6" fmla="*/ 0 w 18"/>
                <a:gd name="T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5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18" y="45"/>
                    <a:pt x="18" y="25"/>
                  </a:cubicBezTo>
                  <a:cubicBezTo>
                    <a:pt x="18" y="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E5A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7" name="Freeform 201"/>
            <p:cNvSpPr>
              <a:spLocks noEditPoints="1"/>
            </p:cNvSpPr>
            <p:nvPr/>
          </p:nvSpPr>
          <p:spPr bwMode="auto">
            <a:xfrm>
              <a:off x="4460" y="1224"/>
              <a:ext cx="73" cy="194"/>
            </a:xfrm>
            <a:custGeom>
              <a:avLst/>
              <a:gdLst>
                <a:gd name="T0" fmla="*/ 1 w 20"/>
                <a:gd name="T1" fmla="*/ 53 h 53"/>
                <a:gd name="T2" fmla="*/ 0 w 20"/>
                <a:gd name="T3" fmla="*/ 52 h 53"/>
                <a:gd name="T4" fmla="*/ 0 w 20"/>
                <a:gd name="T5" fmla="*/ 52 h 53"/>
                <a:gd name="T6" fmla="*/ 0 w 20"/>
                <a:gd name="T7" fmla="*/ 1 h 53"/>
                <a:gd name="T8" fmla="*/ 1 w 20"/>
                <a:gd name="T9" fmla="*/ 0 h 53"/>
                <a:gd name="T10" fmla="*/ 1 w 20"/>
                <a:gd name="T11" fmla="*/ 0 h 53"/>
                <a:gd name="T12" fmla="*/ 2 w 20"/>
                <a:gd name="T13" fmla="*/ 0 h 53"/>
                <a:gd name="T14" fmla="*/ 2 w 20"/>
                <a:gd name="T15" fmla="*/ 0 h 53"/>
                <a:gd name="T16" fmla="*/ 20 w 20"/>
                <a:gd name="T17" fmla="*/ 26 h 53"/>
                <a:gd name="T18" fmla="*/ 20 w 20"/>
                <a:gd name="T19" fmla="*/ 26 h 53"/>
                <a:gd name="T20" fmla="*/ 2 w 20"/>
                <a:gd name="T21" fmla="*/ 53 h 53"/>
                <a:gd name="T22" fmla="*/ 2 w 20"/>
                <a:gd name="T23" fmla="*/ 53 h 53"/>
                <a:gd name="T24" fmla="*/ 1 w 20"/>
                <a:gd name="T25" fmla="*/ 53 h 53"/>
                <a:gd name="T26" fmla="*/ 1 w 20"/>
                <a:gd name="T27" fmla="*/ 53 h 53"/>
                <a:gd name="T28" fmla="*/ 1 w 20"/>
                <a:gd name="T29" fmla="*/ 53 h 53"/>
                <a:gd name="T30" fmla="*/ 3 w 20"/>
                <a:gd name="T31" fmla="*/ 49 h 53"/>
                <a:gd name="T32" fmla="*/ 9 w 20"/>
                <a:gd name="T33" fmla="*/ 45 h 53"/>
                <a:gd name="T34" fmla="*/ 9 w 20"/>
                <a:gd name="T35" fmla="*/ 45 h 53"/>
                <a:gd name="T36" fmla="*/ 17 w 20"/>
                <a:gd name="T37" fmla="*/ 26 h 53"/>
                <a:gd name="T38" fmla="*/ 17 w 20"/>
                <a:gd name="T39" fmla="*/ 26 h 53"/>
                <a:gd name="T40" fmla="*/ 9 w 20"/>
                <a:gd name="T41" fmla="*/ 7 h 53"/>
                <a:gd name="T42" fmla="*/ 9 w 20"/>
                <a:gd name="T43" fmla="*/ 7 h 53"/>
                <a:gd name="T44" fmla="*/ 3 w 20"/>
                <a:gd name="T45" fmla="*/ 3 h 53"/>
                <a:gd name="T46" fmla="*/ 3 w 20"/>
                <a:gd name="T47" fmla="*/ 3 h 53"/>
                <a:gd name="T48" fmla="*/ 3 w 20"/>
                <a:gd name="T49" fmla="*/ 49 h 53"/>
                <a:gd name="T50" fmla="*/ 1 w 20"/>
                <a:gd name="T51" fmla="*/ 3 h 53"/>
                <a:gd name="T52" fmla="*/ 1 w 20"/>
                <a:gd name="T53" fmla="*/ 1 h 53"/>
                <a:gd name="T54" fmla="*/ 1 w 20"/>
                <a:gd name="T55" fmla="*/ 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" h="53">
                  <a:moveTo>
                    <a:pt x="1" y="53"/>
                  </a:move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0" y="5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0" y="47"/>
                    <a:pt x="2" y="53"/>
                    <a:pt x="2" y="53"/>
                  </a:cubicBezTo>
                  <a:cubicBezTo>
                    <a:pt x="2" y="53"/>
                    <a:pt x="2" y="53"/>
                    <a:pt x="2" y="53"/>
                  </a:cubicBezTo>
                  <a:cubicBezTo>
                    <a:pt x="2" y="53"/>
                    <a:pt x="2" y="53"/>
                    <a:pt x="1" y="53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1" y="53"/>
                    <a:pt x="1" y="53"/>
                    <a:pt x="1" y="53"/>
                  </a:cubicBezTo>
                  <a:close/>
                  <a:moveTo>
                    <a:pt x="3" y="49"/>
                  </a:moveTo>
                  <a:cubicBezTo>
                    <a:pt x="5" y="49"/>
                    <a:pt x="7" y="47"/>
                    <a:pt x="9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13" y="42"/>
                    <a:pt x="17" y="3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17"/>
                    <a:pt x="13" y="11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7" y="5"/>
                    <a:pt x="5" y="4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49"/>
                    <a:pt x="3" y="49"/>
                    <a:pt x="3" y="49"/>
                  </a:cubicBezTo>
                  <a:close/>
                  <a:moveTo>
                    <a:pt x="1" y="3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3"/>
                    <a:pt x="1" y="3"/>
                    <a:pt x="1" y="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" name="Freeform 229"/>
            <p:cNvSpPr>
              <a:spLocks/>
            </p:cNvSpPr>
            <p:nvPr/>
          </p:nvSpPr>
          <p:spPr bwMode="auto">
            <a:xfrm>
              <a:off x="3410" y="611"/>
              <a:ext cx="66" cy="62"/>
            </a:xfrm>
            <a:custGeom>
              <a:avLst/>
              <a:gdLst>
                <a:gd name="T0" fmla="*/ 44 w 66"/>
                <a:gd name="T1" fmla="*/ 0 h 62"/>
                <a:gd name="T2" fmla="*/ 0 w 66"/>
                <a:gd name="T3" fmla="*/ 29 h 62"/>
                <a:gd name="T4" fmla="*/ 26 w 66"/>
                <a:gd name="T5" fmla="*/ 62 h 62"/>
                <a:gd name="T6" fmla="*/ 66 w 66"/>
                <a:gd name="T7" fmla="*/ 33 h 62"/>
                <a:gd name="T8" fmla="*/ 44 w 66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2">
                  <a:moveTo>
                    <a:pt x="44" y="0"/>
                  </a:moveTo>
                  <a:lnTo>
                    <a:pt x="0" y="29"/>
                  </a:lnTo>
                  <a:lnTo>
                    <a:pt x="26" y="62"/>
                  </a:lnTo>
                  <a:lnTo>
                    <a:pt x="66" y="33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9" name="Freeform 231"/>
            <p:cNvSpPr>
              <a:spLocks/>
            </p:cNvSpPr>
            <p:nvPr/>
          </p:nvSpPr>
          <p:spPr bwMode="auto">
            <a:xfrm>
              <a:off x="4047" y="805"/>
              <a:ext cx="256" cy="246"/>
            </a:xfrm>
            <a:custGeom>
              <a:avLst/>
              <a:gdLst>
                <a:gd name="T0" fmla="*/ 3 w 70"/>
                <a:gd name="T1" fmla="*/ 67 h 67"/>
                <a:gd name="T2" fmla="*/ 0 w 70"/>
                <a:gd name="T3" fmla="*/ 49 h 67"/>
                <a:gd name="T4" fmla="*/ 30 w 70"/>
                <a:gd name="T5" fmla="*/ 0 h 67"/>
                <a:gd name="T6" fmla="*/ 36 w 70"/>
                <a:gd name="T7" fmla="*/ 8 h 67"/>
                <a:gd name="T8" fmla="*/ 9 w 70"/>
                <a:gd name="T9" fmla="*/ 45 h 67"/>
                <a:gd name="T10" fmla="*/ 27 w 70"/>
                <a:gd name="T11" fmla="*/ 45 h 67"/>
                <a:gd name="T12" fmla="*/ 48 w 70"/>
                <a:gd name="T13" fmla="*/ 24 h 67"/>
                <a:gd name="T14" fmla="*/ 48 w 70"/>
                <a:gd name="T15" fmla="*/ 23 h 67"/>
                <a:gd name="T16" fmla="*/ 70 w 70"/>
                <a:gd name="T17" fmla="*/ 63 h 67"/>
                <a:gd name="T18" fmla="*/ 68 w 70"/>
                <a:gd name="T19" fmla="*/ 67 h 67"/>
                <a:gd name="T20" fmla="*/ 34 w 70"/>
                <a:gd name="T21" fmla="*/ 67 h 67"/>
                <a:gd name="T22" fmla="*/ 27 w 70"/>
                <a:gd name="T23" fmla="*/ 53 h 67"/>
                <a:gd name="T24" fmla="*/ 9 w 70"/>
                <a:gd name="T25" fmla="*/ 53 h 67"/>
                <a:gd name="T26" fmla="*/ 13 w 70"/>
                <a:gd name="T27" fmla="*/ 67 h 67"/>
                <a:gd name="T28" fmla="*/ 3 w 70"/>
                <a:gd name="T2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0" h="67">
                  <a:moveTo>
                    <a:pt x="3" y="67"/>
                  </a:moveTo>
                  <a:cubicBezTo>
                    <a:pt x="1" y="61"/>
                    <a:pt x="0" y="55"/>
                    <a:pt x="0" y="49"/>
                  </a:cubicBezTo>
                  <a:cubicBezTo>
                    <a:pt x="0" y="27"/>
                    <a:pt x="12" y="9"/>
                    <a:pt x="30" y="0"/>
                  </a:cubicBezTo>
                  <a:cubicBezTo>
                    <a:pt x="32" y="3"/>
                    <a:pt x="34" y="6"/>
                    <a:pt x="36" y="8"/>
                  </a:cubicBezTo>
                  <a:cubicBezTo>
                    <a:pt x="22" y="14"/>
                    <a:pt x="11" y="28"/>
                    <a:pt x="9" y="45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9" y="34"/>
                    <a:pt x="37" y="26"/>
                    <a:pt x="48" y="24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55" y="35"/>
                    <a:pt x="63" y="48"/>
                    <a:pt x="70" y="63"/>
                  </a:cubicBezTo>
                  <a:cubicBezTo>
                    <a:pt x="70" y="65"/>
                    <a:pt x="69" y="66"/>
                    <a:pt x="68" y="67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0" y="63"/>
                    <a:pt x="28" y="59"/>
                    <a:pt x="27" y="53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10" y="58"/>
                    <a:pt x="11" y="63"/>
                    <a:pt x="13" y="67"/>
                  </a:cubicBezTo>
                  <a:lnTo>
                    <a:pt x="3" y="67"/>
                  </a:lnTo>
                  <a:close/>
                </a:path>
              </a:pathLst>
            </a:custGeom>
            <a:solidFill>
              <a:srgbClr val="8E8C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0" name="Freeform 232"/>
            <p:cNvSpPr>
              <a:spLocks noEditPoints="1"/>
            </p:cNvSpPr>
            <p:nvPr/>
          </p:nvSpPr>
          <p:spPr bwMode="auto">
            <a:xfrm>
              <a:off x="4039" y="802"/>
              <a:ext cx="271" cy="253"/>
            </a:xfrm>
            <a:custGeom>
              <a:avLst/>
              <a:gdLst>
                <a:gd name="T0" fmla="*/ 0 w 74"/>
                <a:gd name="T1" fmla="*/ 50 h 69"/>
                <a:gd name="T2" fmla="*/ 31 w 74"/>
                <a:gd name="T3" fmla="*/ 0 h 69"/>
                <a:gd name="T4" fmla="*/ 33 w 74"/>
                <a:gd name="T5" fmla="*/ 0 h 69"/>
                <a:gd name="T6" fmla="*/ 40 w 74"/>
                <a:gd name="T7" fmla="*/ 8 h 69"/>
                <a:gd name="T8" fmla="*/ 40 w 74"/>
                <a:gd name="T9" fmla="*/ 10 h 69"/>
                <a:gd name="T10" fmla="*/ 39 w 74"/>
                <a:gd name="T11" fmla="*/ 11 h 69"/>
                <a:gd name="T12" fmla="*/ 13 w 74"/>
                <a:gd name="T13" fmla="*/ 45 h 69"/>
                <a:gd name="T14" fmla="*/ 28 w 74"/>
                <a:gd name="T15" fmla="*/ 45 h 69"/>
                <a:gd name="T16" fmla="*/ 48 w 74"/>
                <a:gd name="T17" fmla="*/ 24 h 69"/>
                <a:gd name="T18" fmla="*/ 49 w 74"/>
                <a:gd name="T19" fmla="*/ 23 h 69"/>
                <a:gd name="T20" fmla="*/ 51 w 74"/>
                <a:gd name="T21" fmla="*/ 23 h 69"/>
                <a:gd name="T22" fmla="*/ 74 w 74"/>
                <a:gd name="T23" fmla="*/ 64 h 69"/>
                <a:gd name="T24" fmla="*/ 74 w 74"/>
                <a:gd name="T25" fmla="*/ 65 h 69"/>
                <a:gd name="T26" fmla="*/ 71 w 74"/>
                <a:gd name="T27" fmla="*/ 69 h 69"/>
                <a:gd name="T28" fmla="*/ 70 w 74"/>
                <a:gd name="T29" fmla="*/ 69 h 69"/>
                <a:gd name="T30" fmla="*/ 35 w 74"/>
                <a:gd name="T31" fmla="*/ 69 h 69"/>
                <a:gd name="T32" fmla="*/ 28 w 74"/>
                <a:gd name="T33" fmla="*/ 56 h 69"/>
                <a:gd name="T34" fmla="*/ 13 w 74"/>
                <a:gd name="T35" fmla="*/ 56 h 69"/>
                <a:gd name="T36" fmla="*/ 16 w 74"/>
                <a:gd name="T37" fmla="*/ 67 h 69"/>
                <a:gd name="T38" fmla="*/ 16 w 74"/>
                <a:gd name="T39" fmla="*/ 69 h 69"/>
                <a:gd name="T40" fmla="*/ 15 w 74"/>
                <a:gd name="T41" fmla="*/ 69 h 69"/>
                <a:gd name="T42" fmla="*/ 5 w 74"/>
                <a:gd name="T43" fmla="*/ 68 h 69"/>
                <a:gd name="T44" fmla="*/ 5 w 74"/>
                <a:gd name="T45" fmla="*/ 68 h 69"/>
                <a:gd name="T46" fmla="*/ 3 w 74"/>
                <a:gd name="T47" fmla="*/ 68 h 69"/>
                <a:gd name="T48" fmla="*/ 6 w 74"/>
                <a:gd name="T49" fmla="*/ 66 h 69"/>
                <a:gd name="T50" fmla="*/ 13 w 74"/>
                <a:gd name="T51" fmla="*/ 66 h 69"/>
                <a:gd name="T52" fmla="*/ 10 w 74"/>
                <a:gd name="T53" fmla="*/ 54 h 69"/>
                <a:gd name="T54" fmla="*/ 10 w 74"/>
                <a:gd name="T55" fmla="*/ 53 h 69"/>
                <a:gd name="T56" fmla="*/ 11 w 74"/>
                <a:gd name="T57" fmla="*/ 53 h 69"/>
                <a:gd name="T58" fmla="*/ 31 w 74"/>
                <a:gd name="T59" fmla="*/ 54 h 69"/>
                <a:gd name="T60" fmla="*/ 36 w 74"/>
                <a:gd name="T61" fmla="*/ 66 h 69"/>
                <a:gd name="T62" fmla="*/ 69 w 74"/>
                <a:gd name="T63" fmla="*/ 66 h 69"/>
                <a:gd name="T64" fmla="*/ 71 w 74"/>
                <a:gd name="T65" fmla="*/ 64 h 69"/>
                <a:gd name="T66" fmla="*/ 49 w 74"/>
                <a:gd name="T67" fmla="*/ 27 h 69"/>
                <a:gd name="T68" fmla="*/ 31 w 74"/>
                <a:gd name="T69" fmla="*/ 47 h 69"/>
                <a:gd name="T70" fmla="*/ 29 w 74"/>
                <a:gd name="T71" fmla="*/ 48 h 69"/>
                <a:gd name="T72" fmla="*/ 10 w 74"/>
                <a:gd name="T73" fmla="*/ 47 h 69"/>
                <a:gd name="T74" fmla="*/ 10 w 74"/>
                <a:gd name="T75" fmla="*/ 46 h 69"/>
                <a:gd name="T76" fmla="*/ 36 w 74"/>
                <a:gd name="T77" fmla="*/ 9 h 69"/>
                <a:gd name="T78" fmla="*/ 31 w 74"/>
                <a:gd name="T79" fmla="*/ 3 h 69"/>
                <a:gd name="T80" fmla="*/ 3 w 74"/>
                <a:gd name="T8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4" h="69">
                  <a:moveTo>
                    <a:pt x="3" y="68"/>
                  </a:moveTo>
                  <a:cubicBezTo>
                    <a:pt x="1" y="63"/>
                    <a:pt x="0" y="57"/>
                    <a:pt x="0" y="5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28"/>
                    <a:pt x="13" y="9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0"/>
                    <a:pt x="32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5" y="3"/>
                    <a:pt x="37" y="6"/>
                    <a:pt x="40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9"/>
                    <a:pt x="40" y="9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39" y="11"/>
                    <a:pt x="39" y="11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25" y="16"/>
                    <a:pt x="15" y="29"/>
                    <a:pt x="13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30" y="34"/>
                    <a:pt x="38" y="26"/>
                    <a:pt x="48" y="24"/>
                  </a:cubicBezTo>
                  <a:cubicBezTo>
                    <a:pt x="48" y="24"/>
                    <a:pt x="48" y="24"/>
                    <a:pt x="48" y="24"/>
                  </a:cubicBezTo>
                  <a:cubicBezTo>
                    <a:pt x="48" y="23"/>
                    <a:pt x="49" y="23"/>
                    <a:pt x="49" y="23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50" y="23"/>
                    <a:pt x="50" y="23"/>
                    <a:pt x="51" y="23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59" y="35"/>
                    <a:pt x="67" y="48"/>
                    <a:pt x="74" y="64"/>
                  </a:cubicBezTo>
                  <a:cubicBezTo>
                    <a:pt x="74" y="64"/>
                    <a:pt x="74" y="64"/>
                    <a:pt x="74" y="64"/>
                  </a:cubicBezTo>
                  <a:cubicBezTo>
                    <a:pt x="74" y="64"/>
                    <a:pt x="74" y="65"/>
                    <a:pt x="74" y="65"/>
                  </a:cubicBezTo>
                  <a:cubicBezTo>
                    <a:pt x="74" y="65"/>
                    <a:pt x="74" y="65"/>
                    <a:pt x="74" y="65"/>
                  </a:cubicBezTo>
                  <a:cubicBezTo>
                    <a:pt x="73" y="66"/>
                    <a:pt x="72" y="68"/>
                    <a:pt x="71" y="69"/>
                  </a:cubicBezTo>
                  <a:cubicBezTo>
                    <a:pt x="71" y="69"/>
                    <a:pt x="71" y="69"/>
                    <a:pt x="71" y="69"/>
                  </a:cubicBezTo>
                  <a:cubicBezTo>
                    <a:pt x="71" y="69"/>
                    <a:pt x="70" y="69"/>
                    <a:pt x="70" y="69"/>
                  </a:cubicBezTo>
                  <a:cubicBezTo>
                    <a:pt x="70" y="69"/>
                    <a:pt x="70" y="69"/>
                    <a:pt x="70" y="69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5" y="69"/>
                    <a:pt x="35" y="69"/>
                    <a:pt x="35" y="69"/>
                  </a:cubicBezTo>
                  <a:cubicBezTo>
                    <a:pt x="35" y="69"/>
                    <a:pt x="35" y="69"/>
                    <a:pt x="35" y="69"/>
                  </a:cubicBezTo>
                  <a:cubicBezTo>
                    <a:pt x="31" y="65"/>
                    <a:pt x="29" y="61"/>
                    <a:pt x="28" y="56"/>
                  </a:cubicBezTo>
                  <a:cubicBezTo>
                    <a:pt x="28" y="56"/>
                    <a:pt x="28" y="56"/>
                    <a:pt x="28" y="56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4" y="60"/>
                    <a:pt x="15" y="64"/>
                    <a:pt x="16" y="67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6" y="68"/>
                    <a:pt x="16" y="68"/>
                    <a:pt x="16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9"/>
                    <a:pt x="15" y="69"/>
                    <a:pt x="15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4" y="69"/>
                    <a:pt x="3" y="69"/>
                    <a:pt x="3" y="68"/>
                  </a:cubicBezTo>
                  <a:close/>
                  <a:moveTo>
                    <a:pt x="3" y="50"/>
                  </a:moveTo>
                  <a:cubicBezTo>
                    <a:pt x="3" y="56"/>
                    <a:pt x="4" y="61"/>
                    <a:pt x="6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1" y="63"/>
                    <a:pt x="10" y="59"/>
                    <a:pt x="10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10" y="54"/>
                    <a:pt x="10" y="54"/>
                    <a:pt x="10" y="53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29" y="53"/>
                    <a:pt x="29" y="53"/>
                    <a:pt x="29" y="53"/>
                  </a:cubicBezTo>
                  <a:cubicBezTo>
                    <a:pt x="30" y="53"/>
                    <a:pt x="30" y="53"/>
                    <a:pt x="31" y="54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1" y="59"/>
                    <a:pt x="33" y="63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70" y="66"/>
                    <a:pt x="70" y="65"/>
                    <a:pt x="71" y="64"/>
                  </a:cubicBezTo>
                  <a:cubicBezTo>
                    <a:pt x="71" y="64"/>
                    <a:pt x="71" y="64"/>
                    <a:pt x="71" y="64"/>
                  </a:cubicBezTo>
                  <a:cubicBezTo>
                    <a:pt x="64" y="50"/>
                    <a:pt x="57" y="38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0" y="28"/>
                    <a:pt x="32" y="36"/>
                    <a:pt x="31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0" y="47"/>
                    <a:pt x="30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8"/>
                    <a:pt x="11" y="48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1" y="29"/>
                    <a:pt x="22" y="15"/>
                    <a:pt x="36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4" y="7"/>
                    <a:pt x="33" y="5"/>
                    <a:pt x="31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15" y="12"/>
                    <a:pt x="3" y="29"/>
                    <a:pt x="3" y="5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84000" fill="hold" nodeType="afterEffect" p14:presetBounceEnd="7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7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8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84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>
                <a:ea typeface="幼圆" panose="02010509060101010101" pitchFamily="49" charset="-122"/>
              </a:rPr>
              <a:t>紧密型县域医共体建设中</a:t>
            </a:r>
            <a:r>
              <a:rPr lang="zh-CN" altLang="zh-CN" dirty="0">
                <a:solidFill>
                  <a:srgbClr val="FF0000"/>
                </a:solidFill>
                <a:ea typeface="幼圆" panose="02010509060101010101" pitchFamily="49" charset="-122"/>
              </a:rPr>
              <a:t>如何</a:t>
            </a:r>
            <a:r>
              <a:rPr lang="zh-CN" altLang="zh-CN" dirty="0">
                <a:ea typeface="幼圆" panose="02010509060101010101" pitchFamily="49" charset="-122"/>
              </a:rPr>
              <a:t>探索实践</a:t>
            </a:r>
            <a:r>
              <a:rPr lang="zh-CN" altLang="zh-CN" dirty="0">
                <a:solidFill>
                  <a:srgbClr val="FF0000"/>
                </a:solidFill>
                <a:ea typeface="幼圆" panose="02010509060101010101" pitchFamily="49" charset="-122"/>
              </a:rPr>
              <a:t>医防</a:t>
            </a:r>
            <a:r>
              <a:rPr lang="zh-CN" altLang="zh-CN" dirty="0" smtClean="0">
                <a:solidFill>
                  <a:srgbClr val="FF0000"/>
                </a:solidFill>
                <a:ea typeface="幼圆" panose="02010509060101010101" pitchFamily="49" charset="-122"/>
              </a:rPr>
              <a:t>融合</a:t>
            </a:r>
            <a:r>
              <a:rPr lang="zh-CN" altLang="en-US" dirty="0" smtClean="0">
                <a:ea typeface="幼圆" panose="02010509060101010101" pitchFamily="49" charset="-122"/>
              </a:rPr>
              <a:t>？</a:t>
            </a:r>
            <a:endParaRPr lang="zh-CN" altLang="en-US" dirty="0">
              <a:ea typeface="幼圆" panose="02010509060101010101" pitchFamily="49" charset="-122"/>
            </a:endParaRPr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0673831"/>
              </p:ext>
            </p:extLst>
          </p:nvPr>
        </p:nvGraphicFramePr>
        <p:xfrm>
          <a:off x="635000" y="1133475"/>
          <a:ext cx="10852859" cy="52133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5" name="Group 134"/>
          <p:cNvGrpSpPr>
            <a:grpSpLocks noChangeAspect="1"/>
          </p:cNvGrpSpPr>
          <p:nvPr/>
        </p:nvGrpSpPr>
        <p:grpSpPr bwMode="auto">
          <a:xfrm>
            <a:off x="746449" y="1573241"/>
            <a:ext cx="3010802" cy="3366374"/>
            <a:chOff x="3101" y="470"/>
            <a:chExt cx="2735" cy="3058"/>
          </a:xfrm>
        </p:grpSpPr>
        <p:sp>
          <p:nvSpPr>
            <p:cNvPr id="6" name="Freeform 135"/>
            <p:cNvSpPr>
              <a:spLocks/>
            </p:cNvSpPr>
            <p:nvPr/>
          </p:nvSpPr>
          <p:spPr bwMode="auto">
            <a:xfrm>
              <a:off x="4119" y="3352"/>
              <a:ext cx="325" cy="176"/>
            </a:xfrm>
            <a:custGeom>
              <a:avLst/>
              <a:gdLst>
                <a:gd name="T0" fmla="*/ 19 w 46"/>
                <a:gd name="T1" fmla="*/ 4 h 25"/>
                <a:gd name="T2" fmla="*/ 0 w 46"/>
                <a:gd name="T3" fmla="*/ 16 h 25"/>
                <a:gd name="T4" fmla="*/ 37 w 46"/>
                <a:gd name="T5" fmla="*/ 17 h 25"/>
                <a:gd name="T6" fmla="*/ 39 w 46"/>
                <a:gd name="T7" fmla="*/ 0 h 25"/>
                <a:gd name="T8" fmla="*/ 19 w 46"/>
                <a:gd name="T9" fmla="*/ 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5">
                  <a:moveTo>
                    <a:pt x="19" y="4"/>
                  </a:moveTo>
                  <a:cubicBezTo>
                    <a:pt x="19" y="4"/>
                    <a:pt x="0" y="7"/>
                    <a:pt x="0" y="16"/>
                  </a:cubicBezTo>
                  <a:cubicBezTo>
                    <a:pt x="0" y="25"/>
                    <a:pt x="29" y="22"/>
                    <a:pt x="37" y="17"/>
                  </a:cubicBezTo>
                  <a:cubicBezTo>
                    <a:pt x="46" y="12"/>
                    <a:pt x="39" y="0"/>
                    <a:pt x="39" y="0"/>
                  </a:cubicBezTo>
                  <a:lnTo>
                    <a:pt x="19" y="4"/>
                  </a:ln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" name="Freeform 136"/>
            <p:cNvSpPr>
              <a:spLocks/>
            </p:cNvSpPr>
            <p:nvPr/>
          </p:nvSpPr>
          <p:spPr bwMode="auto">
            <a:xfrm>
              <a:off x="4189" y="2412"/>
              <a:ext cx="262" cy="989"/>
            </a:xfrm>
            <a:custGeom>
              <a:avLst/>
              <a:gdLst>
                <a:gd name="T0" fmla="*/ 17 w 37"/>
                <a:gd name="T1" fmla="*/ 0 h 140"/>
                <a:gd name="T2" fmla="*/ 5 w 37"/>
                <a:gd name="T3" fmla="*/ 140 h 140"/>
                <a:gd name="T4" fmla="*/ 32 w 37"/>
                <a:gd name="T5" fmla="*/ 138 h 140"/>
                <a:gd name="T6" fmla="*/ 37 w 37"/>
                <a:gd name="T7" fmla="*/ 5 h 140"/>
                <a:gd name="T8" fmla="*/ 17 w 37"/>
                <a:gd name="T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40">
                  <a:moveTo>
                    <a:pt x="17" y="0"/>
                  </a:moveTo>
                  <a:cubicBezTo>
                    <a:pt x="17" y="0"/>
                    <a:pt x="0" y="68"/>
                    <a:pt x="5" y="140"/>
                  </a:cubicBezTo>
                  <a:cubicBezTo>
                    <a:pt x="32" y="138"/>
                    <a:pt x="32" y="138"/>
                    <a:pt x="32" y="138"/>
                  </a:cubicBezTo>
                  <a:cubicBezTo>
                    <a:pt x="32" y="138"/>
                    <a:pt x="23" y="66"/>
                    <a:pt x="37" y="5"/>
                  </a:cubicBez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" name="Freeform 137"/>
            <p:cNvSpPr>
              <a:spLocks noEditPoints="1"/>
            </p:cNvSpPr>
            <p:nvPr/>
          </p:nvSpPr>
          <p:spPr bwMode="auto">
            <a:xfrm>
              <a:off x="4204" y="2398"/>
              <a:ext cx="261" cy="1010"/>
            </a:xfrm>
            <a:custGeom>
              <a:avLst/>
              <a:gdLst>
                <a:gd name="T0" fmla="*/ 2 w 37"/>
                <a:gd name="T1" fmla="*/ 143 h 143"/>
                <a:gd name="T2" fmla="*/ 1 w 37"/>
                <a:gd name="T3" fmla="*/ 142 h 143"/>
                <a:gd name="T4" fmla="*/ 1 w 37"/>
                <a:gd name="T5" fmla="*/ 142 h 143"/>
                <a:gd name="T6" fmla="*/ 0 w 37"/>
                <a:gd name="T7" fmla="*/ 116 h 143"/>
                <a:gd name="T8" fmla="*/ 0 w 37"/>
                <a:gd name="T9" fmla="*/ 116 h 143"/>
                <a:gd name="T10" fmla="*/ 14 w 37"/>
                <a:gd name="T11" fmla="*/ 1 h 143"/>
                <a:gd name="T12" fmla="*/ 14 w 37"/>
                <a:gd name="T13" fmla="*/ 1 h 143"/>
                <a:gd name="T14" fmla="*/ 16 w 37"/>
                <a:gd name="T15" fmla="*/ 0 h 143"/>
                <a:gd name="T16" fmla="*/ 16 w 37"/>
                <a:gd name="T17" fmla="*/ 0 h 143"/>
                <a:gd name="T18" fmla="*/ 36 w 37"/>
                <a:gd name="T19" fmla="*/ 5 h 143"/>
                <a:gd name="T20" fmla="*/ 37 w 37"/>
                <a:gd name="T21" fmla="*/ 6 h 143"/>
                <a:gd name="T22" fmla="*/ 37 w 37"/>
                <a:gd name="T23" fmla="*/ 6 h 143"/>
                <a:gd name="T24" fmla="*/ 37 w 37"/>
                <a:gd name="T25" fmla="*/ 7 h 143"/>
                <a:gd name="T26" fmla="*/ 37 w 37"/>
                <a:gd name="T27" fmla="*/ 7 h 143"/>
                <a:gd name="T28" fmla="*/ 28 w 37"/>
                <a:gd name="T29" fmla="*/ 88 h 143"/>
                <a:gd name="T30" fmla="*/ 28 w 37"/>
                <a:gd name="T31" fmla="*/ 88 h 143"/>
                <a:gd name="T32" fmla="*/ 31 w 37"/>
                <a:gd name="T33" fmla="*/ 140 h 143"/>
                <a:gd name="T34" fmla="*/ 31 w 37"/>
                <a:gd name="T35" fmla="*/ 140 h 143"/>
                <a:gd name="T36" fmla="*/ 31 w 37"/>
                <a:gd name="T37" fmla="*/ 141 h 143"/>
                <a:gd name="T38" fmla="*/ 31 w 37"/>
                <a:gd name="T39" fmla="*/ 141 h 143"/>
                <a:gd name="T40" fmla="*/ 30 w 37"/>
                <a:gd name="T41" fmla="*/ 141 h 143"/>
                <a:gd name="T42" fmla="*/ 30 w 37"/>
                <a:gd name="T43" fmla="*/ 141 h 143"/>
                <a:gd name="T44" fmla="*/ 3 w 37"/>
                <a:gd name="T45" fmla="*/ 143 h 143"/>
                <a:gd name="T46" fmla="*/ 3 w 37"/>
                <a:gd name="T47" fmla="*/ 143 h 143"/>
                <a:gd name="T48" fmla="*/ 3 w 37"/>
                <a:gd name="T49" fmla="*/ 143 h 143"/>
                <a:gd name="T50" fmla="*/ 2 w 37"/>
                <a:gd name="T51" fmla="*/ 143 h 143"/>
                <a:gd name="T52" fmla="*/ 3 w 37"/>
                <a:gd name="T53" fmla="*/ 116 h 143"/>
                <a:gd name="T54" fmla="*/ 4 w 37"/>
                <a:gd name="T55" fmla="*/ 140 h 143"/>
                <a:gd name="T56" fmla="*/ 4 w 37"/>
                <a:gd name="T57" fmla="*/ 140 h 143"/>
                <a:gd name="T58" fmla="*/ 28 w 37"/>
                <a:gd name="T59" fmla="*/ 138 h 143"/>
                <a:gd name="T60" fmla="*/ 25 w 37"/>
                <a:gd name="T61" fmla="*/ 88 h 143"/>
                <a:gd name="T62" fmla="*/ 25 w 37"/>
                <a:gd name="T63" fmla="*/ 88 h 143"/>
                <a:gd name="T64" fmla="*/ 34 w 37"/>
                <a:gd name="T65" fmla="*/ 8 h 143"/>
                <a:gd name="T66" fmla="*/ 34 w 37"/>
                <a:gd name="T67" fmla="*/ 8 h 143"/>
                <a:gd name="T68" fmla="*/ 16 w 37"/>
                <a:gd name="T69" fmla="*/ 3 h 143"/>
                <a:gd name="T70" fmla="*/ 3 w 37"/>
                <a:gd name="T71" fmla="*/ 116 h 143"/>
                <a:gd name="T72" fmla="*/ 15 w 37"/>
                <a:gd name="T73" fmla="*/ 3 h 143"/>
                <a:gd name="T74" fmla="*/ 15 w 37"/>
                <a:gd name="T75" fmla="*/ 2 h 143"/>
                <a:gd name="T76" fmla="*/ 15 w 37"/>
                <a:gd name="T77" fmla="*/ 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7" h="143">
                  <a:moveTo>
                    <a:pt x="2" y="143"/>
                  </a:moveTo>
                  <a:cubicBezTo>
                    <a:pt x="1" y="142"/>
                    <a:pt x="1" y="142"/>
                    <a:pt x="1" y="142"/>
                  </a:cubicBezTo>
                  <a:cubicBezTo>
                    <a:pt x="1" y="142"/>
                    <a:pt x="1" y="142"/>
                    <a:pt x="1" y="142"/>
                  </a:cubicBezTo>
                  <a:cubicBezTo>
                    <a:pt x="1" y="133"/>
                    <a:pt x="0" y="124"/>
                    <a:pt x="0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54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7" y="5"/>
                    <a:pt x="37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6"/>
                    <a:pt x="37" y="7"/>
                    <a:pt x="37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0" y="34"/>
                    <a:pt x="28" y="64"/>
                    <a:pt x="28" y="88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8" y="118"/>
                    <a:pt x="31" y="139"/>
                    <a:pt x="31" y="140"/>
                  </a:cubicBezTo>
                  <a:cubicBezTo>
                    <a:pt x="31" y="140"/>
                    <a:pt x="31" y="140"/>
                    <a:pt x="31" y="140"/>
                  </a:cubicBezTo>
                  <a:cubicBezTo>
                    <a:pt x="31" y="140"/>
                    <a:pt x="31" y="140"/>
                    <a:pt x="31" y="141"/>
                  </a:cubicBezTo>
                  <a:cubicBezTo>
                    <a:pt x="31" y="141"/>
                    <a:pt x="31" y="141"/>
                    <a:pt x="31" y="141"/>
                  </a:cubicBezTo>
                  <a:cubicBezTo>
                    <a:pt x="31" y="141"/>
                    <a:pt x="30" y="141"/>
                    <a:pt x="30" y="141"/>
                  </a:cubicBezTo>
                  <a:cubicBezTo>
                    <a:pt x="30" y="141"/>
                    <a:pt x="30" y="141"/>
                    <a:pt x="30" y="141"/>
                  </a:cubicBezTo>
                  <a:cubicBezTo>
                    <a:pt x="3" y="143"/>
                    <a:pt x="3" y="143"/>
                    <a:pt x="3" y="143"/>
                  </a:cubicBezTo>
                  <a:cubicBezTo>
                    <a:pt x="3" y="143"/>
                    <a:pt x="3" y="143"/>
                    <a:pt x="3" y="143"/>
                  </a:cubicBezTo>
                  <a:cubicBezTo>
                    <a:pt x="3" y="143"/>
                    <a:pt x="3" y="143"/>
                    <a:pt x="3" y="143"/>
                  </a:cubicBezTo>
                  <a:cubicBezTo>
                    <a:pt x="2" y="143"/>
                    <a:pt x="2" y="143"/>
                    <a:pt x="2" y="143"/>
                  </a:cubicBezTo>
                  <a:close/>
                  <a:moveTo>
                    <a:pt x="3" y="116"/>
                  </a:moveTo>
                  <a:cubicBezTo>
                    <a:pt x="3" y="124"/>
                    <a:pt x="4" y="132"/>
                    <a:pt x="4" y="140"/>
                  </a:cubicBezTo>
                  <a:cubicBezTo>
                    <a:pt x="4" y="140"/>
                    <a:pt x="4" y="140"/>
                    <a:pt x="4" y="140"/>
                  </a:cubicBezTo>
                  <a:cubicBezTo>
                    <a:pt x="28" y="138"/>
                    <a:pt x="28" y="138"/>
                    <a:pt x="28" y="138"/>
                  </a:cubicBezTo>
                  <a:cubicBezTo>
                    <a:pt x="27" y="133"/>
                    <a:pt x="25" y="113"/>
                    <a:pt x="25" y="88"/>
                  </a:cubicBezTo>
                  <a:cubicBezTo>
                    <a:pt x="25" y="88"/>
                    <a:pt x="25" y="88"/>
                    <a:pt x="25" y="88"/>
                  </a:cubicBezTo>
                  <a:cubicBezTo>
                    <a:pt x="25" y="64"/>
                    <a:pt x="27" y="35"/>
                    <a:pt x="34" y="8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4" y="12"/>
                    <a:pt x="3" y="61"/>
                    <a:pt x="3" y="116"/>
                  </a:cubicBezTo>
                  <a:close/>
                  <a:moveTo>
                    <a:pt x="15" y="3"/>
                  </a:moveTo>
                  <a:cubicBezTo>
                    <a:pt x="15" y="2"/>
                    <a:pt x="15" y="2"/>
                    <a:pt x="15" y="2"/>
                  </a:cubicBezTo>
                  <a:cubicBezTo>
                    <a:pt x="15" y="3"/>
                    <a:pt x="15" y="3"/>
                    <a:pt x="15" y="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Freeform 138"/>
            <p:cNvSpPr>
              <a:spLocks/>
            </p:cNvSpPr>
            <p:nvPr/>
          </p:nvSpPr>
          <p:spPr bwMode="auto">
            <a:xfrm>
              <a:off x="4550" y="3352"/>
              <a:ext cx="325" cy="162"/>
            </a:xfrm>
            <a:custGeom>
              <a:avLst/>
              <a:gdLst>
                <a:gd name="T0" fmla="*/ 26 w 46"/>
                <a:gd name="T1" fmla="*/ 3 h 23"/>
                <a:gd name="T2" fmla="*/ 46 w 46"/>
                <a:gd name="T3" fmla="*/ 14 h 23"/>
                <a:gd name="T4" fmla="*/ 9 w 46"/>
                <a:gd name="T5" fmla="*/ 17 h 23"/>
                <a:gd name="T6" fmla="*/ 6 w 46"/>
                <a:gd name="T7" fmla="*/ 0 h 23"/>
                <a:gd name="T8" fmla="*/ 26 w 46"/>
                <a:gd name="T9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3">
                  <a:moveTo>
                    <a:pt x="26" y="3"/>
                  </a:moveTo>
                  <a:cubicBezTo>
                    <a:pt x="26" y="3"/>
                    <a:pt x="46" y="5"/>
                    <a:pt x="46" y="14"/>
                  </a:cubicBezTo>
                  <a:cubicBezTo>
                    <a:pt x="45" y="23"/>
                    <a:pt x="17" y="21"/>
                    <a:pt x="9" y="17"/>
                  </a:cubicBezTo>
                  <a:cubicBezTo>
                    <a:pt x="0" y="12"/>
                    <a:pt x="6" y="0"/>
                    <a:pt x="6" y="0"/>
                  </a:cubicBezTo>
                  <a:lnTo>
                    <a:pt x="26" y="3"/>
                  </a:ln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Freeform 139"/>
            <p:cNvSpPr>
              <a:spLocks/>
            </p:cNvSpPr>
            <p:nvPr/>
          </p:nvSpPr>
          <p:spPr bwMode="auto">
            <a:xfrm>
              <a:off x="4500" y="2405"/>
              <a:ext cx="283" cy="982"/>
            </a:xfrm>
            <a:custGeom>
              <a:avLst/>
              <a:gdLst>
                <a:gd name="T0" fmla="*/ 20 w 40"/>
                <a:gd name="T1" fmla="*/ 0 h 139"/>
                <a:gd name="T2" fmla="*/ 38 w 40"/>
                <a:gd name="T3" fmla="*/ 139 h 139"/>
                <a:gd name="T4" fmla="*/ 11 w 40"/>
                <a:gd name="T5" fmla="*/ 138 h 139"/>
                <a:gd name="T6" fmla="*/ 0 w 40"/>
                <a:gd name="T7" fmla="*/ 5 h 139"/>
                <a:gd name="T8" fmla="*/ 20 w 40"/>
                <a:gd name="T9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139">
                  <a:moveTo>
                    <a:pt x="20" y="0"/>
                  </a:moveTo>
                  <a:cubicBezTo>
                    <a:pt x="20" y="0"/>
                    <a:pt x="40" y="68"/>
                    <a:pt x="38" y="139"/>
                  </a:cubicBezTo>
                  <a:cubicBezTo>
                    <a:pt x="11" y="138"/>
                    <a:pt x="11" y="138"/>
                    <a:pt x="11" y="138"/>
                  </a:cubicBezTo>
                  <a:cubicBezTo>
                    <a:pt x="11" y="138"/>
                    <a:pt x="17" y="66"/>
                    <a:pt x="0" y="5"/>
                  </a:cubicBezTo>
                  <a:lnTo>
                    <a:pt x="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Freeform 140"/>
            <p:cNvSpPr>
              <a:spLocks noEditPoints="1"/>
            </p:cNvSpPr>
            <p:nvPr/>
          </p:nvSpPr>
          <p:spPr bwMode="auto">
            <a:xfrm>
              <a:off x="4486" y="2391"/>
              <a:ext cx="290" cy="1010"/>
            </a:xfrm>
            <a:custGeom>
              <a:avLst/>
              <a:gdLst>
                <a:gd name="T0" fmla="*/ 40 w 41"/>
                <a:gd name="T1" fmla="*/ 143 h 143"/>
                <a:gd name="T2" fmla="*/ 12 w 41"/>
                <a:gd name="T3" fmla="*/ 142 h 143"/>
                <a:gd name="T4" fmla="*/ 11 w 41"/>
                <a:gd name="T5" fmla="*/ 141 h 143"/>
                <a:gd name="T6" fmla="*/ 11 w 41"/>
                <a:gd name="T7" fmla="*/ 141 h 143"/>
                <a:gd name="T8" fmla="*/ 11 w 41"/>
                <a:gd name="T9" fmla="*/ 140 h 143"/>
                <a:gd name="T10" fmla="*/ 11 w 41"/>
                <a:gd name="T11" fmla="*/ 140 h 143"/>
                <a:gd name="T12" fmla="*/ 12 w 41"/>
                <a:gd name="T13" fmla="*/ 105 h 143"/>
                <a:gd name="T14" fmla="*/ 12 w 41"/>
                <a:gd name="T15" fmla="*/ 105 h 143"/>
                <a:gd name="T16" fmla="*/ 1 w 41"/>
                <a:gd name="T17" fmla="*/ 8 h 143"/>
                <a:gd name="T18" fmla="*/ 1 w 41"/>
                <a:gd name="T19" fmla="*/ 8 h 143"/>
                <a:gd name="T20" fmla="*/ 2 w 41"/>
                <a:gd name="T21" fmla="*/ 6 h 143"/>
                <a:gd name="T22" fmla="*/ 2 w 41"/>
                <a:gd name="T23" fmla="*/ 6 h 143"/>
                <a:gd name="T24" fmla="*/ 22 w 41"/>
                <a:gd name="T25" fmla="*/ 0 h 143"/>
                <a:gd name="T26" fmla="*/ 24 w 41"/>
                <a:gd name="T27" fmla="*/ 1 h 143"/>
                <a:gd name="T28" fmla="*/ 24 w 41"/>
                <a:gd name="T29" fmla="*/ 1 h 143"/>
                <a:gd name="T30" fmla="*/ 41 w 41"/>
                <a:gd name="T31" fmla="*/ 130 h 143"/>
                <a:gd name="T32" fmla="*/ 41 w 41"/>
                <a:gd name="T33" fmla="*/ 130 h 143"/>
                <a:gd name="T34" fmla="*/ 41 w 41"/>
                <a:gd name="T35" fmla="*/ 141 h 143"/>
                <a:gd name="T36" fmla="*/ 41 w 41"/>
                <a:gd name="T37" fmla="*/ 141 h 143"/>
                <a:gd name="T38" fmla="*/ 41 w 41"/>
                <a:gd name="T39" fmla="*/ 142 h 143"/>
                <a:gd name="T40" fmla="*/ 41 w 41"/>
                <a:gd name="T41" fmla="*/ 142 h 143"/>
                <a:gd name="T42" fmla="*/ 40 w 41"/>
                <a:gd name="T43" fmla="*/ 143 h 143"/>
                <a:gd name="T44" fmla="*/ 40 w 41"/>
                <a:gd name="T45" fmla="*/ 143 h 143"/>
                <a:gd name="T46" fmla="*/ 40 w 41"/>
                <a:gd name="T47" fmla="*/ 143 h 143"/>
                <a:gd name="T48" fmla="*/ 38 w 41"/>
                <a:gd name="T49" fmla="*/ 140 h 143"/>
                <a:gd name="T50" fmla="*/ 38 w 41"/>
                <a:gd name="T51" fmla="*/ 130 h 143"/>
                <a:gd name="T52" fmla="*/ 38 w 41"/>
                <a:gd name="T53" fmla="*/ 130 h 143"/>
                <a:gd name="T54" fmla="*/ 30 w 41"/>
                <a:gd name="T55" fmla="*/ 41 h 143"/>
                <a:gd name="T56" fmla="*/ 30 w 41"/>
                <a:gd name="T57" fmla="*/ 41 h 143"/>
                <a:gd name="T58" fmla="*/ 21 w 41"/>
                <a:gd name="T59" fmla="*/ 4 h 143"/>
                <a:gd name="T60" fmla="*/ 21 w 41"/>
                <a:gd name="T61" fmla="*/ 4 h 143"/>
                <a:gd name="T62" fmla="*/ 4 w 41"/>
                <a:gd name="T63" fmla="*/ 8 h 143"/>
                <a:gd name="T64" fmla="*/ 15 w 41"/>
                <a:gd name="T65" fmla="*/ 105 h 143"/>
                <a:gd name="T66" fmla="*/ 15 w 41"/>
                <a:gd name="T67" fmla="*/ 105 h 143"/>
                <a:gd name="T68" fmla="*/ 14 w 41"/>
                <a:gd name="T69" fmla="*/ 139 h 143"/>
                <a:gd name="T70" fmla="*/ 14 w 41"/>
                <a:gd name="T71" fmla="*/ 139 h 143"/>
                <a:gd name="T72" fmla="*/ 38 w 41"/>
                <a:gd name="T73" fmla="*/ 14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" h="143">
                  <a:moveTo>
                    <a:pt x="40" y="143"/>
                  </a:moveTo>
                  <a:cubicBezTo>
                    <a:pt x="12" y="142"/>
                    <a:pt x="12" y="142"/>
                    <a:pt x="12" y="142"/>
                  </a:cubicBezTo>
                  <a:cubicBezTo>
                    <a:pt x="12" y="142"/>
                    <a:pt x="12" y="142"/>
                    <a:pt x="11" y="141"/>
                  </a:cubicBezTo>
                  <a:cubicBezTo>
                    <a:pt x="11" y="141"/>
                    <a:pt x="11" y="141"/>
                    <a:pt x="11" y="141"/>
                  </a:cubicBezTo>
                  <a:cubicBezTo>
                    <a:pt x="11" y="141"/>
                    <a:pt x="11" y="141"/>
                    <a:pt x="11" y="140"/>
                  </a:cubicBezTo>
                  <a:cubicBezTo>
                    <a:pt x="11" y="140"/>
                    <a:pt x="11" y="140"/>
                    <a:pt x="11" y="140"/>
                  </a:cubicBezTo>
                  <a:cubicBezTo>
                    <a:pt x="11" y="140"/>
                    <a:pt x="12" y="126"/>
                    <a:pt x="12" y="105"/>
                  </a:cubicBezTo>
                  <a:cubicBezTo>
                    <a:pt x="12" y="105"/>
                    <a:pt x="12" y="105"/>
                    <a:pt x="12" y="105"/>
                  </a:cubicBezTo>
                  <a:cubicBezTo>
                    <a:pt x="12" y="79"/>
                    <a:pt x="10" y="41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7"/>
                    <a:pt x="1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3" y="0"/>
                    <a:pt x="23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41" y="62"/>
                    <a:pt x="41" y="130"/>
                  </a:cubicBezTo>
                  <a:cubicBezTo>
                    <a:pt x="41" y="130"/>
                    <a:pt x="41" y="130"/>
                    <a:pt x="41" y="130"/>
                  </a:cubicBezTo>
                  <a:cubicBezTo>
                    <a:pt x="41" y="133"/>
                    <a:pt x="41" y="137"/>
                    <a:pt x="41" y="141"/>
                  </a:cubicBezTo>
                  <a:cubicBezTo>
                    <a:pt x="41" y="141"/>
                    <a:pt x="41" y="141"/>
                    <a:pt x="41" y="141"/>
                  </a:cubicBezTo>
                  <a:cubicBezTo>
                    <a:pt x="41" y="142"/>
                    <a:pt x="41" y="142"/>
                    <a:pt x="41" y="142"/>
                  </a:cubicBezTo>
                  <a:cubicBezTo>
                    <a:pt x="41" y="142"/>
                    <a:pt x="41" y="142"/>
                    <a:pt x="41" y="142"/>
                  </a:cubicBezTo>
                  <a:cubicBezTo>
                    <a:pt x="40" y="143"/>
                    <a:pt x="40" y="143"/>
                    <a:pt x="40" y="143"/>
                  </a:cubicBezTo>
                  <a:cubicBezTo>
                    <a:pt x="40" y="143"/>
                    <a:pt x="40" y="143"/>
                    <a:pt x="40" y="143"/>
                  </a:cubicBezTo>
                  <a:cubicBezTo>
                    <a:pt x="40" y="143"/>
                    <a:pt x="40" y="143"/>
                    <a:pt x="40" y="143"/>
                  </a:cubicBezTo>
                  <a:close/>
                  <a:moveTo>
                    <a:pt x="38" y="140"/>
                  </a:moveTo>
                  <a:cubicBezTo>
                    <a:pt x="38" y="136"/>
                    <a:pt x="38" y="133"/>
                    <a:pt x="38" y="130"/>
                  </a:cubicBezTo>
                  <a:cubicBezTo>
                    <a:pt x="38" y="130"/>
                    <a:pt x="38" y="130"/>
                    <a:pt x="38" y="130"/>
                  </a:cubicBezTo>
                  <a:cubicBezTo>
                    <a:pt x="38" y="96"/>
                    <a:pt x="34" y="64"/>
                    <a:pt x="30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26" y="21"/>
                    <a:pt x="22" y="8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13" y="42"/>
                    <a:pt x="15" y="79"/>
                    <a:pt x="15" y="105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5" y="122"/>
                    <a:pt x="15" y="135"/>
                    <a:pt x="14" y="139"/>
                  </a:cubicBezTo>
                  <a:cubicBezTo>
                    <a:pt x="14" y="139"/>
                    <a:pt x="14" y="139"/>
                    <a:pt x="14" y="139"/>
                  </a:cubicBezTo>
                  <a:cubicBezTo>
                    <a:pt x="38" y="140"/>
                    <a:pt x="38" y="140"/>
                    <a:pt x="38" y="14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Freeform 141"/>
            <p:cNvSpPr>
              <a:spLocks/>
            </p:cNvSpPr>
            <p:nvPr/>
          </p:nvSpPr>
          <p:spPr bwMode="auto">
            <a:xfrm>
              <a:off x="4189" y="1791"/>
              <a:ext cx="566" cy="875"/>
            </a:xfrm>
            <a:custGeom>
              <a:avLst/>
              <a:gdLst>
                <a:gd name="T0" fmla="*/ 67 w 80"/>
                <a:gd name="T1" fmla="*/ 4 h 124"/>
                <a:gd name="T2" fmla="*/ 8 w 80"/>
                <a:gd name="T3" fmla="*/ 1 h 124"/>
                <a:gd name="T4" fmla="*/ 0 w 80"/>
                <a:gd name="T5" fmla="*/ 115 h 124"/>
                <a:gd name="T6" fmla="*/ 80 w 80"/>
                <a:gd name="T7" fmla="*/ 113 h 124"/>
                <a:gd name="T8" fmla="*/ 67 w 80"/>
                <a:gd name="T9" fmla="*/ 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24">
                  <a:moveTo>
                    <a:pt x="67" y="4"/>
                  </a:moveTo>
                  <a:cubicBezTo>
                    <a:pt x="67" y="4"/>
                    <a:pt x="7" y="0"/>
                    <a:pt x="8" y="1"/>
                  </a:cubicBezTo>
                  <a:cubicBezTo>
                    <a:pt x="8" y="1"/>
                    <a:pt x="0" y="47"/>
                    <a:pt x="0" y="115"/>
                  </a:cubicBezTo>
                  <a:cubicBezTo>
                    <a:pt x="0" y="115"/>
                    <a:pt x="52" y="124"/>
                    <a:pt x="80" y="113"/>
                  </a:cubicBezTo>
                  <a:cubicBezTo>
                    <a:pt x="80" y="113"/>
                    <a:pt x="78" y="38"/>
                    <a:pt x="67" y="4"/>
                  </a:cubicBezTo>
                  <a:close/>
                </a:path>
              </a:pathLst>
            </a:custGeom>
            <a:solidFill>
              <a:srgbClr val="62C0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Freeform 142"/>
            <p:cNvSpPr>
              <a:spLocks noEditPoints="1"/>
            </p:cNvSpPr>
            <p:nvPr/>
          </p:nvSpPr>
          <p:spPr bwMode="auto">
            <a:xfrm>
              <a:off x="4182" y="1784"/>
              <a:ext cx="587" cy="854"/>
            </a:xfrm>
            <a:custGeom>
              <a:avLst/>
              <a:gdLst>
                <a:gd name="T0" fmla="*/ 1 w 83"/>
                <a:gd name="T1" fmla="*/ 118 h 121"/>
                <a:gd name="T2" fmla="*/ 0 w 83"/>
                <a:gd name="T3" fmla="*/ 116 h 121"/>
                <a:gd name="T4" fmla="*/ 0 w 83"/>
                <a:gd name="T5" fmla="*/ 116 h 121"/>
                <a:gd name="T6" fmla="*/ 0 w 83"/>
                <a:gd name="T7" fmla="*/ 113 h 121"/>
                <a:gd name="T8" fmla="*/ 0 w 83"/>
                <a:gd name="T9" fmla="*/ 113 h 121"/>
                <a:gd name="T10" fmla="*/ 7 w 83"/>
                <a:gd name="T11" fmla="*/ 2 h 121"/>
                <a:gd name="T12" fmla="*/ 7 w 83"/>
                <a:gd name="T13" fmla="*/ 2 h 121"/>
                <a:gd name="T14" fmla="*/ 7 w 83"/>
                <a:gd name="T15" fmla="*/ 2 h 121"/>
                <a:gd name="T16" fmla="*/ 8 w 83"/>
                <a:gd name="T17" fmla="*/ 1 h 121"/>
                <a:gd name="T18" fmla="*/ 8 w 83"/>
                <a:gd name="T19" fmla="*/ 1 h 121"/>
                <a:gd name="T20" fmla="*/ 9 w 83"/>
                <a:gd name="T21" fmla="*/ 1 h 121"/>
                <a:gd name="T22" fmla="*/ 9 w 83"/>
                <a:gd name="T23" fmla="*/ 1 h 121"/>
                <a:gd name="T24" fmla="*/ 11 w 83"/>
                <a:gd name="T25" fmla="*/ 1 h 121"/>
                <a:gd name="T26" fmla="*/ 11 w 83"/>
                <a:gd name="T27" fmla="*/ 1 h 121"/>
                <a:gd name="T28" fmla="*/ 68 w 83"/>
                <a:gd name="T29" fmla="*/ 4 h 121"/>
                <a:gd name="T30" fmla="*/ 68 w 83"/>
                <a:gd name="T31" fmla="*/ 4 h 121"/>
                <a:gd name="T32" fmla="*/ 68 w 83"/>
                <a:gd name="T33" fmla="*/ 5 h 121"/>
                <a:gd name="T34" fmla="*/ 66 w 83"/>
                <a:gd name="T35" fmla="*/ 6 h 121"/>
                <a:gd name="T36" fmla="*/ 68 w 83"/>
                <a:gd name="T37" fmla="*/ 5 h 121"/>
                <a:gd name="T38" fmla="*/ 68 w 83"/>
                <a:gd name="T39" fmla="*/ 4 h 121"/>
                <a:gd name="T40" fmla="*/ 69 w 83"/>
                <a:gd name="T41" fmla="*/ 5 h 121"/>
                <a:gd name="T42" fmla="*/ 69 w 83"/>
                <a:gd name="T43" fmla="*/ 5 h 121"/>
                <a:gd name="T44" fmla="*/ 83 w 83"/>
                <a:gd name="T45" fmla="*/ 114 h 121"/>
                <a:gd name="T46" fmla="*/ 83 w 83"/>
                <a:gd name="T47" fmla="*/ 114 h 121"/>
                <a:gd name="T48" fmla="*/ 82 w 83"/>
                <a:gd name="T49" fmla="*/ 116 h 121"/>
                <a:gd name="T50" fmla="*/ 82 w 83"/>
                <a:gd name="T51" fmla="*/ 116 h 121"/>
                <a:gd name="T52" fmla="*/ 43 w 83"/>
                <a:gd name="T53" fmla="*/ 121 h 121"/>
                <a:gd name="T54" fmla="*/ 43 w 83"/>
                <a:gd name="T55" fmla="*/ 121 h 121"/>
                <a:gd name="T56" fmla="*/ 1 w 83"/>
                <a:gd name="T57" fmla="*/ 118 h 121"/>
                <a:gd name="T58" fmla="*/ 43 w 83"/>
                <a:gd name="T59" fmla="*/ 118 h 121"/>
                <a:gd name="T60" fmla="*/ 80 w 83"/>
                <a:gd name="T61" fmla="*/ 113 h 121"/>
                <a:gd name="T62" fmla="*/ 80 w 83"/>
                <a:gd name="T63" fmla="*/ 113 h 121"/>
                <a:gd name="T64" fmla="*/ 77 w 83"/>
                <a:gd name="T65" fmla="*/ 73 h 121"/>
                <a:gd name="T66" fmla="*/ 77 w 83"/>
                <a:gd name="T67" fmla="*/ 73 h 121"/>
                <a:gd name="T68" fmla="*/ 67 w 83"/>
                <a:gd name="T69" fmla="*/ 7 h 121"/>
                <a:gd name="T70" fmla="*/ 67 w 83"/>
                <a:gd name="T71" fmla="*/ 7 h 121"/>
                <a:gd name="T72" fmla="*/ 11 w 83"/>
                <a:gd name="T73" fmla="*/ 4 h 121"/>
                <a:gd name="T74" fmla="*/ 11 w 83"/>
                <a:gd name="T75" fmla="*/ 4 h 121"/>
                <a:gd name="T76" fmla="*/ 10 w 83"/>
                <a:gd name="T77" fmla="*/ 4 h 121"/>
                <a:gd name="T78" fmla="*/ 10 w 83"/>
                <a:gd name="T79" fmla="*/ 4 h 121"/>
                <a:gd name="T80" fmla="*/ 3 w 83"/>
                <a:gd name="T81" fmla="*/ 113 h 121"/>
                <a:gd name="T82" fmla="*/ 3 w 83"/>
                <a:gd name="T83" fmla="*/ 113 h 121"/>
                <a:gd name="T84" fmla="*/ 3 w 83"/>
                <a:gd name="T85" fmla="*/ 115 h 121"/>
                <a:gd name="T86" fmla="*/ 3 w 83"/>
                <a:gd name="T87" fmla="*/ 115 h 121"/>
                <a:gd name="T88" fmla="*/ 43 w 83"/>
                <a:gd name="T89" fmla="*/ 118 h 121"/>
                <a:gd name="T90" fmla="*/ 9 w 83"/>
                <a:gd name="T91" fmla="*/ 4 h 121"/>
                <a:gd name="T92" fmla="*/ 9 w 83"/>
                <a:gd name="T93" fmla="*/ 4 h 121"/>
                <a:gd name="T94" fmla="*/ 9 w 83"/>
                <a:gd name="T95" fmla="*/ 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3" h="121">
                  <a:moveTo>
                    <a:pt x="1" y="118"/>
                  </a:moveTo>
                  <a:cubicBezTo>
                    <a:pt x="0" y="118"/>
                    <a:pt x="0" y="117"/>
                    <a:pt x="0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15"/>
                    <a:pt x="0" y="114"/>
                    <a:pt x="0" y="113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46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0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10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21" y="1"/>
                    <a:pt x="68" y="4"/>
                    <a:pt x="68" y="4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66" y="6"/>
                    <a:pt x="66" y="6"/>
                    <a:pt x="66" y="6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8" y="4"/>
                    <a:pt x="69" y="4"/>
                    <a:pt x="69" y="5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81" y="39"/>
                    <a:pt x="83" y="114"/>
                    <a:pt x="83" y="114"/>
                  </a:cubicBezTo>
                  <a:cubicBezTo>
                    <a:pt x="83" y="114"/>
                    <a:pt x="83" y="114"/>
                    <a:pt x="83" y="114"/>
                  </a:cubicBezTo>
                  <a:cubicBezTo>
                    <a:pt x="83" y="115"/>
                    <a:pt x="83" y="116"/>
                    <a:pt x="82" y="116"/>
                  </a:cubicBezTo>
                  <a:cubicBezTo>
                    <a:pt x="82" y="116"/>
                    <a:pt x="82" y="116"/>
                    <a:pt x="82" y="116"/>
                  </a:cubicBezTo>
                  <a:cubicBezTo>
                    <a:pt x="71" y="120"/>
                    <a:pt x="57" y="121"/>
                    <a:pt x="43" y="121"/>
                  </a:cubicBezTo>
                  <a:cubicBezTo>
                    <a:pt x="43" y="121"/>
                    <a:pt x="43" y="121"/>
                    <a:pt x="43" y="121"/>
                  </a:cubicBezTo>
                  <a:cubicBezTo>
                    <a:pt x="21" y="121"/>
                    <a:pt x="1" y="118"/>
                    <a:pt x="1" y="118"/>
                  </a:cubicBezTo>
                  <a:close/>
                  <a:moveTo>
                    <a:pt x="43" y="118"/>
                  </a:moveTo>
                  <a:cubicBezTo>
                    <a:pt x="56" y="118"/>
                    <a:pt x="70" y="117"/>
                    <a:pt x="80" y="113"/>
                  </a:cubicBezTo>
                  <a:cubicBezTo>
                    <a:pt x="80" y="113"/>
                    <a:pt x="80" y="113"/>
                    <a:pt x="80" y="113"/>
                  </a:cubicBezTo>
                  <a:cubicBezTo>
                    <a:pt x="80" y="109"/>
                    <a:pt x="79" y="92"/>
                    <a:pt x="77" y="73"/>
                  </a:cubicBezTo>
                  <a:cubicBezTo>
                    <a:pt x="77" y="73"/>
                    <a:pt x="77" y="73"/>
                    <a:pt x="77" y="73"/>
                  </a:cubicBezTo>
                  <a:cubicBezTo>
                    <a:pt x="75" y="50"/>
                    <a:pt x="72" y="23"/>
                    <a:pt x="67" y="7"/>
                  </a:cubicBezTo>
                  <a:cubicBezTo>
                    <a:pt x="67" y="7"/>
                    <a:pt x="67" y="7"/>
                    <a:pt x="67" y="7"/>
                  </a:cubicBezTo>
                  <a:cubicBezTo>
                    <a:pt x="60" y="6"/>
                    <a:pt x="20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9" y="11"/>
                    <a:pt x="3" y="53"/>
                    <a:pt x="3" y="113"/>
                  </a:cubicBezTo>
                  <a:cubicBezTo>
                    <a:pt x="3" y="113"/>
                    <a:pt x="3" y="113"/>
                    <a:pt x="3" y="113"/>
                  </a:cubicBezTo>
                  <a:cubicBezTo>
                    <a:pt x="3" y="114"/>
                    <a:pt x="3" y="114"/>
                    <a:pt x="3" y="115"/>
                  </a:cubicBezTo>
                  <a:cubicBezTo>
                    <a:pt x="3" y="115"/>
                    <a:pt x="3" y="115"/>
                    <a:pt x="3" y="115"/>
                  </a:cubicBezTo>
                  <a:cubicBezTo>
                    <a:pt x="7" y="116"/>
                    <a:pt x="25" y="118"/>
                    <a:pt x="43" y="118"/>
                  </a:cubicBezTo>
                  <a:close/>
                  <a:moveTo>
                    <a:pt x="9" y="4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Freeform 143"/>
            <p:cNvSpPr>
              <a:spLocks/>
            </p:cNvSpPr>
            <p:nvPr/>
          </p:nvSpPr>
          <p:spPr bwMode="auto">
            <a:xfrm>
              <a:off x="4430" y="1840"/>
              <a:ext cx="106" cy="473"/>
            </a:xfrm>
            <a:custGeom>
              <a:avLst/>
              <a:gdLst>
                <a:gd name="T0" fmla="*/ 7 w 106"/>
                <a:gd name="T1" fmla="*/ 50 h 473"/>
                <a:gd name="T2" fmla="*/ 28 w 106"/>
                <a:gd name="T3" fmla="*/ 113 h 473"/>
                <a:gd name="T4" fmla="*/ 0 w 106"/>
                <a:gd name="T5" fmla="*/ 389 h 473"/>
                <a:gd name="T6" fmla="*/ 56 w 106"/>
                <a:gd name="T7" fmla="*/ 473 h 473"/>
                <a:gd name="T8" fmla="*/ 106 w 106"/>
                <a:gd name="T9" fmla="*/ 389 h 473"/>
                <a:gd name="T10" fmla="*/ 63 w 106"/>
                <a:gd name="T11" fmla="*/ 113 h 473"/>
                <a:gd name="T12" fmla="*/ 92 w 106"/>
                <a:gd name="T13" fmla="*/ 50 h 473"/>
                <a:gd name="T14" fmla="*/ 49 w 106"/>
                <a:gd name="T15" fmla="*/ 0 h 473"/>
                <a:gd name="T16" fmla="*/ 7 w 106"/>
                <a:gd name="T17" fmla="*/ 50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473">
                  <a:moveTo>
                    <a:pt x="7" y="50"/>
                  </a:moveTo>
                  <a:lnTo>
                    <a:pt x="28" y="113"/>
                  </a:lnTo>
                  <a:lnTo>
                    <a:pt x="0" y="389"/>
                  </a:lnTo>
                  <a:lnTo>
                    <a:pt x="56" y="473"/>
                  </a:lnTo>
                  <a:lnTo>
                    <a:pt x="106" y="389"/>
                  </a:lnTo>
                  <a:lnTo>
                    <a:pt x="63" y="113"/>
                  </a:lnTo>
                  <a:lnTo>
                    <a:pt x="92" y="50"/>
                  </a:lnTo>
                  <a:lnTo>
                    <a:pt x="49" y="0"/>
                  </a:lnTo>
                  <a:lnTo>
                    <a:pt x="7" y="50"/>
                  </a:ln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Freeform 144"/>
            <p:cNvSpPr>
              <a:spLocks/>
            </p:cNvSpPr>
            <p:nvPr/>
          </p:nvSpPr>
          <p:spPr bwMode="auto">
            <a:xfrm>
              <a:off x="4387" y="1763"/>
              <a:ext cx="191" cy="183"/>
            </a:xfrm>
            <a:custGeom>
              <a:avLst/>
              <a:gdLst>
                <a:gd name="T0" fmla="*/ 0 w 27"/>
                <a:gd name="T1" fmla="*/ 12 h 26"/>
                <a:gd name="T2" fmla="*/ 12 w 27"/>
                <a:gd name="T3" fmla="*/ 12 h 26"/>
                <a:gd name="T4" fmla="*/ 27 w 27"/>
                <a:gd name="T5" fmla="*/ 11 h 26"/>
                <a:gd name="T6" fmla="*/ 24 w 27"/>
                <a:gd name="T7" fmla="*/ 0 h 26"/>
                <a:gd name="T8" fmla="*/ 1 w 27"/>
                <a:gd name="T9" fmla="*/ 3 h 26"/>
                <a:gd name="T10" fmla="*/ 0 w 27"/>
                <a:gd name="T11" fmla="*/ 1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26">
                  <a:moveTo>
                    <a:pt x="0" y="12"/>
                  </a:moveTo>
                  <a:cubicBezTo>
                    <a:pt x="0" y="12"/>
                    <a:pt x="6" y="26"/>
                    <a:pt x="12" y="12"/>
                  </a:cubicBezTo>
                  <a:cubicBezTo>
                    <a:pt x="12" y="12"/>
                    <a:pt x="20" y="26"/>
                    <a:pt x="27" y="1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" y="3"/>
                    <a:pt x="1" y="3"/>
                    <a:pt x="1" y="3"/>
                  </a:cubicBez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Freeform 145"/>
            <p:cNvSpPr>
              <a:spLocks noEditPoints="1"/>
            </p:cNvSpPr>
            <p:nvPr/>
          </p:nvSpPr>
          <p:spPr bwMode="auto">
            <a:xfrm>
              <a:off x="4380" y="1748"/>
              <a:ext cx="212" cy="156"/>
            </a:xfrm>
            <a:custGeom>
              <a:avLst/>
              <a:gdLst>
                <a:gd name="T0" fmla="*/ 0 w 30"/>
                <a:gd name="T1" fmla="*/ 14 h 22"/>
                <a:gd name="T2" fmla="*/ 0 w 30"/>
                <a:gd name="T3" fmla="*/ 14 h 22"/>
                <a:gd name="T4" fmla="*/ 1 w 30"/>
                <a:gd name="T5" fmla="*/ 5 h 22"/>
                <a:gd name="T6" fmla="*/ 2 w 30"/>
                <a:gd name="T7" fmla="*/ 3 h 22"/>
                <a:gd name="T8" fmla="*/ 2 w 30"/>
                <a:gd name="T9" fmla="*/ 3 h 22"/>
                <a:gd name="T10" fmla="*/ 25 w 30"/>
                <a:gd name="T11" fmla="*/ 0 h 22"/>
                <a:gd name="T12" fmla="*/ 27 w 30"/>
                <a:gd name="T13" fmla="*/ 1 h 22"/>
                <a:gd name="T14" fmla="*/ 27 w 30"/>
                <a:gd name="T15" fmla="*/ 1 h 22"/>
                <a:gd name="T16" fmla="*/ 30 w 30"/>
                <a:gd name="T17" fmla="*/ 13 h 22"/>
                <a:gd name="T18" fmla="*/ 29 w 30"/>
                <a:gd name="T19" fmla="*/ 14 h 22"/>
                <a:gd name="T20" fmla="*/ 21 w 30"/>
                <a:gd name="T21" fmla="*/ 22 h 22"/>
                <a:gd name="T22" fmla="*/ 21 w 30"/>
                <a:gd name="T23" fmla="*/ 22 h 22"/>
                <a:gd name="T24" fmla="*/ 14 w 30"/>
                <a:gd name="T25" fmla="*/ 17 h 22"/>
                <a:gd name="T26" fmla="*/ 14 w 30"/>
                <a:gd name="T27" fmla="*/ 17 h 22"/>
                <a:gd name="T28" fmla="*/ 7 w 30"/>
                <a:gd name="T29" fmla="*/ 22 h 22"/>
                <a:gd name="T30" fmla="*/ 7 w 30"/>
                <a:gd name="T31" fmla="*/ 22 h 22"/>
                <a:gd name="T32" fmla="*/ 0 w 30"/>
                <a:gd name="T33" fmla="*/ 14 h 22"/>
                <a:gd name="T34" fmla="*/ 4 w 30"/>
                <a:gd name="T35" fmla="*/ 16 h 22"/>
                <a:gd name="T36" fmla="*/ 7 w 30"/>
                <a:gd name="T37" fmla="*/ 19 h 22"/>
                <a:gd name="T38" fmla="*/ 7 w 30"/>
                <a:gd name="T39" fmla="*/ 19 h 22"/>
                <a:gd name="T40" fmla="*/ 12 w 30"/>
                <a:gd name="T41" fmla="*/ 14 h 22"/>
                <a:gd name="T42" fmla="*/ 12 w 30"/>
                <a:gd name="T43" fmla="*/ 14 h 22"/>
                <a:gd name="T44" fmla="*/ 13 w 30"/>
                <a:gd name="T45" fmla="*/ 13 h 22"/>
                <a:gd name="T46" fmla="*/ 13 w 30"/>
                <a:gd name="T47" fmla="*/ 13 h 22"/>
                <a:gd name="T48" fmla="*/ 15 w 30"/>
                <a:gd name="T49" fmla="*/ 14 h 22"/>
                <a:gd name="T50" fmla="*/ 15 w 30"/>
                <a:gd name="T51" fmla="*/ 14 h 22"/>
                <a:gd name="T52" fmla="*/ 21 w 30"/>
                <a:gd name="T53" fmla="*/ 19 h 22"/>
                <a:gd name="T54" fmla="*/ 21 w 30"/>
                <a:gd name="T55" fmla="*/ 19 h 22"/>
                <a:gd name="T56" fmla="*/ 27 w 30"/>
                <a:gd name="T57" fmla="*/ 13 h 22"/>
                <a:gd name="T58" fmla="*/ 27 w 30"/>
                <a:gd name="T59" fmla="*/ 13 h 22"/>
                <a:gd name="T60" fmla="*/ 24 w 30"/>
                <a:gd name="T61" fmla="*/ 4 h 22"/>
                <a:gd name="T62" fmla="*/ 4 w 30"/>
                <a:gd name="T63" fmla="*/ 6 h 22"/>
                <a:gd name="T64" fmla="*/ 3 w 30"/>
                <a:gd name="T65" fmla="*/ 13 h 22"/>
                <a:gd name="T66" fmla="*/ 4 w 30"/>
                <a:gd name="T67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" h="22">
                  <a:moveTo>
                    <a:pt x="0" y="14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1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6" y="0"/>
                    <a:pt x="27" y="1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7" y="19"/>
                    <a:pt x="24" y="22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18" y="21"/>
                    <a:pt x="15" y="19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2" y="20"/>
                    <a:pt x="10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2" y="21"/>
                    <a:pt x="0" y="14"/>
                    <a:pt x="0" y="14"/>
                  </a:cubicBezTo>
                  <a:close/>
                  <a:moveTo>
                    <a:pt x="4" y="16"/>
                  </a:moveTo>
                  <a:cubicBezTo>
                    <a:pt x="5" y="18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10" y="18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4" y="13"/>
                    <a:pt x="14" y="13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8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2" y="19"/>
                    <a:pt x="24" y="18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4" y="15"/>
                    <a:pt x="4" y="16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Freeform 146"/>
            <p:cNvSpPr>
              <a:spLocks/>
            </p:cNvSpPr>
            <p:nvPr/>
          </p:nvSpPr>
          <p:spPr bwMode="auto">
            <a:xfrm>
              <a:off x="5511" y="1826"/>
              <a:ext cx="318" cy="396"/>
            </a:xfrm>
            <a:custGeom>
              <a:avLst/>
              <a:gdLst>
                <a:gd name="T0" fmla="*/ 0 w 45"/>
                <a:gd name="T1" fmla="*/ 28 h 56"/>
                <a:gd name="T2" fmla="*/ 5 w 45"/>
                <a:gd name="T3" fmla="*/ 24 h 56"/>
                <a:gd name="T4" fmla="*/ 13 w 45"/>
                <a:gd name="T5" fmla="*/ 3 h 56"/>
                <a:gd name="T6" fmla="*/ 17 w 45"/>
                <a:gd name="T7" fmla="*/ 17 h 56"/>
                <a:gd name="T8" fmla="*/ 38 w 45"/>
                <a:gd name="T9" fmla="*/ 12 h 56"/>
                <a:gd name="T10" fmla="*/ 25 w 45"/>
                <a:gd name="T11" fmla="*/ 23 h 56"/>
                <a:gd name="T12" fmla="*/ 45 w 45"/>
                <a:gd name="T13" fmla="*/ 30 h 56"/>
                <a:gd name="T14" fmla="*/ 23 w 45"/>
                <a:gd name="T15" fmla="*/ 31 h 56"/>
                <a:gd name="T16" fmla="*/ 37 w 45"/>
                <a:gd name="T17" fmla="*/ 48 h 56"/>
                <a:gd name="T18" fmla="*/ 20 w 45"/>
                <a:gd name="T19" fmla="*/ 41 h 56"/>
                <a:gd name="T20" fmla="*/ 21 w 45"/>
                <a:gd name="T21" fmla="*/ 54 h 56"/>
                <a:gd name="T22" fmla="*/ 9 w 45"/>
                <a:gd name="T23" fmla="*/ 38 h 56"/>
                <a:gd name="T24" fmla="*/ 3 w 45"/>
                <a:gd name="T25" fmla="*/ 38 h 56"/>
                <a:gd name="T26" fmla="*/ 0 w 45"/>
                <a:gd name="T27" fmla="*/ 2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56">
                  <a:moveTo>
                    <a:pt x="0" y="28"/>
                  </a:moveTo>
                  <a:cubicBezTo>
                    <a:pt x="2" y="27"/>
                    <a:pt x="4" y="25"/>
                    <a:pt x="5" y="24"/>
                  </a:cubicBezTo>
                  <a:cubicBezTo>
                    <a:pt x="5" y="24"/>
                    <a:pt x="8" y="0"/>
                    <a:pt x="13" y="3"/>
                  </a:cubicBezTo>
                  <a:cubicBezTo>
                    <a:pt x="18" y="6"/>
                    <a:pt x="17" y="17"/>
                    <a:pt x="17" y="17"/>
                  </a:cubicBezTo>
                  <a:cubicBezTo>
                    <a:pt x="17" y="17"/>
                    <a:pt x="35" y="4"/>
                    <a:pt x="38" y="12"/>
                  </a:cubicBezTo>
                  <a:cubicBezTo>
                    <a:pt x="42" y="20"/>
                    <a:pt x="25" y="23"/>
                    <a:pt x="25" y="23"/>
                  </a:cubicBezTo>
                  <a:cubicBezTo>
                    <a:pt x="25" y="23"/>
                    <a:pt x="45" y="21"/>
                    <a:pt x="45" y="30"/>
                  </a:cubicBezTo>
                  <a:cubicBezTo>
                    <a:pt x="45" y="39"/>
                    <a:pt x="23" y="31"/>
                    <a:pt x="23" y="31"/>
                  </a:cubicBezTo>
                  <a:cubicBezTo>
                    <a:pt x="23" y="31"/>
                    <a:pt x="43" y="41"/>
                    <a:pt x="37" y="48"/>
                  </a:cubicBezTo>
                  <a:cubicBezTo>
                    <a:pt x="33" y="53"/>
                    <a:pt x="20" y="41"/>
                    <a:pt x="20" y="41"/>
                  </a:cubicBezTo>
                  <a:cubicBezTo>
                    <a:pt x="20" y="41"/>
                    <a:pt x="26" y="50"/>
                    <a:pt x="21" y="54"/>
                  </a:cubicBezTo>
                  <a:cubicBezTo>
                    <a:pt x="18" y="56"/>
                    <a:pt x="9" y="38"/>
                    <a:pt x="9" y="38"/>
                  </a:cubicBezTo>
                  <a:cubicBezTo>
                    <a:pt x="9" y="38"/>
                    <a:pt x="5" y="38"/>
                    <a:pt x="3" y="38"/>
                  </a:cubicBezTo>
                  <a:lnTo>
                    <a:pt x="0" y="28"/>
                  </a:lnTo>
                  <a:close/>
                </a:path>
              </a:pathLst>
            </a:custGeom>
            <a:solidFill>
              <a:srgbClr val="FFDC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Freeform 147"/>
            <p:cNvSpPr>
              <a:spLocks noEditPoints="1"/>
            </p:cNvSpPr>
            <p:nvPr/>
          </p:nvSpPr>
          <p:spPr bwMode="auto">
            <a:xfrm>
              <a:off x="5504" y="1833"/>
              <a:ext cx="332" cy="382"/>
            </a:xfrm>
            <a:custGeom>
              <a:avLst/>
              <a:gdLst>
                <a:gd name="T0" fmla="*/ 13 w 47"/>
                <a:gd name="T1" fmla="*/ 46 h 54"/>
                <a:gd name="T2" fmla="*/ 4 w 47"/>
                <a:gd name="T3" fmla="*/ 39 h 54"/>
                <a:gd name="T4" fmla="*/ 2 w 47"/>
                <a:gd name="T5" fmla="*/ 38 h 54"/>
                <a:gd name="T6" fmla="*/ 2 w 47"/>
                <a:gd name="T7" fmla="*/ 28 h 54"/>
                <a:gd name="T8" fmla="*/ 1 w 47"/>
                <a:gd name="T9" fmla="*/ 25 h 54"/>
                <a:gd name="T10" fmla="*/ 5 w 47"/>
                <a:gd name="T11" fmla="*/ 22 h 54"/>
                <a:gd name="T12" fmla="*/ 13 w 47"/>
                <a:gd name="T13" fmla="*/ 0 h 54"/>
                <a:gd name="T14" fmla="*/ 15 w 47"/>
                <a:gd name="T15" fmla="*/ 1 h 54"/>
                <a:gd name="T16" fmla="*/ 19 w 47"/>
                <a:gd name="T17" fmla="*/ 13 h 54"/>
                <a:gd name="T18" fmla="*/ 35 w 47"/>
                <a:gd name="T19" fmla="*/ 7 h 54"/>
                <a:gd name="T20" fmla="*/ 41 w 47"/>
                <a:gd name="T21" fmla="*/ 13 h 54"/>
                <a:gd name="T22" fmla="*/ 35 w 47"/>
                <a:gd name="T23" fmla="*/ 21 h 54"/>
                <a:gd name="T24" fmla="*/ 47 w 47"/>
                <a:gd name="T25" fmla="*/ 29 h 54"/>
                <a:gd name="T26" fmla="*/ 47 w 47"/>
                <a:gd name="T27" fmla="*/ 29 h 54"/>
                <a:gd name="T28" fmla="*/ 33 w 47"/>
                <a:gd name="T29" fmla="*/ 34 h 54"/>
                <a:gd name="T30" fmla="*/ 41 w 47"/>
                <a:gd name="T31" fmla="*/ 44 h 54"/>
                <a:gd name="T32" fmla="*/ 35 w 47"/>
                <a:gd name="T33" fmla="*/ 50 h 54"/>
                <a:gd name="T34" fmla="*/ 25 w 47"/>
                <a:gd name="T35" fmla="*/ 45 h 54"/>
                <a:gd name="T36" fmla="*/ 22 w 47"/>
                <a:gd name="T37" fmla="*/ 54 h 54"/>
                <a:gd name="T38" fmla="*/ 21 w 47"/>
                <a:gd name="T39" fmla="*/ 54 h 54"/>
                <a:gd name="T40" fmla="*/ 15 w 47"/>
                <a:gd name="T41" fmla="*/ 43 h 54"/>
                <a:gd name="T42" fmla="*/ 21 w 47"/>
                <a:gd name="T43" fmla="*/ 51 h 54"/>
                <a:gd name="T44" fmla="*/ 20 w 47"/>
                <a:gd name="T45" fmla="*/ 40 h 54"/>
                <a:gd name="T46" fmla="*/ 20 w 47"/>
                <a:gd name="T47" fmla="*/ 38 h 54"/>
                <a:gd name="T48" fmla="*/ 27 w 47"/>
                <a:gd name="T49" fmla="*/ 43 h 54"/>
                <a:gd name="T50" fmla="*/ 35 w 47"/>
                <a:gd name="T51" fmla="*/ 47 h 54"/>
                <a:gd name="T52" fmla="*/ 38 w 47"/>
                <a:gd name="T53" fmla="*/ 44 h 54"/>
                <a:gd name="T54" fmla="*/ 31 w 47"/>
                <a:gd name="T55" fmla="*/ 36 h 54"/>
                <a:gd name="T56" fmla="*/ 23 w 47"/>
                <a:gd name="T57" fmla="*/ 30 h 54"/>
                <a:gd name="T58" fmla="*/ 24 w 47"/>
                <a:gd name="T59" fmla="*/ 29 h 54"/>
                <a:gd name="T60" fmla="*/ 39 w 47"/>
                <a:gd name="T61" fmla="*/ 32 h 54"/>
                <a:gd name="T62" fmla="*/ 44 w 47"/>
                <a:gd name="T63" fmla="*/ 29 h 54"/>
                <a:gd name="T64" fmla="*/ 40 w 47"/>
                <a:gd name="T65" fmla="*/ 25 h 54"/>
                <a:gd name="T66" fmla="*/ 31 w 47"/>
                <a:gd name="T67" fmla="*/ 24 h 54"/>
                <a:gd name="T68" fmla="*/ 26 w 47"/>
                <a:gd name="T69" fmla="*/ 24 h 54"/>
                <a:gd name="T70" fmla="*/ 26 w 47"/>
                <a:gd name="T71" fmla="*/ 24 h 54"/>
                <a:gd name="T72" fmla="*/ 24 w 47"/>
                <a:gd name="T73" fmla="*/ 23 h 54"/>
                <a:gd name="T74" fmla="*/ 32 w 47"/>
                <a:gd name="T75" fmla="*/ 19 h 54"/>
                <a:gd name="T76" fmla="*/ 38 w 47"/>
                <a:gd name="T77" fmla="*/ 13 h 54"/>
                <a:gd name="T78" fmla="*/ 35 w 47"/>
                <a:gd name="T79" fmla="*/ 10 h 54"/>
                <a:gd name="T80" fmla="*/ 25 w 47"/>
                <a:gd name="T81" fmla="*/ 14 h 54"/>
                <a:gd name="T82" fmla="*/ 17 w 47"/>
                <a:gd name="T83" fmla="*/ 18 h 54"/>
                <a:gd name="T84" fmla="*/ 16 w 47"/>
                <a:gd name="T85" fmla="*/ 16 h 54"/>
                <a:gd name="T86" fmla="*/ 13 w 47"/>
                <a:gd name="T87" fmla="*/ 3 h 54"/>
                <a:gd name="T88" fmla="*/ 13 w 47"/>
                <a:gd name="T89" fmla="*/ 3 h 54"/>
                <a:gd name="T90" fmla="*/ 11 w 47"/>
                <a:gd name="T91" fmla="*/ 6 h 54"/>
                <a:gd name="T92" fmla="*/ 9 w 47"/>
                <a:gd name="T93" fmla="*/ 13 h 54"/>
                <a:gd name="T94" fmla="*/ 8 w 47"/>
                <a:gd name="T95" fmla="*/ 24 h 54"/>
                <a:gd name="T96" fmla="*/ 5 w 47"/>
                <a:gd name="T97" fmla="*/ 36 h 54"/>
                <a:gd name="T98" fmla="*/ 10 w 47"/>
                <a:gd name="T99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7" h="54">
                  <a:moveTo>
                    <a:pt x="17" y="51"/>
                  </a:moveTo>
                  <a:cubicBezTo>
                    <a:pt x="15" y="50"/>
                    <a:pt x="14" y="48"/>
                    <a:pt x="13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1" y="43"/>
                    <a:pt x="10" y="40"/>
                    <a:pt x="9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8" y="38"/>
                    <a:pt x="6" y="39"/>
                    <a:pt x="4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3" y="39"/>
                    <a:pt x="3" y="39"/>
                    <a:pt x="2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6"/>
                    <a:pt x="0" y="26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2" y="24"/>
                    <a:pt x="4" y="23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0"/>
                    <a:pt x="6" y="10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2"/>
                    <a:pt x="11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4" y="0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9" y="3"/>
                    <a:pt x="19" y="9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23" y="11"/>
                    <a:pt x="30" y="7"/>
                    <a:pt x="35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7" y="7"/>
                    <a:pt x="40" y="8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1"/>
                    <a:pt x="41" y="12"/>
                    <a:pt x="41" y="13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1" y="17"/>
                    <a:pt x="38" y="19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7" y="21"/>
                    <a:pt x="39" y="21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4" y="23"/>
                    <a:pt x="47" y="25"/>
                    <a:pt x="47" y="29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7" y="33"/>
                    <a:pt x="43" y="35"/>
                    <a:pt x="39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7" y="35"/>
                    <a:pt x="35" y="35"/>
                    <a:pt x="33" y="34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7" y="37"/>
                    <a:pt x="41" y="40"/>
                    <a:pt x="41" y="44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1" y="46"/>
                    <a:pt x="40" y="47"/>
                    <a:pt x="39" y="48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50"/>
                    <a:pt x="35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2" y="50"/>
                    <a:pt x="28" y="47"/>
                    <a:pt x="25" y="45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6"/>
                    <a:pt x="25" y="47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50"/>
                    <a:pt x="25" y="53"/>
                    <a:pt x="22" y="54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2" y="54"/>
                    <a:pt x="22" y="54"/>
                    <a:pt x="21" y="54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19" y="54"/>
                    <a:pt x="18" y="53"/>
                    <a:pt x="17" y="51"/>
                  </a:cubicBezTo>
                  <a:close/>
                  <a:moveTo>
                    <a:pt x="11" y="36"/>
                  </a:moveTo>
                  <a:cubicBezTo>
                    <a:pt x="11" y="36"/>
                    <a:pt x="13" y="39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7" y="47"/>
                    <a:pt x="20" y="51"/>
                    <a:pt x="21" y="51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2" y="51"/>
                    <a:pt x="22" y="50"/>
                    <a:pt x="22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5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9" y="40"/>
                    <a:pt x="19" y="39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1" y="38"/>
                    <a:pt x="21" y="38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4" y="41"/>
                    <a:pt x="27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30" y="45"/>
                    <a:pt x="33" y="47"/>
                    <a:pt x="35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6" y="47"/>
                    <a:pt x="37" y="47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8" y="45"/>
                    <a:pt x="38" y="45"/>
                    <a:pt x="38" y="44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8" y="42"/>
                    <a:pt x="34" y="39"/>
                    <a:pt x="31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27" y="33"/>
                    <a:pt x="23" y="32"/>
                    <a:pt x="23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1"/>
                    <a:pt x="22" y="30"/>
                    <a:pt x="23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7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32" y="31"/>
                    <a:pt x="36" y="32"/>
                    <a:pt x="39" y="32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42" y="32"/>
                    <a:pt x="44" y="31"/>
                    <a:pt x="44" y="29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4" y="27"/>
                    <a:pt x="43" y="26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38" y="24"/>
                    <a:pt x="34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29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5" y="24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2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9" y="20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6" y="17"/>
                    <a:pt x="38" y="15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2"/>
                    <a:pt x="38" y="12"/>
                    <a:pt x="38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0"/>
                    <a:pt x="37" y="10"/>
                    <a:pt x="35" y="10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2" y="10"/>
                    <a:pt x="28" y="12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1" y="16"/>
                    <a:pt x="19" y="17"/>
                    <a:pt x="19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8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7"/>
                    <a:pt x="16" y="17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5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9"/>
                    <a:pt x="16" y="4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4"/>
                    <a:pt x="12" y="5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7"/>
                    <a:pt x="10" y="10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8" y="18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6" y="25"/>
                    <a:pt x="5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7" y="35"/>
                    <a:pt x="9" y="35"/>
                    <a:pt x="9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1" y="35"/>
                    <a:pt x="11" y="36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Freeform 148"/>
            <p:cNvSpPr>
              <a:spLocks/>
            </p:cNvSpPr>
            <p:nvPr/>
          </p:nvSpPr>
          <p:spPr bwMode="auto">
            <a:xfrm>
              <a:off x="4621" y="1791"/>
              <a:ext cx="933" cy="395"/>
            </a:xfrm>
            <a:custGeom>
              <a:avLst/>
              <a:gdLst>
                <a:gd name="T0" fmla="*/ 11 w 132"/>
                <a:gd name="T1" fmla="*/ 2 h 56"/>
                <a:gd name="T2" fmla="*/ 128 w 132"/>
                <a:gd name="T3" fmla="*/ 29 h 56"/>
                <a:gd name="T4" fmla="*/ 132 w 132"/>
                <a:gd name="T5" fmla="*/ 46 h 56"/>
                <a:gd name="T6" fmla="*/ 5 w 132"/>
                <a:gd name="T7" fmla="*/ 15 h 56"/>
                <a:gd name="T8" fmla="*/ 1 w 132"/>
                <a:gd name="T9" fmla="*/ 7 h 56"/>
                <a:gd name="T10" fmla="*/ 11 w 132"/>
                <a:gd name="T11" fmla="*/ 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2" h="56">
                  <a:moveTo>
                    <a:pt x="11" y="2"/>
                  </a:moveTo>
                  <a:cubicBezTo>
                    <a:pt x="11" y="2"/>
                    <a:pt x="67" y="44"/>
                    <a:pt x="128" y="29"/>
                  </a:cubicBezTo>
                  <a:cubicBezTo>
                    <a:pt x="132" y="46"/>
                    <a:pt x="132" y="46"/>
                    <a:pt x="132" y="46"/>
                  </a:cubicBezTo>
                  <a:cubicBezTo>
                    <a:pt x="125" y="46"/>
                    <a:pt x="56" y="56"/>
                    <a:pt x="5" y="15"/>
                  </a:cubicBezTo>
                  <a:cubicBezTo>
                    <a:pt x="5" y="15"/>
                    <a:pt x="0" y="12"/>
                    <a:pt x="1" y="7"/>
                  </a:cubicBezTo>
                  <a:cubicBezTo>
                    <a:pt x="1" y="7"/>
                    <a:pt x="4" y="0"/>
                    <a:pt x="1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Freeform 149"/>
            <p:cNvSpPr>
              <a:spLocks noEditPoints="1"/>
            </p:cNvSpPr>
            <p:nvPr/>
          </p:nvSpPr>
          <p:spPr bwMode="auto">
            <a:xfrm>
              <a:off x="4614" y="1791"/>
              <a:ext cx="947" cy="346"/>
            </a:xfrm>
            <a:custGeom>
              <a:avLst/>
              <a:gdLst>
                <a:gd name="T0" fmla="*/ 5 w 134"/>
                <a:gd name="T1" fmla="*/ 17 h 49"/>
                <a:gd name="T2" fmla="*/ 0 w 134"/>
                <a:gd name="T3" fmla="*/ 9 h 49"/>
                <a:gd name="T4" fmla="*/ 0 w 134"/>
                <a:gd name="T5" fmla="*/ 9 h 49"/>
                <a:gd name="T6" fmla="*/ 1 w 134"/>
                <a:gd name="T7" fmla="*/ 7 h 49"/>
                <a:gd name="T8" fmla="*/ 1 w 134"/>
                <a:gd name="T9" fmla="*/ 7 h 49"/>
                <a:gd name="T10" fmla="*/ 10 w 134"/>
                <a:gd name="T11" fmla="*/ 0 h 49"/>
                <a:gd name="T12" fmla="*/ 10 w 134"/>
                <a:gd name="T13" fmla="*/ 0 h 49"/>
                <a:gd name="T14" fmla="*/ 12 w 134"/>
                <a:gd name="T15" fmla="*/ 1 h 49"/>
                <a:gd name="T16" fmla="*/ 12 w 134"/>
                <a:gd name="T17" fmla="*/ 1 h 49"/>
                <a:gd name="T18" fmla="*/ 12 w 134"/>
                <a:gd name="T19" fmla="*/ 2 h 49"/>
                <a:gd name="T20" fmla="*/ 12 w 134"/>
                <a:gd name="T21" fmla="*/ 1 h 49"/>
                <a:gd name="T22" fmla="*/ 13 w 134"/>
                <a:gd name="T23" fmla="*/ 1 h 49"/>
                <a:gd name="T24" fmla="*/ 39 w 134"/>
                <a:gd name="T25" fmla="*/ 16 h 49"/>
                <a:gd name="T26" fmla="*/ 39 w 134"/>
                <a:gd name="T27" fmla="*/ 16 h 49"/>
                <a:gd name="T28" fmla="*/ 102 w 134"/>
                <a:gd name="T29" fmla="*/ 31 h 49"/>
                <a:gd name="T30" fmla="*/ 102 w 134"/>
                <a:gd name="T31" fmla="*/ 31 h 49"/>
                <a:gd name="T32" fmla="*/ 129 w 134"/>
                <a:gd name="T33" fmla="*/ 28 h 49"/>
                <a:gd name="T34" fmla="*/ 129 w 134"/>
                <a:gd name="T35" fmla="*/ 28 h 49"/>
                <a:gd name="T36" fmla="*/ 130 w 134"/>
                <a:gd name="T37" fmla="*/ 28 h 49"/>
                <a:gd name="T38" fmla="*/ 130 w 134"/>
                <a:gd name="T39" fmla="*/ 28 h 49"/>
                <a:gd name="T40" fmla="*/ 131 w 134"/>
                <a:gd name="T41" fmla="*/ 29 h 49"/>
                <a:gd name="T42" fmla="*/ 131 w 134"/>
                <a:gd name="T43" fmla="*/ 29 h 49"/>
                <a:gd name="T44" fmla="*/ 134 w 134"/>
                <a:gd name="T45" fmla="*/ 46 h 49"/>
                <a:gd name="T46" fmla="*/ 134 w 134"/>
                <a:gd name="T47" fmla="*/ 47 h 49"/>
                <a:gd name="T48" fmla="*/ 134 w 134"/>
                <a:gd name="T49" fmla="*/ 47 h 49"/>
                <a:gd name="T50" fmla="*/ 132 w 134"/>
                <a:gd name="T51" fmla="*/ 47 h 49"/>
                <a:gd name="T52" fmla="*/ 132 w 134"/>
                <a:gd name="T53" fmla="*/ 47 h 49"/>
                <a:gd name="T54" fmla="*/ 132 w 134"/>
                <a:gd name="T55" fmla="*/ 47 h 49"/>
                <a:gd name="T56" fmla="*/ 109 w 134"/>
                <a:gd name="T57" fmla="*/ 49 h 49"/>
                <a:gd name="T58" fmla="*/ 109 w 134"/>
                <a:gd name="T59" fmla="*/ 49 h 49"/>
                <a:gd name="T60" fmla="*/ 5 w 134"/>
                <a:gd name="T61" fmla="*/ 17 h 49"/>
                <a:gd name="T62" fmla="*/ 109 w 134"/>
                <a:gd name="T63" fmla="*/ 45 h 49"/>
                <a:gd name="T64" fmla="*/ 131 w 134"/>
                <a:gd name="T65" fmla="*/ 45 h 49"/>
                <a:gd name="T66" fmla="*/ 131 w 134"/>
                <a:gd name="T67" fmla="*/ 45 h 49"/>
                <a:gd name="T68" fmla="*/ 128 w 134"/>
                <a:gd name="T69" fmla="*/ 31 h 49"/>
                <a:gd name="T70" fmla="*/ 102 w 134"/>
                <a:gd name="T71" fmla="*/ 34 h 49"/>
                <a:gd name="T72" fmla="*/ 102 w 134"/>
                <a:gd name="T73" fmla="*/ 34 h 49"/>
                <a:gd name="T74" fmla="*/ 11 w 134"/>
                <a:gd name="T75" fmla="*/ 4 h 49"/>
                <a:gd name="T76" fmla="*/ 11 w 134"/>
                <a:gd name="T77" fmla="*/ 4 h 49"/>
                <a:gd name="T78" fmla="*/ 10 w 134"/>
                <a:gd name="T79" fmla="*/ 3 h 49"/>
                <a:gd name="T80" fmla="*/ 10 w 134"/>
                <a:gd name="T81" fmla="*/ 3 h 49"/>
                <a:gd name="T82" fmla="*/ 5 w 134"/>
                <a:gd name="T83" fmla="*/ 6 h 49"/>
                <a:gd name="T84" fmla="*/ 5 w 134"/>
                <a:gd name="T85" fmla="*/ 6 h 49"/>
                <a:gd name="T86" fmla="*/ 4 w 134"/>
                <a:gd name="T87" fmla="*/ 8 h 49"/>
                <a:gd name="T88" fmla="*/ 4 w 134"/>
                <a:gd name="T89" fmla="*/ 8 h 49"/>
                <a:gd name="T90" fmla="*/ 3 w 134"/>
                <a:gd name="T91" fmla="*/ 9 h 49"/>
                <a:gd name="T92" fmla="*/ 3 w 134"/>
                <a:gd name="T93" fmla="*/ 9 h 49"/>
                <a:gd name="T94" fmla="*/ 5 w 134"/>
                <a:gd name="T95" fmla="*/ 13 h 49"/>
                <a:gd name="T96" fmla="*/ 5 w 134"/>
                <a:gd name="T97" fmla="*/ 13 h 49"/>
                <a:gd name="T98" fmla="*/ 6 w 134"/>
                <a:gd name="T99" fmla="*/ 14 h 49"/>
                <a:gd name="T100" fmla="*/ 6 w 134"/>
                <a:gd name="T101" fmla="*/ 14 h 49"/>
                <a:gd name="T102" fmla="*/ 109 w 134"/>
                <a:gd name="T103" fmla="*/ 4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4" h="49">
                  <a:moveTo>
                    <a:pt x="5" y="17"/>
                  </a:moveTo>
                  <a:cubicBezTo>
                    <a:pt x="4" y="16"/>
                    <a:pt x="1" y="13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8"/>
                    <a:pt x="0" y="8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3" y="1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1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23" y="8"/>
                    <a:pt x="39" y="16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55" y="23"/>
                    <a:pt x="78" y="31"/>
                    <a:pt x="102" y="31"/>
                  </a:cubicBezTo>
                  <a:cubicBezTo>
                    <a:pt x="102" y="31"/>
                    <a:pt x="102" y="31"/>
                    <a:pt x="102" y="31"/>
                  </a:cubicBezTo>
                  <a:cubicBezTo>
                    <a:pt x="111" y="31"/>
                    <a:pt x="120" y="30"/>
                    <a:pt x="129" y="28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30" y="28"/>
                    <a:pt x="130" y="28"/>
                    <a:pt x="130" y="28"/>
                  </a:cubicBezTo>
                  <a:cubicBezTo>
                    <a:pt x="130" y="28"/>
                    <a:pt x="130" y="28"/>
                    <a:pt x="130" y="28"/>
                  </a:cubicBezTo>
                  <a:cubicBezTo>
                    <a:pt x="131" y="28"/>
                    <a:pt x="131" y="28"/>
                    <a:pt x="131" y="29"/>
                  </a:cubicBezTo>
                  <a:cubicBezTo>
                    <a:pt x="131" y="29"/>
                    <a:pt x="131" y="29"/>
                    <a:pt x="131" y="29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34" y="46"/>
                    <a:pt x="134" y="47"/>
                    <a:pt x="134" y="47"/>
                  </a:cubicBezTo>
                  <a:cubicBezTo>
                    <a:pt x="134" y="47"/>
                    <a:pt x="134" y="47"/>
                    <a:pt x="134" y="47"/>
                  </a:cubicBezTo>
                  <a:cubicBezTo>
                    <a:pt x="133" y="47"/>
                    <a:pt x="133" y="48"/>
                    <a:pt x="132" y="47"/>
                  </a:cubicBezTo>
                  <a:cubicBezTo>
                    <a:pt x="132" y="47"/>
                    <a:pt x="132" y="47"/>
                    <a:pt x="132" y="47"/>
                  </a:cubicBezTo>
                  <a:cubicBezTo>
                    <a:pt x="132" y="47"/>
                    <a:pt x="132" y="47"/>
                    <a:pt x="132" y="47"/>
                  </a:cubicBezTo>
                  <a:cubicBezTo>
                    <a:pt x="130" y="47"/>
                    <a:pt x="121" y="49"/>
                    <a:pt x="109" y="49"/>
                  </a:cubicBezTo>
                  <a:cubicBezTo>
                    <a:pt x="109" y="49"/>
                    <a:pt x="109" y="49"/>
                    <a:pt x="109" y="49"/>
                  </a:cubicBezTo>
                  <a:cubicBezTo>
                    <a:pt x="82" y="48"/>
                    <a:pt x="39" y="44"/>
                    <a:pt x="5" y="17"/>
                  </a:cubicBezTo>
                  <a:close/>
                  <a:moveTo>
                    <a:pt x="109" y="45"/>
                  </a:moveTo>
                  <a:cubicBezTo>
                    <a:pt x="119" y="45"/>
                    <a:pt x="127" y="45"/>
                    <a:pt x="131" y="45"/>
                  </a:cubicBezTo>
                  <a:cubicBezTo>
                    <a:pt x="131" y="45"/>
                    <a:pt x="131" y="45"/>
                    <a:pt x="131" y="45"/>
                  </a:cubicBezTo>
                  <a:cubicBezTo>
                    <a:pt x="128" y="31"/>
                    <a:pt x="128" y="31"/>
                    <a:pt x="128" y="31"/>
                  </a:cubicBezTo>
                  <a:cubicBezTo>
                    <a:pt x="119" y="33"/>
                    <a:pt x="111" y="34"/>
                    <a:pt x="102" y="34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54" y="34"/>
                    <a:pt x="15" y="6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7" y="3"/>
                    <a:pt x="6" y="5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7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0"/>
                    <a:pt x="4" y="11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40" y="41"/>
                    <a:pt x="83" y="46"/>
                    <a:pt x="109" y="4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Freeform 150"/>
            <p:cNvSpPr>
              <a:spLocks/>
            </p:cNvSpPr>
            <p:nvPr/>
          </p:nvSpPr>
          <p:spPr bwMode="auto">
            <a:xfrm>
              <a:off x="3115" y="1826"/>
              <a:ext cx="311" cy="396"/>
            </a:xfrm>
            <a:custGeom>
              <a:avLst/>
              <a:gdLst>
                <a:gd name="T0" fmla="*/ 44 w 44"/>
                <a:gd name="T1" fmla="*/ 28 h 56"/>
                <a:gd name="T2" fmla="*/ 39 w 44"/>
                <a:gd name="T3" fmla="*/ 24 h 56"/>
                <a:gd name="T4" fmla="*/ 31 w 44"/>
                <a:gd name="T5" fmla="*/ 3 h 56"/>
                <a:gd name="T6" fmla="*/ 28 w 44"/>
                <a:gd name="T7" fmla="*/ 17 h 56"/>
                <a:gd name="T8" fmla="*/ 6 w 44"/>
                <a:gd name="T9" fmla="*/ 12 h 56"/>
                <a:gd name="T10" fmla="*/ 20 w 44"/>
                <a:gd name="T11" fmla="*/ 23 h 56"/>
                <a:gd name="T12" fmla="*/ 0 w 44"/>
                <a:gd name="T13" fmla="*/ 30 h 56"/>
                <a:gd name="T14" fmla="*/ 21 w 44"/>
                <a:gd name="T15" fmla="*/ 31 h 56"/>
                <a:gd name="T16" fmla="*/ 7 w 44"/>
                <a:gd name="T17" fmla="*/ 48 h 56"/>
                <a:gd name="T18" fmla="*/ 24 w 44"/>
                <a:gd name="T19" fmla="*/ 41 h 56"/>
                <a:gd name="T20" fmla="*/ 24 w 44"/>
                <a:gd name="T21" fmla="*/ 54 h 56"/>
                <a:gd name="T22" fmla="*/ 36 w 44"/>
                <a:gd name="T23" fmla="*/ 38 h 56"/>
                <a:gd name="T24" fmla="*/ 41 w 44"/>
                <a:gd name="T25" fmla="*/ 38 h 56"/>
                <a:gd name="T26" fmla="*/ 44 w 44"/>
                <a:gd name="T27" fmla="*/ 2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" h="56">
                  <a:moveTo>
                    <a:pt x="44" y="28"/>
                  </a:moveTo>
                  <a:cubicBezTo>
                    <a:pt x="42" y="27"/>
                    <a:pt x="40" y="25"/>
                    <a:pt x="39" y="24"/>
                  </a:cubicBezTo>
                  <a:cubicBezTo>
                    <a:pt x="39" y="24"/>
                    <a:pt x="37" y="0"/>
                    <a:pt x="31" y="3"/>
                  </a:cubicBezTo>
                  <a:cubicBezTo>
                    <a:pt x="26" y="6"/>
                    <a:pt x="28" y="17"/>
                    <a:pt x="28" y="17"/>
                  </a:cubicBezTo>
                  <a:cubicBezTo>
                    <a:pt x="28" y="17"/>
                    <a:pt x="9" y="4"/>
                    <a:pt x="6" y="12"/>
                  </a:cubicBezTo>
                  <a:cubicBezTo>
                    <a:pt x="3" y="20"/>
                    <a:pt x="20" y="23"/>
                    <a:pt x="20" y="23"/>
                  </a:cubicBezTo>
                  <a:cubicBezTo>
                    <a:pt x="20" y="23"/>
                    <a:pt x="0" y="21"/>
                    <a:pt x="0" y="30"/>
                  </a:cubicBezTo>
                  <a:cubicBezTo>
                    <a:pt x="0" y="39"/>
                    <a:pt x="21" y="31"/>
                    <a:pt x="21" y="31"/>
                  </a:cubicBezTo>
                  <a:cubicBezTo>
                    <a:pt x="21" y="31"/>
                    <a:pt x="2" y="41"/>
                    <a:pt x="7" y="48"/>
                  </a:cubicBezTo>
                  <a:cubicBezTo>
                    <a:pt x="11" y="53"/>
                    <a:pt x="24" y="41"/>
                    <a:pt x="24" y="41"/>
                  </a:cubicBezTo>
                  <a:cubicBezTo>
                    <a:pt x="24" y="41"/>
                    <a:pt x="18" y="50"/>
                    <a:pt x="24" y="54"/>
                  </a:cubicBezTo>
                  <a:cubicBezTo>
                    <a:pt x="26" y="56"/>
                    <a:pt x="36" y="38"/>
                    <a:pt x="36" y="38"/>
                  </a:cubicBezTo>
                  <a:cubicBezTo>
                    <a:pt x="36" y="38"/>
                    <a:pt x="39" y="38"/>
                    <a:pt x="41" y="38"/>
                  </a:cubicBezTo>
                  <a:lnTo>
                    <a:pt x="44" y="28"/>
                  </a:lnTo>
                  <a:close/>
                </a:path>
              </a:pathLst>
            </a:custGeom>
            <a:solidFill>
              <a:srgbClr val="FFDC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Freeform 151"/>
            <p:cNvSpPr>
              <a:spLocks noEditPoints="1"/>
            </p:cNvSpPr>
            <p:nvPr/>
          </p:nvSpPr>
          <p:spPr bwMode="auto">
            <a:xfrm>
              <a:off x="3101" y="1833"/>
              <a:ext cx="339" cy="382"/>
            </a:xfrm>
            <a:custGeom>
              <a:avLst/>
              <a:gdLst>
                <a:gd name="T0" fmla="*/ 22 w 48"/>
                <a:gd name="T1" fmla="*/ 48 h 54"/>
                <a:gd name="T2" fmla="*/ 12 w 48"/>
                <a:gd name="T3" fmla="*/ 50 h 54"/>
                <a:gd name="T4" fmla="*/ 8 w 48"/>
                <a:gd name="T5" fmla="*/ 48 h 54"/>
                <a:gd name="T6" fmla="*/ 14 w 48"/>
                <a:gd name="T7" fmla="*/ 34 h 54"/>
                <a:gd name="T8" fmla="*/ 8 w 48"/>
                <a:gd name="T9" fmla="*/ 35 h 54"/>
                <a:gd name="T10" fmla="*/ 0 w 48"/>
                <a:gd name="T11" fmla="*/ 29 h 54"/>
                <a:gd name="T12" fmla="*/ 6 w 48"/>
                <a:gd name="T13" fmla="*/ 22 h 54"/>
                <a:gd name="T14" fmla="*/ 6 w 48"/>
                <a:gd name="T15" fmla="*/ 13 h 54"/>
                <a:gd name="T16" fmla="*/ 6 w 48"/>
                <a:gd name="T17" fmla="*/ 10 h 54"/>
                <a:gd name="T18" fmla="*/ 28 w 48"/>
                <a:gd name="T19" fmla="*/ 13 h 54"/>
                <a:gd name="T20" fmla="*/ 28 w 48"/>
                <a:gd name="T21" fmla="*/ 13 h 54"/>
                <a:gd name="T22" fmla="*/ 34 w 48"/>
                <a:gd name="T23" fmla="*/ 0 h 54"/>
                <a:gd name="T24" fmla="*/ 39 w 48"/>
                <a:gd name="T25" fmla="*/ 4 h 54"/>
                <a:gd name="T26" fmla="*/ 42 w 48"/>
                <a:gd name="T27" fmla="*/ 22 h 54"/>
                <a:gd name="T28" fmla="*/ 47 w 48"/>
                <a:gd name="T29" fmla="*/ 25 h 54"/>
                <a:gd name="T30" fmla="*/ 47 w 48"/>
                <a:gd name="T31" fmla="*/ 27 h 54"/>
                <a:gd name="T32" fmla="*/ 43 w 48"/>
                <a:gd name="T33" fmla="*/ 39 h 54"/>
                <a:gd name="T34" fmla="*/ 38 w 48"/>
                <a:gd name="T35" fmla="*/ 38 h 54"/>
                <a:gd name="T36" fmla="*/ 26 w 48"/>
                <a:gd name="T37" fmla="*/ 54 h 54"/>
                <a:gd name="T38" fmla="*/ 27 w 48"/>
                <a:gd name="T39" fmla="*/ 38 h 54"/>
                <a:gd name="T40" fmla="*/ 25 w 48"/>
                <a:gd name="T41" fmla="*/ 48 h 54"/>
                <a:gd name="T42" fmla="*/ 26 w 48"/>
                <a:gd name="T43" fmla="*/ 51 h 54"/>
                <a:gd name="T44" fmla="*/ 28 w 48"/>
                <a:gd name="T45" fmla="*/ 49 h 54"/>
                <a:gd name="T46" fmla="*/ 32 w 48"/>
                <a:gd name="T47" fmla="*/ 44 h 54"/>
                <a:gd name="T48" fmla="*/ 38 w 48"/>
                <a:gd name="T49" fmla="*/ 35 h 54"/>
                <a:gd name="T50" fmla="*/ 42 w 48"/>
                <a:gd name="T51" fmla="*/ 36 h 54"/>
                <a:gd name="T52" fmla="*/ 40 w 48"/>
                <a:gd name="T53" fmla="*/ 24 h 54"/>
                <a:gd name="T54" fmla="*/ 38 w 48"/>
                <a:gd name="T55" fmla="*/ 15 h 54"/>
                <a:gd name="T56" fmla="*/ 34 w 48"/>
                <a:gd name="T57" fmla="*/ 3 h 54"/>
                <a:gd name="T58" fmla="*/ 34 w 48"/>
                <a:gd name="T59" fmla="*/ 3 h 54"/>
                <a:gd name="T60" fmla="*/ 31 w 48"/>
                <a:gd name="T61" fmla="*/ 16 h 54"/>
                <a:gd name="T62" fmla="*/ 30 w 48"/>
                <a:gd name="T63" fmla="*/ 18 h 54"/>
                <a:gd name="T64" fmla="*/ 22 w 48"/>
                <a:gd name="T65" fmla="*/ 14 h 54"/>
                <a:gd name="T66" fmla="*/ 12 w 48"/>
                <a:gd name="T67" fmla="*/ 10 h 54"/>
                <a:gd name="T68" fmla="*/ 9 w 48"/>
                <a:gd name="T69" fmla="*/ 13 h 54"/>
                <a:gd name="T70" fmla="*/ 15 w 48"/>
                <a:gd name="T71" fmla="*/ 19 h 54"/>
                <a:gd name="T72" fmla="*/ 23 w 48"/>
                <a:gd name="T73" fmla="*/ 23 h 54"/>
                <a:gd name="T74" fmla="*/ 21 w 48"/>
                <a:gd name="T75" fmla="*/ 24 h 54"/>
                <a:gd name="T76" fmla="*/ 7 w 48"/>
                <a:gd name="T77" fmla="*/ 25 h 54"/>
                <a:gd name="T78" fmla="*/ 3 w 48"/>
                <a:gd name="T79" fmla="*/ 29 h 54"/>
                <a:gd name="T80" fmla="*/ 8 w 48"/>
                <a:gd name="T81" fmla="*/ 32 h 54"/>
                <a:gd name="T82" fmla="*/ 25 w 48"/>
                <a:gd name="T83" fmla="*/ 30 h 54"/>
                <a:gd name="T84" fmla="*/ 24 w 48"/>
                <a:gd name="T85" fmla="*/ 32 h 54"/>
                <a:gd name="T86" fmla="*/ 10 w 48"/>
                <a:gd name="T87" fmla="*/ 44 h 54"/>
                <a:gd name="T88" fmla="*/ 10 w 48"/>
                <a:gd name="T89" fmla="*/ 46 h 54"/>
                <a:gd name="T90" fmla="*/ 20 w 48"/>
                <a:gd name="T91" fmla="*/ 43 h 54"/>
                <a:gd name="T92" fmla="*/ 25 w 48"/>
                <a:gd name="T93" fmla="*/ 39 h 54"/>
                <a:gd name="T94" fmla="*/ 27 w 48"/>
                <a:gd name="T95" fmla="*/ 3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" h="54">
                  <a:moveTo>
                    <a:pt x="25" y="54"/>
                  </a:moveTo>
                  <a:cubicBezTo>
                    <a:pt x="23" y="53"/>
                    <a:pt x="22" y="50"/>
                    <a:pt x="22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7"/>
                    <a:pt x="22" y="46"/>
                    <a:pt x="22" y="45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19" y="47"/>
                    <a:pt x="15" y="50"/>
                    <a:pt x="12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0" y="50"/>
                    <a:pt x="9" y="49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7" y="47"/>
                    <a:pt x="7" y="46"/>
                    <a:pt x="7" y="44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7" y="40"/>
                    <a:pt x="10" y="37"/>
                    <a:pt x="14" y="34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2" y="35"/>
                    <a:pt x="10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5" y="35"/>
                    <a:pt x="0" y="34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5"/>
                    <a:pt x="3" y="23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8" y="21"/>
                    <a:pt x="10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9" y="19"/>
                    <a:pt x="6" y="17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2"/>
                    <a:pt x="6" y="11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8"/>
                    <a:pt x="10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7" y="7"/>
                    <a:pt x="24" y="11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9"/>
                    <a:pt x="28" y="3"/>
                    <a:pt x="32" y="1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3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7" y="0"/>
                    <a:pt x="38" y="2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7"/>
                    <a:pt x="40" y="9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2" y="17"/>
                    <a:pt x="42" y="21"/>
                    <a:pt x="42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3" y="23"/>
                    <a:pt x="45" y="24"/>
                    <a:pt x="47" y="25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7" y="26"/>
                    <a:pt x="48" y="26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5" y="39"/>
                    <a:pt x="44" y="39"/>
                    <a:pt x="43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2" y="39"/>
                    <a:pt x="40" y="38"/>
                    <a:pt x="38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7" y="41"/>
                    <a:pt x="34" y="47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29" y="53"/>
                    <a:pt x="28" y="54"/>
                    <a:pt x="26" y="54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5" y="54"/>
                    <a:pt x="25" y="54"/>
                  </a:cubicBezTo>
                  <a:close/>
                  <a:moveTo>
                    <a:pt x="27" y="38"/>
                  </a:moveTo>
                  <a:cubicBezTo>
                    <a:pt x="28" y="39"/>
                    <a:pt x="28" y="40"/>
                    <a:pt x="28" y="40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8" y="40"/>
                    <a:pt x="25" y="45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50"/>
                    <a:pt x="25" y="51"/>
                    <a:pt x="26" y="51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7" y="51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8"/>
                    <a:pt x="31" y="46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4" y="40"/>
                    <a:pt x="36" y="36"/>
                    <a:pt x="36" y="36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7" y="35"/>
                    <a:pt x="37" y="35"/>
                    <a:pt x="38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5"/>
                    <a:pt x="40" y="35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3" y="26"/>
                    <a:pt x="41" y="25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9" y="19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7" y="10"/>
                    <a:pt x="36" y="5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2" y="4"/>
                    <a:pt x="31" y="9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5"/>
                    <a:pt x="31" y="16"/>
                    <a:pt x="31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7"/>
                    <a:pt x="31" y="17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29" y="18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6" y="16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19" y="12"/>
                    <a:pt x="15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0" y="10"/>
                    <a:pt x="10" y="10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2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5"/>
                    <a:pt x="12" y="17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20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3" y="21"/>
                    <a:pt x="23" y="22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2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19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3" y="24"/>
                    <a:pt x="9" y="24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4" y="26"/>
                    <a:pt x="3" y="27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31"/>
                    <a:pt x="5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14" y="32"/>
                    <a:pt x="23" y="29"/>
                    <a:pt x="23" y="29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4" y="29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1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0" y="33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3" y="39"/>
                    <a:pt x="9" y="42"/>
                    <a:pt x="10" y="44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45"/>
                    <a:pt x="10" y="45"/>
                    <a:pt x="10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1" y="47"/>
                    <a:pt x="11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4" y="47"/>
                    <a:pt x="18" y="45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3" y="41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7" y="38"/>
                    <a:pt x="27" y="38"/>
                    <a:pt x="27" y="38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Freeform 152"/>
            <p:cNvSpPr>
              <a:spLocks/>
            </p:cNvSpPr>
            <p:nvPr/>
          </p:nvSpPr>
          <p:spPr bwMode="auto">
            <a:xfrm>
              <a:off x="3391" y="1791"/>
              <a:ext cx="926" cy="395"/>
            </a:xfrm>
            <a:custGeom>
              <a:avLst/>
              <a:gdLst>
                <a:gd name="T0" fmla="*/ 120 w 131"/>
                <a:gd name="T1" fmla="*/ 2 h 56"/>
                <a:gd name="T2" fmla="*/ 3 w 131"/>
                <a:gd name="T3" fmla="*/ 29 h 56"/>
                <a:gd name="T4" fmla="*/ 0 w 131"/>
                <a:gd name="T5" fmla="*/ 46 h 56"/>
                <a:gd name="T6" fmla="*/ 127 w 131"/>
                <a:gd name="T7" fmla="*/ 15 h 56"/>
                <a:gd name="T8" fmla="*/ 130 w 131"/>
                <a:gd name="T9" fmla="*/ 7 h 56"/>
                <a:gd name="T10" fmla="*/ 120 w 131"/>
                <a:gd name="T11" fmla="*/ 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1" h="56">
                  <a:moveTo>
                    <a:pt x="120" y="2"/>
                  </a:moveTo>
                  <a:cubicBezTo>
                    <a:pt x="120" y="2"/>
                    <a:pt x="65" y="44"/>
                    <a:pt x="3" y="29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6" y="46"/>
                    <a:pt x="75" y="56"/>
                    <a:pt x="127" y="15"/>
                  </a:cubicBezTo>
                  <a:cubicBezTo>
                    <a:pt x="127" y="15"/>
                    <a:pt x="131" y="12"/>
                    <a:pt x="130" y="7"/>
                  </a:cubicBezTo>
                  <a:cubicBezTo>
                    <a:pt x="130" y="7"/>
                    <a:pt x="128" y="0"/>
                    <a:pt x="120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" name="Freeform 153"/>
            <p:cNvSpPr>
              <a:spLocks noEditPoints="1"/>
            </p:cNvSpPr>
            <p:nvPr/>
          </p:nvSpPr>
          <p:spPr bwMode="auto">
            <a:xfrm>
              <a:off x="3377" y="1791"/>
              <a:ext cx="947" cy="346"/>
            </a:xfrm>
            <a:custGeom>
              <a:avLst/>
              <a:gdLst>
                <a:gd name="T0" fmla="*/ 2 w 134"/>
                <a:gd name="T1" fmla="*/ 47 h 49"/>
                <a:gd name="T2" fmla="*/ 1 w 134"/>
                <a:gd name="T3" fmla="*/ 47 h 49"/>
                <a:gd name="T4" fmla="*/ 1 w 134"/>
                <a:gd name="T5" fmla="*/ 47 h 49"/>
                <a:gd name="T6" fmla="*/ 0 w 134"/>
                <a:gd name="T7" fmla="*/ 46 h 49"/>
                <a:gd name="T8" fmla="*/ 0 w 134"/>
                <a:gd name="T9" fmla="*/ 46 h 49"/>
                <a:gd name="T10" fmla="*/ 3 w 134"/>
                <a:gd name="T11" fmla="*/ 29 h 49"/>
                <a:gd name="T12" fmla="*/ 4 w 134"/>
                <a:gd name="T13" fmla="*/ 28 h 49"/>
                <a:gd name="T14" fmla="*/ 4 w 134"/>
                <a:gd name="T15" fmla="*/ 28 h 49"/>
                <a:gd name="T16" fmla="*/ 5 w 134"/>
                <a:gd name="T17" fmla="*/ 28 h 49"/>
                <a:gd name="T18" fmla="*/ 5 w 134"/>
                <a:gd name="T19" fmla="*/ 28 h 49"/>
                <a:gd name="T20" fmla="*/ 32 w 134"/>
                <a:gd name="T21" fmla="*/ 31 h 49"/>
                <a:gd name="T22" fmla="*/ 32 w 134"/>
                <a:gd name="T23" fmla="*/ 31 h 49"/>
                <a:gd name="T24" fmla="*/ 95 w 134"/>
                <a:gd name="T25" fmla="*/ 16 h 49"/>
                <a:gd name="T26" fmla="*/ 95 w 134"/>
                <a:gd name="T27" fmla="*/ 16 h 49"/>
                <a:gd name="T28" fmla="*/ 121 w 134"/>
                <a:gd name="T29" fmla="*/ 1 h 49"/>
                <a:gd name="T30" fmla="*/ 121 w 134"/>
                <a:gd name="T31" fmla="*/ 1 h 49"/>
                <a:gd name="T32" fmla="*/ 122 w 134"/>
                <a:gd name="T33" fmla="*/ 1 h 49"/>
                <a:gd name="T34" fmla="*/ 125 w 134"/>
                <a:gd name="T35" fmla="*/ 0 h 49"/>
                <a:gd name="T36" fmla="*/ 125 w 134"/>
                <a:gd name="T37" fmla="*/ 0 h 49"/>
                <a:gd name="T38" fmla="*/ 134 w 134"/>
                <a:gd name="T39" fmla="*/ 7 h 49"/>
                <a:gd name="T40" fmla="*/ 134 w 134"/>
                <a:gd name="T41" fmla="*/ 7 h 49"/>
                <a:gd name="T42" fmla="*/ 134 w 134"/>
                <a:gd name="T43" fmla="*/ 9 h 49"/>
                <a:gd name="T44" fmla="*/ 134 w 134"/>
                <a:gd name="T45" fmla="*/ 9 h 49"/>
                <a:gd name="T46" fmla="*/ 130 w 134"/>
                <a:gd name="T47" fmla="*/ 17 h 49"/>
                <a:gd name="T48" fmla="*/ 130 w 134"/>
                <a:gd name="T49" fmla="*/ 17 h 49"/>
                <a:gd name="T50" fmla="*/ 26 w 134"/>
                <a:gd name="T51" fmla="*/ 49 h 49"/>
                <a:gd name="T52" fmla="*/ 26 w 134"/>
                <a:gd name="T53" fmla="*/ 49 h 49"/>
                <a:gd name="T54" fmla="*/ 2 w 134"/>
                <a:gd name="T55" fmla="*/ 47 h 49"/>
                <a:gd name="T56" fmla="*/ 26 w 134"/>
                <a:gd name="T57" fmla="*/ 45 h 49"/>
                <a:gd name="T58" fmla="*/ 128 w 134"/>
                <a:gd name="T59" fmla="*/ 14 h 49"/>
                <a:gd name="T60" fmla="*/ 128 w 134"/>
                <a:gd name="T61" fmla="*/ 14 h 49"/>
                <a:gd name="T62" fmla="*/ 131 w 134"/>
                <a:gd name="T63" fmla="*/ 9 h 49"/>
                <a:gd name="T64" fmla="*/ 131 w 134"/>
                <a:gd name="T65" fmla="*/ 9 h 49"/>
                <a:gd name="T66" fmla="*/ 131 w 134"/>
                <a:gd name="T67" fmla="*/ 8 h 49"/>
                <a:gd name="T68" fmla="*/ 131 w 134"/>
                <a:gd name="T69" fmla="*/ 8 h 49"/>
                <a:gd name="T70" fmla="*/ 129 w 134"/>
                <a:gd name="T71" fmla="*/ 6 h 49"/>
                <a:gd name="T72" fmla="*/ 129 w 134"/>
                <a:gd name="T73" fmla="*/ 6 h 49"/>
                <a:gd name="T74" fmla="*/ 125 w 134"/>
                <a:gd name="T75" fmla="*/ 3 h 49"/>
                <a:gd name="T76" fmla="*/ 125 w 134"/>
                <a:gd name="T77" fmla="*/ 3 h 49"/>
                <a:gd name="T78" fmla="*/ 123 w 134"/>
                <a:gd name="T79" fmla="*/ 4 h 49"/>
                <a:gd name="T80" fmla="*/ 123 w 134"/>
                <a:gd name="T81" fmla="*/ 4 h 49"/>
                <a:gd name="T82" fmla="*/ 32 w 134"/>
                <a:gd name="T83" fmla="*/ 34 h 49"/>
                <a:gd name="T84" fmla="*/ 32 w 134"/>
                <a:gd name="T85" fmla="*/ 34 h 49"/>
                <a:gd name="T86" fmla="*/ 6 w 134"/>
                <a:gd name="T87" fmla="*/ 31 h 49"/>
                <a:gd name="T88" fmla="*/ 6 w 134"/>
                <a:gd name="T89" fmla="*/ 31 h 49"/>
                <a:gd name="T90" fmla="*/ 3 w 134"/>
                <a:gd name="T91" fmla="*/ 45 h 49"/>
                <a:gd name="T92" fmla="*/ 26 w 134"/>
                <a:gd name="T93" fmla="*/ 4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4" h="49">
                  <a:moveTo>
                    <a:pt x="2" y="47"/>
                  </a:moveTo>
                  <a:cubicBezTo>
                    <a:pt x="1" y="48"/>
                    <a:pt x="1" y="47"/>
                    <a:pt x="1" y="47"/>
                  </a:cubicBezTo>
                  <a:cubicBezTo>
                    <a:pt x="1" y="47"/>
                    <a:pt x="1" y="47"/>
                    <a:pt x="1" y="47"/>
                  </a:cubicBezTo>
                  <a:cubicBezTo>
                    <a:pt x="0" y="47"/>
                    <a:pt x="0" y="46"/>
                    <a:pt x="0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14" y="30"/>
                    <a:pt x="23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57" y="31"/>
                    <a:pt x="79" y="23"/>
                    <a:pt x="95" y="16"/>
                  </a:cubicBezTo>
                  <a:cubicBezTo>
                    <a:pt x="95" y="16"/>
                    <a:pt x="95" y="16"/>
                    <a:pt x="95" y="16"/>
                  </a:cubicBezTo>
                  <a:cubicBezTo>
                    <a:pt x="111" y="8"/>
                    <a:pt x="121" y="1"/>
                    <a:pt x="121" y="1"/>
                  </a:cubicBezTo>
                  <a:cubicBezTo>
                    <a:pt x="121" y="1"/>
                    <a:pt x="121" y="1"/>
                    <a:pt x="121" y="1"/>
                  </a:cubicBezTo>
                  <a:cubicBezTo>
                    <a:pt x="122" y="1"/>
                    <a:pt x="122" y="1"/>
                    <a:pt x="122" y="1"/>
                  </a:cubicBezTo>
                  <a:cubicBezTo>
                    <a:pt x="123" y="1"/>
                    <a:pt x="124" y="0"/>
                    <a:pt x="125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31" y="1"/>
                    <a:pt x="133" y="7"/>
                    <a:pt x="134" y="7"/>
                  </a:cubicBezTo>
                  <a:cubicBezTo>
                    <a:pt x="134" y="7"/>
                    <a:pt x="134" y="7"/>
                    <a:pt x="134" y="7"/>
                  </a:cubicBezTo>
                  <a:cubicBezTo>
                    <a:pt x="134" y="8"/>
                    <a:pt x="134" y="8"/>
                    <a:pt x="134" y="9"/>
                  </a:cubicBezTo>
                  <a:cubicBezTo>
                    <a:pt x="134" y="9"/>
                    <a:pt x="134" y="9"/>
                    <a:pt x="134" y="9"/>
                  </a:cubicBezTo>
                  <a:cubicBezTo>
                    <a:pt x="134" y="13"/>
                    <a:pt x="130" y="16"/>
                    <a:pt x="130" y="17"/>
                  </a:cubicBezTo>
                  <a:cubicBezTo>
                    <a:pt x="130" y="17"/>
                    <a:pt x="130" y="17"/>
                    <a:pt x="130" y="17"/>
                  </a:cubicBezTo>
                  <a:cubicBezTo>
                    <a:pt x="95" y="44"/>
                    <a:pt x="52" y="48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13" y="49"/>
                    <a:pt x="4" y="47"/>
                    <a:pt x="2" y="47"/>
                  </a:cubicBezTo>
                  <a:close/>
                  <a:moveTo>
                    <a:pt x="26" y="45"/>
                  </a:moveTo>
                  <a:cubicBezTo>
                    <a:pt x="52" y="46"/>
                    <a:pt x="94" y="41"/>
                    <a:pt x="128" y="14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28" y="14"/>
                    <a:pt x="131" y="11"/>
                    <a:pt x="131" y="9"/>
                  </a:cubicBezTo>
                  <a:cubicBezTo>
                    <a:pt x="131" y="9"/>
                    <a:pt x="131" y="9"/>
                    <a:pt x="131" y="9"/>
                  </a:cubicBezTo>
                  <a:cubicBezTo>
                    <a:pt x="131" y="8"/>
                    <a:pt x="131" y="8"/>
                    <a:pt x="131" y="8"/>
                  </a:cubicBezTo>
                  <a:cubicBezTo>
                    <a:pt x="131" y="8"/>
                    <a:pt x="131" y="8"/>
                    <a:pt x="131" y="8"/>
                  </a:cubicBezTo>
                  <a:cubicBezTo>
                    <a:pt x="131" y="8"/>
                    <a:pt x="130" y="7"/>
                    <a:pt x="129" y="6"/>
                  </a:cubicBezTo>
                  <a:cubicBezTo>
                    <a:pt x="129" y="6"/>
                    <a:pt x="129" y="6"/>
                    <a:pt x="129" y="6"/>
                  </a:cubicBezTo>
                  <a:cubicBezTo>
                    <a:pt x="128" y="5"/>
                    <a:pt x="127" y="3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4" y="3"/>
                    <a:pt x="124" y="4"/>
                    <a:pt x="123" y="4"/>
                  </a:cubicBezTo>
                  <a:cubicBezTo>
                    <a:pt x="123" y="4"/>
                    <a:pt x="123" y="4"/>
                    <a:pt x="123" y="4"/>
                  </a:cubicBezTo>
                  <a:cubicBezTo>
                    <a:pt x="119" y="6"/>
                    <a:pt x="80" y="34"/>
                    <a:pt x="32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23" y="34"/>
                    <a:pt x="15" y="33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7" y="45"/>
                    <a:pt x="15" y="45"/>
                    <a:pt x="26" y="4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Freeform 154"/>
            <p:cNvSpPr>
              <a:spLocks/>
            </p:cNvSpPr>
            <p:nvPr/>
          </p:nvSpPr>
          <p:spPr bwMode="auto">
            <a:xfrm>
              <a:off x="4154" y="1791"/>
              <a:ext cx="240" cy="1024"/>
            </a:xfrm>
            <a:custGeom>
              <a:avLst/>
              <a:gdLst>
                <a:gd name="T0" fmla="*/ 0 w 34"/>
                <a:gd name="T1" fmla="*/ 141 h 145"/>
                <a:gd name="T2" fmla="*/ 28 w 34"/>
                <a:gd name="T3" fmla="*/ 145 h 145"/>
                <a:gd name="T4" fmla="*/ 34 w 34"/>
                <a:gd name="T5" fmla="*/ 0 h 145"/>
                <a:gd name="T6" fmla="*/ 12 w 34"/>
                <a:gd name="T7" fmla="*/ 1 h 145"/>
                <a:gd name="T8" fmla="*/ 0 w 34"/>
                <a:gd name="T9" fmla="*/ 141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45">
                  <a:moveTo>
                    <a:pt x="0" y="141"/>
                  </a:moveTo>
                  <a:cubicBezTo>
                    <a:pt x="28" y="145"/>
                    <a:pt x="28" y="145"/>
                    <a:pt x="28" y="145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5" y="48"/>
                    <a:pt x="0" y="1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Freeform 155"/>
            <p:cNvSpPr>
              <a:spLocks noEditPoints="1"/>
            </p:cNvSpPr>
            <p:nvPr/>
          </p:nvSpPr>
          <p:spPr bwMode="auto">
            <a:xfrm>
              <a:off x="4140" y="1777"/>
              <a:ext cx="269" cy="1052"/>
            </a:xfrm>
            <a:custGeom>
              <a:avLst/>
              <a:gdLst>
                <a:gd name="T0" fmla="*/ 30 w 38"/>
                <a:gd name="T1" fmla="*/ 149 h 149"/>
                <a:gd name="T2" fmla="*/ 2 w 38"/>
                <a:gd name="T3" fmla="*/ 145 h 149"/>
                <a:gd name="T4" fmla="*/ 0 w 38"/>
                <a:gd name="T5" fmla="*/ 143 h 149"/>
                <a:gd name="T6" fmla="*/ 0 w 38"/>
                <a:gd name="T7" fmla="*/ 143 h 149"/>
                <a:gd name="T8" fmla="*/ 13 w 38"/>
                <a:gd name="T9" fmla="*/ 3 h 149"/>
                <a:gd name="T10" fmla="*/ 13 w 38"/>
                <a:gd name="T11" fmla="*/ 3 h 149"/>
                <a:gd name="T12" fmla="*/ 14 w 38"/>
                <a:gd name="T13" fmla="*/ 1 h 149"/>
                <a:gd name="T14" fmla="*/ 14 w 38"/>
                <a:gd name="T15" fmla="*/ 1 h 149"/>
                <a:gd name="T16" fmla="*/ 36 w 38"/>
                <a:gd name="T17" fmla="*/ 0 h 149"/>
                <a:gd name="T18" fmla="*/ 37 w 38"/>
                <a:gd name="T19" fmla="*/ 1 h 149"/>
                <a:gd name="T20" fmla="*/ 37 w 38"/>
                <a:gd name="T21" fmla="*/ 1 h 149"/>
                <a:gd name="T22" fmla="*/ 37 w 38"/>
                <a:gd name="T23" fmla="*/ 2 h 149"/>
                <a:gd name="T24" fmla="*/ 37 w 38"/>
                <a:gd name="T25" fmla="*/ 2 h 149"/>
                <a:gd name="T26" fmla="*/ 31 w 38"/>
                <a:gd name="T27" fmla="*/ 147 h 149"/>
                <a:gd name="T28" fmla="*/ 31 w 38"/>
                <a:gd name="T29" fmla="*/ 148 h 149"/>
                <a:gd name="T30" fmla="*/ 31 w 38"/>
                <a:gd name="T31" fmla="*/ 148 h 149"/>
                <a:gd name="T32" fmla="*/ 30 w 38"/>
                <a:gd name="T33" fmla="*/ 149 h 149"/>
                <a:gd name="T34" fmla="*/ 30 w 38"/>
                <a:gd name="T35" fmla="*/ 149 h 149"/>
                <a:gd name="T36" fmla="*/ 30 w 38"/>
                <a:gd name="T37" fmla="*/ 149 h 149"/>
                <a:gd name="T38" fmla="*/ 28 w 38"/>
                <a:gd name="T39" fmla="*/ 145 h 149"/>
                <a:gd name="T40" fmla="*/ 34 w 38"/>
                <a:gd name="T41" fmla="*/ 3 h 149"/>
                <a:gd name="T42" fmla="*/ 16 w 38"/>
                <a:gd name="T43" fmla="*/ 4 h 149"/>
                <a:gd name="T44" fmla="*/ 3 w 38"/>
                <a:gd name="T45" fmla="*/ 142 h 149"/>
                <a:gd name="T46" fmla="*/ 3 w 38"/>
                <a:gd name="T47" fmla="*/ 142 h 149"/>
                <a:gd name="T48" fmla="*/ 28 w 38"/>
                <a:gd name="T49" fmla="*/ 14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8" h="149">
                  <a:moveTo>
                    <a:pt x="30" y="149"/>
                  </a:moveTo>
                  <a:cubicBezTo>
                    <a:pt x="2" y="145"/>
                    <a:pt x="2" y="145"/>
                    <a:pt x="2" y="145"/>
                  </a:cubicBezTo>
                  <a:cubicBezTo>
                    <a:pt x="1" y="144"/>
                    <a:pt x="0" y="144"/>
                    <a:pt x="0" y="143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6" y="50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2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7" y="0"/>
                    <a:pt x="37" y="1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7" y="1"/>
                    <a:pt x="38" y="1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1" y="147"/>
                    <a:pt x="31" y="147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lose/>
                  <a:moveTo>
                    <a:pt x="28" y="145"/>
                  </a:moveTo>
                  <a:cubicBezTo>
                    <a:pt x="34" y="3"/>
                    <a:pt x="34" y="3"/>
                    <a:pt x="34" y="3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5" y="12"/>
                    <a:pt x="8" y="58"/>
                    <a:pt x="3" y="142"/>
                  </a:cubicBezTo>
                  <a:cubicBezTo>
                    <a:pt x="3" y="142"/>
                    <a:pt x="3" y="142"/>
                    <a:pt x="3" y="142"/>
                  </a:cubicBezTo>
                  <a:cubicBezTo>
                    <a:pt x="28" y="145"/>
                    <a:pt x="28" y="145"/>
                    <a:pt x="28" y="14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Freeform 156"/>
            <p:cNvSpPr>
              <a:spLocks/>
            </p:cNvSpPr>
            <p:nvPr/>
          </p:nvSpPr>
          <p:spPr bwMode="auto">
            <a:xfrm>
              <a:off x="4225" y="1826"/>
              <a:ext cx="169" cy="615"/>
            </a:xfrm>
            <a:custGeom>
              <a:avLst/>
              <a:gdLst>
                <a:gd name="T0" fmla="*/ 24 w 24"/>
                <a:gd name="T1" fmla="*/ 0 h 87"/>
                <a:gd name="T2" fmla="*/ 20 w 24"/>
                <a:gd name="T3" fmla="*/ 87 h 87"/>
                <a:gd name="T4" fmla="*/ 19 w 24"/>
                <a:gd name="T5" fmla="*/ 27 h 87"/>
                <a:gd name="T6" fmla="*/ 24 w 24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87">
                  <a:moveTo>
                    <a:pt x="24" y="0"/>
                  </a:moveTo>
                  <a:cubicBezTo>
                    <a:pt x="20" y="87"/>
                    <a:pt x="20" y="87"/>
                    <a:pt x="20" y="87"/>
                  </a:cubicBezTo>
                  <a:cubicBezTo>
                    <a:pt x="20" y="87"/>
                    <a:pt x="0" y="37"/>
                    <a:pt x="19" y="27"/>
                  </a:cubicBezTo>
                  <a:cubicBezTo>
                    <a:pt x="19" y="27"/>
                    <a:pt x="1" y="8"/>
                    <a:pt x="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Freeform 157"/>
            <p:cNvSpPr>
              <a:spLocks noEditPoints="1"/>
            </p:cNvSpPr>
            <p:nvPr/>
          </p:nvSpPr>
          <p:spPr bwMode="auto">
            <a:xfrm>
              <a:off x="4288" y="1819"/>
              <a:ext cx="113" cy="636"/>
            </a:xfrm>
            <a:custGeom>
              <a:avLst/>
              <a:gdLst>
                <a:gd name="T0" fmla="*/ 10 w 16"/>
                <a:gd name="T1" fmla="*/ 89 h 90"/>
                <a:gd name="T2" fmla="*/ 0 w 16"/>
                <a:gd name="T3" fmla="*/ 47 h 90"/>
                <a:gd name="T4" fmla="*/ 0 w 16"/>
                <a:gd name="T5" fmla="*/ 47 h 90"/>
                <a:gd name="T6" fmla="*/ 8 w 16"/>
                <a:gd name="T7" fmla="*/ 27 h 90"/>
                <a:gd name="T8" fmla="*/ 8 w 16"/>
                <a:gd name="T9" fmla="*/ 27 h 90"/>
                <a:gd name="T10" fmla="*/ 2 w 16"/>
                <a:gd name="T11" fmla="*/ 13 h 90"/>
                <a:gd name="T12" fmla="*/ 2 w 16"/>
                <a:gd name="T13" fmla="*/ 13 h 90"/>
                <a:gd name="T14" fmla="*/ 14 w 16"/>
                <a:gd name="T15" fmla="*/ 0 h 90"/>
                <a:gd name="T16" fmla="*/ 14 w 16"/>
                <a:gd name="T17" fmla="*/ 0 h 90"/>
                <a:gd name="T18" fmla="*/ 16 w 16"/>
                <a:gd name="T19" fmla="*/ 0 h 90"/>
                <a:gd name="T20" fmla="*/ 16 w 16"/>
                <a:gd name="T21" fmla="*/ 0 h 90"/>
                <a:gd name="T22" fmla="*/ 16 w 16"/>
                <a:gd name="T23" fmla="*/ 1 h 90"/>
                <a:gd name="T24" fmla="*/ 16 w 16"/>
                <a:gd name="T25" fmla="*/ 1 h 90"/>
                <a:gd name="T26" fmla="*/ 13 w 16"/>
                <a:gd name="T27" fmla="*/ 88 h 90"/>
                <a:gd name="T28" fmla="*/ 11 w 16"/>
                <a:gd name="T29" fmla="*/ 90 h 90"/>
                <a:gd name="T30" fmla="*/ 11 w 16"/>
                <a:gd name="T31" fmla="*/ 90 h 90"/>
                <a:gd name="T32" fmla="*/ 11 w 16"/>
                <a:gd name="T33" fmla="*/ 90 h 90"/>
                <a:gd name="T34" fmla="*/ 11 w 16"/>
                <a:gd name="T35" fmla="*/ 90 h 90"/>
                <a:gd name="T36" fmla="*/ 10 w 16"/>
                <a:gd name="T37" fmla="*/ 89 h 90"/>
                <a:gd name="T38" fmla="*/ 5 w 16"/>
                <a:gd name="T39" fmla="*/ 13 h 90"/>
                <a:gd name="T40" fmla="*/ 8 w 16"/>
                <a:gd name="T41" fmla="*/ 22 h 90"/>
                <a:gd name="T42" fmla="*/ 8 w 16"/>
                <a:gd name="T43" fmla="*/ 22 h 90"/>
                <a:gd name="T44" fmla="*/ 11 w 16"/>
                <a:gd name="T45" fmla="*/ 27 h 90"/>
                <a:gd name="T46" fmla="*/ 11 w 16"/>
                <a:gd name="T47" fmla="*/ 27 h 90"/>
                <a:gd name="T48" fmla="*/ 12 w 16"/>
                <a:gd name="T49" fmla="*/ 28 h 90"/>
                <a:gd name="T50" fmla="*/ 12 w 16"/>
                <a:gd name="T51" fmla="*/ 28 h 90"/>
                <a:gd name="T52" fmla="*/ 11 w 16"/>
                <a:gd name="T53" fmla="*/ 29 h 90"/>
                <a:gd name="T54" fmla="*/ 11 w 16"/>
                <a:gd name="T55" fmla="*/ 29 h 90"/>
                <a:gd name="T56" fmla="*/ 3 w 16"/>
                <a:gd name="T57" fmla="*/ 47 h 90"/>
                <a:gd name="T58" fmla="*/ 3 w 16"/>
                <a:gd name="T59" fmla="*/ 47 h 90"/>
                <a:gd name="T60" fmla="*/ 10 w 16"/>
                <a:gd name="T61" fmla="*/ 80 h 90"/>
                <a:gd name="T62" fmla="*/ 10 w 16"/>
                <a:gd name="T63" fmla="*/ 80 h 90"/>
                <a:gd name="T64" fmla="*/ 13 w 16"/>
                <a:gd name="T65" fmla="*/ 3 h 90"/>
                <a:gd name="T66" fmla="*/ 5 w 16"/>
                <a:gd name="T67" fmla="*/ 1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" h="90">
                  <a:moveTo>
                    <a:pt x="10" y="89"/>
                  </a:moveTo>
                  <a:cubicBezTo>
                    <a:pt x="10" y="89"/>
                    <a:pt x="0" y="66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39"/>
                    <a:pt x="2" y="31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6" y="25"/>
                    <a:pt x="2" y="19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8"/>
                    <a:pt x="5" y="3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5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3" y="88"/>
                    <a:pt x="13" y="88"/>
                    <a:pt x="13" y="88"/>
                  </a:cubicBezTo>
                  <a:cubicBezTo>
                    <a:pt x="12" y="89"/>
                    <a:pt x="12" y="90"/>
                    <a:pt x="11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10" y="90"/>
                    <a:pt x="10" y="89"/>
                    <a:pt x="10" y="89"/>
                  </a:cubicBezTo>
                  <a:close/>
                  <a:moveTo>
                    <a:pt x="5" y="13"/>
                  </a:moveTo>
                  <a:cubicBezTo>
                    <a:pt x="5" y="16"/>
                    <a:pt x="6" y="20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10" y="25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2" y="27"/>
                    <a:pt x="12" y="27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6" y="32"/>
                    <a:pt x="3" y="39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58"/>
                    <a:pt x="7" y="72"/>
                    <a:pt x="10" y="80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7" y="6"/>
                    <a:pt x="5" y="10"/>
                    <a:pt x="5" y="1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Freeform 158"/>
            <p:cNvSpPr>
              <a:spLocks/>
            </p:cNvSpPr>
            <p:nvPr/>
          </p:nvSpPr>
          <p:spPr bwMode="auto">
            <a:xfrm>
              <a:off x="4571" y="1791"/>
              <a:ext cx="269" cy="1024"/>
            </a:xfrm>
            <a:custGeom>
              <a:avLst/>
              <a:gdLst>
                <a:gd name="T0" fmla="*/ 16 w 38"/>
                <a:gd name="T1" fmla="*/ 0 h 145"/>
                <a:gd name="T2" fmla="*/ 38 w 38"/>
                <a:gd name="T3" fmla="*/ 141 h 145"/>
                <a:gd name="T4" fmla="*/ 10 w 38"/>
                <a:gd name="T5" fmla="*/ 145 h 145"/>
                <a:gd name="T6" fmla="*/ 0 w 38"/>
                <a:gd name="T7" fmla="*/ 1 h 145"/>
                <a:gd name="T8" fmla="*/ 16 w 38"/>
                <a:gd name="T9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45">
                  <a:moveTo>
                    <a:pt x="16" y="0"/>
                  </a:moveTo>
                  <a:cubicBezTo>
                    <a:pt x="32" y="43"/>
                    <a:pt x="38" y="141"/>
                    <a:pt x="38" y="141"/>
                  </a:cubicBezTo>
                  <a:cubicBezTo>
                    <a:pt x="10" y="145"/>
                    <a:pt x="10" y="145"/>
                    <a:pt x="10" y="145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Freeform 159"/>
            <p:cNvSpPr>
              <a:spLocks noEditPoints="1"/>
            </p:cNvSpPr>
            <p:nvPr/>
          </p:nvSpPr>
          <p:spPr bwMode="auto">
            <a:xfrm>
              <a:off x="4557" y="1777"/>
              <a:ext cx="290" cy="1052"/>
            </a:xfrm>
            <a:custGeom>
              <a:avLst/>
              <a:gdLst>
                <a:gd name="T0" fmla="*/ 11 w 41"/>
                <a:gd name="T1" fmla="*/ 148 h 149"/>
                <a:gd name="T2" fmla="*/ 10 w 41"/>
                <a:gd name="T3" fmla="*/ 147 h 149"/>
                <a:gd name="T4" fmla="*/ 10 w 41"/>
                <a:gd name="T5" fmla="*/ 147 h 149"/>
                <a:gd name="T6" fmla="*/ 0 w 41"/>
                <a:gd name="T7" fmla="*/ 3 h 149"/>
                <a:gd name="T8" fmla="*/ 2 w 41"/>
                <a:gd name="T9" fmla="*/ 2 h 149"/>
                <a:gd name="T10" fmla="*/ 2 w 41"/>
                <a:gd name="T11" fmla="*/ 2 h 149"/>
                <a:gd name="T12" fmla="*/ 18 w 41"/>
                <a:gd name="T13" fmla="*/ 0 h 149"/>
                <a:gd name="T14" fmla="*/ 20 w 41"/>
                <a:gd name="T15" fmla="*/ 1 h 149"/>
                <a:gd name="T16" fmla="*/ 20 w 41"/>
                <a:gd name="T17" fmla="*/ 1 h 149"/>
                <a:gd name="T18" fmla="*/ 41 w 41"/>
                <a:gd name="T19" fmla="*/ 143 h 149"/>
                <a:gd name="T20" fmla="*/ 41 w 41"/>
                <a:gd name="T21" fmla="*/ 143 h 149"/>
                <a:gd name="T22" fmla="*/ 40 w 41"/>
                <a:gd name="T23" fmla="*/ 145 h 149"/>
                <a:gd name="T24" fmla="*/ 40 w 41"/>
                <a:gd name="T25" fmla="*/ 145 h 149"/>
                <a:gd name="T26" fmla="*/ 12 w 41"/>
                <a:gd name="T27" fmla="*/ 149 h 149"/>
                <a:gd name="T28" fmla="*/ 12 w 41"/>
                <a:gd name="T29" fmla="*/ 149 h 149"/>
                <a:gd name="T30" fmla="*/ 12 w 41"/>
                <a:gd name="T31" fmla="*/ 149 h 149"/>
                <a:gd name="T32" fmla="*/ 11 w 41"/>
                <a:gd name="T33" fmla="*/ 148 h 149"/>
                <a:gd name="T34" fmla="*/ 3 w 41"/>
                <a:gd name="T35" fmla="*/ 5 h 149"/>
                <a:gd name="T36" fmla="*/ 13 w 41"/>
                <a:gd name="T37" fmla="*/ 145 h 149"/>
                <a:gd name="T38" fmla="*/ 38 w 41"/>
                <a:gd name="T39" fmla="*/ 142 h 149"/>
                <a:gd name="T40" fmla="*/ 34 w 41"/>
                <a:gd name="T41" fmla="*/ 89 h 149"/>
                <a:gd name="T42" fmla="*/ 34 w 41"/>
                <a:gd name="T43" fmla="*/ 89 h 149"/>
                <a:gd name="T44" fmla="*/ 17 w 41"/>
                <a:gd name="T45" fmla="*/ 3 h 149"/>
                <a:gd name="T46" fmla="*/ 17 w 41"/>
                <a:gd name="T47" fmla="*/ 3 h 149"/>
                <a:gd name="T48" fmla="*/ 3 w 41"/>
                <a:gd name="T49" fmla="*/ 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1" h="149">
                  <a:moveTo>
                    <a:pt x="11" y="148"/>
                  </a:moveTo>
                  <a:cubicBezTo>
                    <a:pt x="10" y="148"/>
                    <a:pt x="10" y="148"/>
                    <a:pt x="10" y="147"/>
                  </a:cubicBezTo>
                  <a:cubicBezTo>
                    <a:pt x="10" y="147"/>
                    <a:pt x="10" y="147"/>
                    <a:pt x="10" y="14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0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36" y="45"/>
                    <a:pt x="41" y="143"/>
                    <a:pt x="41" y="143"/>
                  </a:cubicBezTo>
                  <a:cubicBezTo>
                    <a:pt x="41" y="143"/>
                    <a:pt x="41" y="143"/>
                    <a:pt x="41" y="143"/>
                  </a:cubicBezTo>
                  <a:cubicBezTo>
                    <a:pt x="41" y="144"/>
                    <a:pt x="41" y="144"/>
                    <a:pt x="40" y="145"/>
                  </a:cubicBezTo>
                  <a:cubicBezTo>
                    <a:pt x="40" y="145"/>
                    <a:pt x="40" y="145"/>
                    <a:pt x="40" y="145"/>
                  </a:cubicBezTo>
                  <a:cubicBezTo>
                    <a:pt x="12" y="149"/>
                    <a:pt x="12" y="149"/>
                    <a:pt x="12" y="149"/>
                  </a:cubicBezTo>
                  <a:cubicBezTo>
                    <a:pt x="12" y="149"/>
                    <a:pt x="12" y="149"/>
                    <a:pt x="12" y="149"/>
                  </a:cubicBezTo>
                  <a:cubicBezTo>
                    <a:pt x="12" y="149"/>
                    <a:pt x="12" y="149"/>
                    <a:pt x="12" y="149"/>
                  </a:cubicBezTo>
                  <a:cubicBezTo>
                    <a:pt x="11" y="149"/>
                    <a:pt x="11" y="149"/>
                    <a:pt x="11" y="148"/>
                  </a:cubicBezTo>
                  <a:close/>
                  <a:moveTo>
                    <a:pt x="3" y="5"/>
                  </a:moveTo>
                  <a:cubicBezTo>
                    <a:pt x="13" y="145"/>
                    <a:pt x="13" y="145"/>
                    <a:pt x="13" y="145"/>
                  </a:cubicBezTo>
                  <a:cubicBezTo>
                    <a:pt x="38" y="142"/>
                    <a:pt x="38" y="142"/>
                    <a:pt x="38" y="142"/>
                  </a:cubicBezTo>
                  <a:cubicBezTo>
                    <a:pt x="38" y="136"/>
                    <a:pt x="36" y="115"/>
                    <a:pt x="34" y="89"/>
                  </a:cubicBezTo>
                  <a:cubicBezTo>
                    <a:pt x="34" y="89"/>
                    <a:pt x="34" y="89"/>
                    <a:pt x="34" y="89"/>
                  </a:cubicBezTo>
                  <a:cubicBezTo>
                    <a:pt x="30" y="59"/>
                    <a:pt x="25" y="25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3" y="5"/>
                    <a:pt x="3" y="5"/>
                    <a:pt x="3" y="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" name="Freeform 160"/>
            <p:cNvSpPr>
              <a:spLocks/>
            </p:cNvSpPr>
            <p:nvPr/>
          </p:nvSpPr>
          <p:spPr bwMode="auto">
            <a:xfrm>
              <a:off x="4571" y="1826"/>
              <a:ext cx="177" cy="593"/>
            </a:xfrm>
            <a:custGeom>
              <a:avLst/>
              <a:gdLst>
                <a:gd name="T0" fmla="*/ 0 w 25"/>
                <a:gd name="T1" fmla="*/ 0 h 84"/>
                <a:gd name="T2" fmla="*/ 6 w 25"/>
                <a:gd name="T3" fmla="*/ 84 h 84"/>
                <a:gd name="T4" fmla="*/ 6 w 25"/>
                <a:gd name="T5" fmla="*/ 26 h 84"/>
                <a:gd name="T6" fmla="*/ 0 w 25"/>
                <a:gd name="T7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84">
                  <a:moveTo>
                    <a:pt x="0" y="0"/>
                  </a:moveTo>
                  <a:cubicBezTo>
                    <a:pt x="6" y="84"/>
                    <a:pt x="6" y="84"/>
                    <a:pt x="6" y="84"/>
                  </a:cubicBezTo>
                  <a:cubicBezTo>
                    <a:pt x="6" y="84"/>
                    <a:pt x="25" y="35"/>
                    <a:pt x="6" y="26"/>
                  </a:cubicBezTo>
                  <a:cubicBezTo>
                    <a:pt x="6" y="26"/>
                    <a:pt x="22" y="9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Freeform 161"/>
            <p:cNvSpPr>
              <a:spLocks noEditPoints="1"/>
            </p:cNvSpPr>
            <p:nvPr/>
          </p:nvSpPr>
          <p:spPr bwMode="auto">
            <a:xfrm>
              <a:off x="4557" y="1819"/>
              <a:ext cx="127" cy="614"/>
            </a:xfrm>
            <a:custGeom>
              <a:avLst/>
              <a:gdLst>
                <a:gd name="T0" fmla="*/ 8 w 18"/>
                <a:gd name="T1" fmla="*/ 87 h 87"/>
                <a:gd name="T2" fmla="*/ 7 w 18"/>
                <a:gd name="T3" fmla="*/ 85 h 87"/>
                <a:gd name="T4" fmla="*/ 7 w 18"/>
                <a:gd name="T5" fmla="*/ 85 h 87"/>
                <a:gd name="T6" fmla="*/ 0 w 18"/>
                <a:gd name="T7" fmla="*/ 1 h 87"/>
                <a:gd name="T8" fmla="*/ 1 w 18"/>
                <a:gd name="T9" fmla="*/ 0 h 87"/>
                <a:gd name="T10" fmla="*/ 1 w 18"/>
                <a:gd name="T11" fmla="*/ 0 h 87"/>
                <a:gd name="T12" fmla="*/ 3 w 18"/>
                <a:gd name="T13" fmla="*/ 0 h 87"/>
                <a:gd name="T14" fmla="*/ 3 w 18"/>
                <a:gd name="T15" fmla="*/ 0 h 87"/>
                <a:gd name="T16" fmla="*/ 15 w 18"/>
                <a:gd name="T17" fmla="*/ 14 h 87"/>
                <a:gd name="T18" fmla="*/ 15 w 18"/>
                <a:gd name="T19" fmla="*/ 14 h 87"/>
                <a:gd name="T20" fmla="*/ 10 w 18"/>
                <a:gd name="T21" fmla="*/ 26 h 87"/>
                <a:gd name="T22" fmla="*/ 10 w 18"/>
                <a:gd name="T23" fmla="*/ 26 h 87"/>
                <a:gd name="T24" fmla="*/ 18 w 18"/>
                <a:gd name="T25" fmla="*/ 46 h 87"/>
                <a:gd name="T26" fmla="*/ 18 w 18"/>
                <a:gd name="T27" fmla="*/ 46 h 87"/>
                <a:gd name="T28" fmla="*/ 10 w 18"/>
                <a:gd name="T29" fmla="*/ 86 h 87"/>
                <a:gd name="T30" fmla="*/ 10 w 18"/>
                <a:gd name="T31" fmla="*/ 86 h 87"/>
                <a:gd name="T32" fmla="*/ 8 w 18"/>
                <a:gd name="T33" fmla="*/ 87 h 87"/>
                <a:gd name="T34" fmla="*/ 8 w 18"/>
                <a:gd name="T35" fmla="*/ 87 h 87"/>
                <a:gd name="T36" fmla="*/ 8 w 18"/>
                <a:gd name="T37" fmla="*/ 87 h 87"/>
                <a:gd name="T38" fmla="*/ 9 w 18"/>
                <a:gd name="T39" fmla="*/ 78 h 87"/>
                <a:gd name="T40" fmla="*/ 15 w 18"/>
                <a:gd name="T41" fmla="*/ 46 h 87"/>
                <a:gd name="T42" fmla="*/ 15 w 18"/>
                <a:gd name="T43" fmla="*/ 46 h 87"/>
                <a:gd name="T44" fmla="*/ 7 w 18"/>
                <a:gd name="T45" fmla="*/ 28 h 87"/>
                <a:gd name="T46" fmla="*/ 7 w 18"/>
                <a:gd name="T47" fmla="*/ 28 h 87"/>
                <a:gd name="T48" fmla="*/ 6 w 18"/>
                <a:gd name="T49" fmla="*/ 27 h 87"/>
                <a:gd name="T50" fmla="*/ 6 w 18"/>
                <a:gd name="T51" fmla="*/ 27 h 87"/>
                <a:gd name="T52" fmla="*/ 7 w 18"/>
                <a:gd name="T53" fmla="*/ 26 h 87"/>
                <a:gd name="T54" fmla="*/ 7 w 18"/>
                <a:gd name="T55" fmla="*/ 26 h 87"/>
                <a:gd name="T56" fmla="*/ 12 w 18"/>
                <a:gd name="T57" fmla="*/ 14 h 87"/>
                <a:gd name="T58" fmla="*/ 12 w 18"/>
                <a:gd name="T59" fmla="*/ 14 h 87"/>
                <a:gd name="T60" fmla="*/ 4 w 18"/>
                <a:gd name="T61" fmla="*/ 4 h 87"/>
                <a:gd name="T62" fmla="*/ 4 w 18"/>
                <a:gd name="T63" fmla="*/ 4 h 87"/>
                <a:gd name="T64" fmla="*/ 9 w 18"/>
                <a:gd name="T65" fmla="*/ 78 h 87"/>
                <a:gd name="T66" fmla="*/ 1 w 18"/>
                <a:gd name="T67" fmla="*/ 3 h 87"/>
                <a:gd name="T68" fmla="*/ 2 w 18"/>
                <a:gd name="T69" fmla="*/ 1 h 87"/>
                <a:gd name="T70" fmla="*/ 1 w 18"/>
                <a:gd name="T71" fmla="*/ 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87">
                  <a:moveTo>
                    <a:pt x="8" y="87"/>
                  </a:moveTo>
                  <a:cubicBezTo>
                    <a:pt x="7" y="87"/>
                    <a:pt x="7" y="86"/>
                    <a:pt x="7" y="85"/>
                  </a:cubicBezTo>
                  <a:cubicBezTo>
                    <a:pt x="7" y="85"/>
                    <a:pt x="7" y="85"/>
                    <a:pt x="7" y="85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2" y="3"/>
                    <a:pt x="15" y="9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9"/>
                    <a:pt x="12" y="24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6" y="30"/>
                    <a:pt x="18" y="38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64"/>
                    <a:pt x="10" y="86"/>
                    <a:pt x="10" y="86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9" y="86"/>
                    <a:pt x="9" y="87"/>
                    <a:pt x="8" y="87"/>
                  </a:cubicBezTo>
                  <a:cubicBezTo>
                    <a:pt x="8" y="87"/>
                    <a:pt x="8" y="87"/>
                    <a:pt x="8" y="87"/>
                  </a:cubicBezTo>
                  <a:cubicBezTo>
                    <a:pt x="8" y="87"/>
                    <a:pt x="8" y="87"/>
                    <a:pt x="8" y="87"/>
                  </a:cubicBezTo>
                  <a:close/>
                  <a:moveTo>
                    <a:pt x="9" y="78"/>
                  </a:moveTo>
                  <a:cubicBezTo>
                    <a:pt x="12" y="70"/>
                    <a:pt x="15" y="57"/>
                    <a:pt x="15" y="46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15" y="38"/>
                    <a:pt x="13" y="31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6"/>
                    <a:pt x="6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12" y="20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0"/>
                    <a:pt x="10" y="7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9" y="78"/>
                    <a:pt x="9" y="78"/>
                    <a:pt x="9" y="78"/>
                  </a:cubicBezTo>
                  <a:close/>
                  <a:moveTo>
                    <a:pt x="1" y="3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3"/>
                    <a:pt x="1" y="3"/>
                    <a:pt x="1" y="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" name="Freeform 162"/>
            <p:cNvSpPr>
              <a:spLocks/>
            </p:cNvSpPr>
            <p:nvPr/>
          </p:nvSpPr>
          <p:spPr bwMode="auto">
            <a:xfrm>
              <a:off x="4154" y="2419"/>
              <a:ext cx="141" cy="198"/>
            </a:xfrm>
            <a:custGeom>
              <a:avLst/>
              <a:gdLst>
                <a:gd name="T0" fmla="*/ 5 w 20"/>
                <a:gd name="T1" fmla="*/ 28 h 28"/>
                <a:gd name="T2" fmla="*/ 2 w 20"/>
                <a:gd name="T3" fmla="*/ 28 h 28"/>
                <a:gd name="T4" fmla="*/ 2 w 20"/>
                <a:gd name="T5" fmla="*/ 28 h 28"/>
                <a:gd name="T6" fmla="*/ 1 w 20"/>
                <a:gd name="T7" fmla="*/ 26 h 28"/>
                <a:gd name="T8" fmla="*/ 1 w 20"/>
                <a:gd name="T9" fmla="*/ 26 h 28"/>
                <a:gd name="T10" fmla="*/ 2 w 20"/>
                <a:gd name="T11" fmla="*/ 25 h 28"/>
                <a:gd name="T12" fmla="*/ 2 w 20"/>
                <a:gd name="T13" fmla="*/ 25 h 28"/>
                <a:gd name="T14" fmla="*/ 5 w 20"/>
                <a:gd name="T15" fmla="*/ 25 h 28"/>
                <a:gd name="T16" fmla="*/ 5 w 20"/>
                <a:gd name="T17" fmla="*/ 25 h 28"/>
                <a:gd name="T18" fmla="*/ 17 w 20"/>
                <a:gd name="T19" fmla="*/ 9 h 28"/>
                <a:gd name="T20" fmla="*/ 17 w 20"/>
                <a:gd name="T21" fmla="*/ 9 h 28"/>
                <a:gd name="T22" fmla="*/ 17 w 20"/>
                <a:gd name="T23" fmla="*/ 5 h 28"/>
                <a:gd name="T24" fmla="*/ 17 w 20"/>
                <a:gd name="T25" fmla="*/ 5 h 28"/>
                <a:gd name="T26" fmla="*/ 3 w 20"/>
                <a:gd name="T27" fmla="*/ 3 h 28"/>
                <a:gd name="T28" fmla="*/ 3 w 20"/>
                <a:gd name="T29" fmla="*/ 3 h 28"/>
                <a:gd name="T30" fmla="*/ 2 w 20"/>
                <a:gd name="T31" fmla="*/ 2 h 28"/>
                <a:gd name="T32" fmla="*/ 2 w 20"/>
                <a:gd name="T33" fmla="*/ 2 h 28"/>
                <a:gd name="T34" fmla="*/ 4 w 20"/>
                <a:gd name="T35" fmla="*/ 0 h 28"/>
                <a:gd name="T36" fmla="*/ 4 w 20"/>
                <a:gd name="T37" fmla="*/ 0 h 28"/>
                <a:gd name="T38" fmla="*/ 19 w 20"/>
                <a:gd name="T39" fmla="*/ 2 h 28"/>
                <a:gd name="T40" fmla="*/ 20 w 20"/>
                <a:gd name="T41" fmla="*/ 3 h 28"/>
                <a:gd name="T42" fmla="*/ 20 w 20"/>
                <a:gd name="T43" fmla="*/ 3 h 28"/>
                <a:gd name="T44" fmla="*/ 20 w 20"/>
                <a:gd name="T45" fmla="*/ 9 h 28"/>
                <a:gd name="T46" fmla="*/ 20 w 20"/>
                <a:gd name="T47" fmla="*/ 9 h 28"/>
                <a:gd name="T48" fmla="*/ 18 w 20"/>
                <a:gd name="T49" fmla="*/ 21 h 28"/>
                <a:gd name="T50" fmla="*/ 18 w 20"/>
                <a:gd name="T51" fmla="*/ 21 h 28"/>
                <a:gd name="T52" fmla="*/ 5 w 20"/>
                <a:gd name="T53" fmla="*/ 28 h 28"/>
                <a:gd name="T54" fmla="*/ 5 w 20"/>
                <a:gd name="T55" fmla="*/ 28 h 28"/>
                <a:gd name="T56" fmla="*/ 5 w 20"/>
                <a:gd name="T5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" h="28">
                  <a:moveTo>
                    <a:pt x="5" y="28"/>
                  </a:moveTo>
                  <a:cubicBezTo>
                    <a:pt x="4" y="28"/>
                    <a:pt x="3" y="28"/>
                    <a:pt x="2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1" y="28"/>
                    <a:pt x="0" y="27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5"/>
                    <a:pt x="1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3" y="25"/>
                    <a:pt x="4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16" y="25"/>
                    <a:pt x="17" y="16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7"/>
                    <a:pt x="17" y="6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20" y="2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5"/>
                    <a:pt x="20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12"/>
                    <a:pt x="20" y="17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6" y="25"/>
                    <a:pt x="12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Freeform 163"/>
            <p:cNvSpPr>
              <a:spLocks/>
            </p:cNvSpPr>
            <p:nvPr/>
          </p:nvSpPr>
          <p:spPr bwMode="auto">
            <a:xfrm>
              <a:off x="4691" y="2419"/>
              <a:ext cx="142" cy="198"/>
            </a:xfrm>
            <a:custGeom>
              <a:avLst/>
              <a:gdLst>
                <a:gd name="T0" fmla="*/ 2 w 20"/>
                <a:gd name="T1" fmla="*/ 18 h 28"/>
                <a:gd name="T2" fmla="*/ 0 w 20"/>
                <a:gd name="T3" fmla="*/ 5 h 28"/>
                <a:gd name="T4" fmla="*/ 0 w 20"/>
                <a:gd name="T5" fmla="*/ 5 h 28"/>
                <a:gd name="T6" fmla="*/ 0 w 20"/>
                <a:gd name="T7" fmla="*/ 3 h 28"/>
                <a:gd name="T8" fmla="*/ 0 w 20"/>
                <a:gd name="T9" fmla="*/ 3 h 28"/>
                <a:gd name="T10" fmla="*/ 2 w 20"/>
                <a:gd name="T11" fmla="*/ 1 h 28"/>
                <a:gd name="T12" fmla="*/ 2 w 20"/>
                <a:gd name="T13" fmla="*/ 1 h 28"/>
                <a:gd name="T14" fmla="*/ 16 w 20"/>
                <a:gd name="T15" fmla="*/ 0 h 28"/>
                <a:gd name="T16" fmla="*/ 18 w 20"/>
                <a:gd name="T17" fmla="*/ 2 h 28"/>
                <a:gd name="T18" fmla="*/ 18 w 20"/>
                <a:gd name="T19" fmla="*/ 2 h 28"/>
                <a:gd name="T20" fmla="*/ 17 w 20"/>
                <a:gd name="T21" fmla="*/ 3 h 28"/>
                <a:gd name="T22" fmla="*/ 17 w 20"/>
                <a:gd name="T23" fmla="*/ 3 h 28"/>
                <a:gd name="T24" fmla="*/ 3 w 20"/>
                <a:gd name="T25" fmla="*/ 4 h 28"/>
                <a:gd name="T26" fmla="*/ 3 w 20"/>
                <a:gd name="T27" fmla="*/ 5 h 28"/>
                <a:gd name="T28" fmla="*/ 3 w 20"/>
                <a:gd name="T29" fmla="*/ 5 h 28"/>
                <a:gd name="T30" fmla="*/ 5 w 20"/>
                <a:gd name="T31" fmla="*/ 17 h 28"/>
                <a:gd name="T32" fmla="*/ 5 w 20"/>
                <a:gd name="T33" fmla="*/ 17 h 28"/>
                <a:gd name="T34" fmla="*/ 16 w 20"/>
                <a:gd name="T35" fmla="*/ 25 h 28"/>
                <a:gd name="T36" fmla="*/ 16 w 20"/>
                <a:gd name="T37" fmla="*/ 25 h 28"/>
                <a:gd name="T38" fmla="*/ 18 w 20"/>
                <a:gd name="T39" fmla="*/ 24 h 28"/>
                <a:gd name="T40" fmla="*/ 18 w 20"/>
                <a:gd name="T41" fmla="*/ 24 h 28"/>
                <a:gd name="T42" fmla="*/ 20 w 20"/>
                <a:gd name="T43" fmla="*/ 26 h 28"/>
                <a:gd name="T44" fmla="*/ 20 w 20"/>
                <a:gd name="T45" fmla="*/ 26 h 28"/>
                <a:gd name="T46" fmla="*/ 19 w 20"/>
                <a:gd name="T47" fmla="*/ 27 h 28"/>
                <a:gd name="T48" fmla="*/ 19 w 20"/>
                <a:gd name="T49" fmla="*/ 27 h 28"/>
                <a:gd name="T50" fmla="*/ 16 w 20"/>
                <a:gd name="T51" fmla="*/ 28 h 28"/>
                <a:gd name="T52" fmla="*/ 16 w 20"/>
                <a:gd name="T53" fmla="*/ 28 h 28"/>
                <a:gd name="T54" fmla="*/ 16 w 20"/>
                <a:gd name="T55" fmla="*/ 28 h 28"/>
                <a:gd name="T56" fmla="*/ 16 w 20"/>
                <a:gd name="T57" fmla="*/ 28 h 28"/>
                <a:gd name="T58" fmla="*/ 2 w 20"/>
                <a:gd name="T59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0" h="28">
                  <a:moveTo>
                    <a:pt x="2" y="18"/>
                  </a:moveTo>
                  <a:cubicBezTo>
                    <a:pt x="0" y="13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8" y="1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7"/>
                    <a:pt x="3" y="13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7" y="21"/>
                    <a:pt x="10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7" y="25"/>
                    <a:pt x="17" y="25"/>
                    <a:pt x="18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9" y="24"/>
                    <a:pt x="20" y="25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0" y="27"/>
                    <a:pt x="20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8" y="28"/>
                    <a:pt x="17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9" y="28"/>
                    <a:pt x="4" y="23"/>
                    <a:pt x="2" y="18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Freeform 164"/>
            <p:cNvSpPr>
              <a:spLocks/>
            </p:cNvSpPr>
            <p:nvPr/>
          </p:nvSpPr>
          <p:spPr bwMode="auto">
            <a:xfrm>
              <a:off x="3539" y="470"/>
              <a:ext cx="1916" cy="939"/>
            </a:xfrm>
            <a:custGeom>
              <a:avLst/>
              <a:gdLst>
                <a:gd name="T0" fmla="*/ 49 w 271"/>
                <a:gd name="T1" fmla="*/ 133 h 133"/>
                <a:gd name="T2" fmla="*/ 95 w 271"/>
                <a:gd name="T3" fmla="*/ 21 h 133"/>
                <a:gd name="T4" fmla="*/ 211 w 271"/>
                <a:gd name="T5" fmla="*/ 133 h 133"/>
                <a:gd name="T6" fmla="*/ 49 w 271"/>
                <a:gd name="T7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1" h="133">
                  <a:moveTo>
                    <a:pt x="49" y="133"/>
                  </a:moveTo>
                  <a:cubicBezTo>
                    <a:pt x="49" y="133"/>
                    <a:pt x="0" y="42"/>
                    <a:pt x="95" y="21"/>
                  </a:cubicBezTo>
                  <a:cubicBezTo>
                    <a:pt x="189" y="0"/>
                    <a:pt x="271" y="66"/>
                    <a:pt x="211" y="133"/>
                  </a:cubicBezTo>
                  <a:lnTo>
                    <a:pt x="49" y="133"/>
                  </a:lnTo>
                  <a:close/>
                </a:path>
              </a:pathLst>
            </a:custGeom>
            <a:solidFill>
              <a:srgbClr val="BA6C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Freeform 165"/>
            <p:cNvSpPr>
              <a:spLocks noEditPoints="1"/>
            </p:cNvSpPr>
            <p:nvPr/>
          </p:nvSpPr>
          <p:spPr bwMode="auto">
            <a:xfrm>
              <a:off x="3787" y="576"/>
              <a:ext cx="1399" cy="848"/>
            </a:xfrm>
            <a:custGeom>
              <a:avLst/>
              <a:gdLst>
                <a:gd name="T0" fmla="*/ 12 w 198"/>
                <a:gd name="T1" fmla="*/ 119 h 120"/>
                <a:gd name="T2" fmla="*/ 0 w 198"/>
                <a:gd name="T3" fmla="*/ 69 h 120"/>
                <a:gd name="T4" fmla="*/ 0 w 198"/>
                <a:gd name="T5" fmla="*/ 69 h 120"/>
                <a:gd name="T6" fmla="*/ 60 w 198"/>
                <a:gd name="T7" fmla="*/ 4 h 120"/>
                <a:gd name="T8" fmla="*/ 60 w 198"/>
                <a:gd name="T9" fmla="*/ 4 h 120"/>
                <a:gd name="T10" fmla="*/ 96 w 198"/>
                <a:gd name="T11" fmla="*/ 0 h 120"/>
                <a:gd name="T12" fmla="*/ 96 w 198"/>
                <a:gd name="T13" fmla="*/ 0 h 120"/>
                <a:gd name="T14" fmla="*/ 198 w 198"/>
                <a:gd name="T15" fmla="*/ 71 h 120"/>
                <a:gd name="T16" fmla="*/ 198 w 198"/>
                <a:gd name="T17" fmla="*/ 71 h 120"/>
                <a:gd name="T18" fmla="*/ 177 w 198"/>
                <a:gd name="T19" fmla="*/ 119 h 120"/>
                <a:gd name="T20" fmla="*/ 177 w 198"/>
                <a:gd name="T21" fmla="*/ 119 h 120"/>
                <a:gd name="T22" fmla="*/ 176 w 198"/>
                <a:gd name="T23" fmla="*/ 119 h 120"/>
                <a:gd name="T24" fmla="*/ 176 w 198"/>
                <a:gd name="T25" fmla="*/ 119 h 120"/>
                <a:gd name="T26" fmla="*/ 14 w 198"/>
                <a:gd name="T27" fmla="*/ 120 h 120"/>
                <a:gd name="T28" fmla="*/ 12 w 198"/>
                <a:gd name="T29" fmla="*/ 119 h 120"/>
                <a:gd name="T30" fmla="*/ 14 w 198"/>
                <a:gd name="T31" fmla="*/ 118 h 120"/>
                <a:gd name="T32" fmla="*/ 15 w 198"/>
                <a:gd name="T33" fmla="*/ 118 h 120"/>
                <a:gd name="T34" fmla="*/ 14 w 198"/>
                <a:gd name="T35" fmla="*/ 118 h 120"/>
                <a:gd name="T36" fmla="*/ 61 w 198"/>
                <a:gd name="T37" fmla="*/ 7 h 120"/>
                <a:gd name="T38" fmla="*/ 3 w 198"/>
                <a:gd name="T39" fmla="*/ 69 h 120"/>
                <a:gd name="T40" fmla="*/ 3 w 198"/>
                <a:gd name="T41" fmla="*/ 69 h 120"/>
                <a:gd name="T42" fmla="*/ 14 w 198"/>
                <a:gd name="T43" fmla="*/ 117 h 120"/>
                <a:gd name="T44" fmla="*/ 14 w 198"/>
                <a:gd name="T45" fmla="*/ 117 h 120"/>
                <a:gd name="T46" fmla="*/ 175 w 198"/>
                <a:gd name="T47" fmla="*/ 116 h 120"/>
                <a:gd name="T48" fmla="*/ 195 w 198"/>
                <a:gd name="T49" fmla="*/ 71 h 120"/>
                <a:gd name="T50" fmla="*/ 195 w 198"/>
                <a:gd name="T51" fmla="*/ 71 h 120"/>
                <a:gd name="T52" fmla="*/ 166 w 198"/>
                <a:gd name="T53" fmla="*/ 23 h 120"/>
                <a:gd name="T54" fmla="*/ 166 w 198"/>
                <a:gd name="T55" fmla="*/ 23 h 120"/>
                <a:gd name="T56" fmla="*/ 96 w 198"/>
                <a:gd name="T57" fmla="*/ 3 h 120"/>
                <a:gd name="T58" fmla="*/ 96 w 198"/>
                <a:gd name="T59" fmla="*/ 3 h 120"/>
                <a:gd name="T60" fmla="*/ 61 w 198"/>
                <a:gd name="T61" fmla="*/ 7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8" h="120">
                  <a:moveTo>
                    <a:pt x="12" y="119"/>
                  </a:moveTo>
                  <a:cubicBezTo>
                    <a:pt x="12" y="119"/>
                    <a:pt x="0" y="96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43"/>
                    <a:pt x="12" y="15"/>
                    <a:pt x="60" y="4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72" y="2"/>
                    <a:pt x="84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52" y="0"/>
                    <a:pt x="198" y="31"/>
                    <a:pt x="198" y="71"/>
                  </a:cubicBezTo>
                  <a:cubicBezTo>
                    <a:pt x="198" y="71"/>
                    <a:pt x="198" y="71"/>
                    <a:pt x="198" y="71"/>
                  </a:cubicBezTo>
                  <a:cubicBezTo>
                    <a:pt x="198" y="86"/>
                    <a:pt x="192" y="102"/>
                    <a:pt x="177" y="119"/>
                  </a:cubicBezTo>
                  <a:cubicBezTo>
                    <a:pt x="177" y="119"/>
                    <a:pt x="177" y="119"/>
                    <a:pt x="177" y="119"/>
                  </a:cubicBezTo>
                  <a:cubicBezTo>
                    <a:pt x="177" y="119"/>
                    <a:pt x="177" y="119"/>
                    <a:pt x="176" y="119"/>
                  </a:cubicBezTo>
                  <a:cubicBezTo>
                    <a:pt x="176" y="119"/>
                    <a:pt x="176" y="119"/>
                    <a:pt x="176" y="119"/>
                  </a:cubicBezTo>
                  <a:cubicBezTo>
                    <a:pt x="14" y="120"/>
                    <a:pt x="14" y="120"/>
                    <a:pt x="14" y="120"/>
                  </a:cubicBezTo>
                  <a:cubicBezTo>
                    <a:pt x="13" y="120"/>
                    <a:pt x="12" y="120"/>
                    <a:pt x="12" y="119"/>
                  </a:cubicBezTo>
                  <a:close/>
                  <a:moveTo>
                    <a:pt x="14" y="118"/>
                  </a:moveTo>
                  <a:cubicBezTo>
                    <a:pt x="15" y="118"/>
                    <a:pt x="15" y="118"/>
                    <a:pt x="15" y="118"/>
                  </a:cubicBezTo>
                  <a:cubicBezTo>
                    <a:pt x="14" y="118"/>
                    <a:pt x="14" y="118"/>
                    <a:pt x="14" y="118"/>
                  </a:cubicBezTo>
                  <a:close/>
                  <a:moveTo>
                    <a:pt x="61" y="7"/>
                  </a:moveTo>
                  <a:cubicBezTo>
                    <a:pt x="14" y="18"/>
                    <a:pt x="3" y="44"/>
                    <a:pt x="3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3" y="92"/>
                    <a:pt x="12" y="113"/>
                    <a:pt x="14" y="117"/>
                  </a:cubicBezTo>
                  <a:cubicBezTo>
                    <a:pt x="14" y="117"/>
                    <a:pt x="14" y="117"/>
                    <a:pt x="14" y="117"/>
                  </a:cubicBezTo>
                  <a:cubicBezTo>
                    <a:pt x="175" y="116"/>
                    <a:pt x="175" y="116"/>
                    <a:pt x="175" y="116"/>
                  </a:cubicBezTo>
                  <a:cubicBezTo>
                    <a:pt x="189" y="101"/>
                    <a:pt x="195" y="85"/>
                    <a:pt x="195" y="71"/>
                  </a:cubicBezTo>
                  <a:cubicBezTo>
                    <a:pt x="195" y="71"/>
                    <a:pt x="195" y="71"/>
                    <a:pt x="195" y="71"/>
                  </a:cubicBezTo>
                  <a:cubicBezTo>
                    <a:pt x="195" y="52"/>
                    <a:pt x="184" y="35"/>
                    <a:pt x="166" y="23"/>
                  </a:cubicBezTo>
                  <a:cubicBezTo>
                    <a:pt x="166" y="23"/>
                    <a:pt x="166" y="23"/>
                    <a:pt x="166" y="23"/>
                  </a:cubicBezTo>
                  <a:cubicBezTo>
                    <a:pt x="149" y="11"/>
                    <a:pt x="124" y="3"/>
                    <a:pt x="96" y="3"/>
                  </a:cubicBezTo>
                  <a:cubicBezTo>
                    <a:pt x="96" y="3"/>
                    <a:pt x="96" y="3"/>
                    <a:pt x="96" y="3"/>
                  </a:cubicBezTo>
                  <a:cubicBezTo>
                    <a:pt x="84" y="3"/>
                    <a:pt x="73" y="4"/>
                    <a:pt x="61" y="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Freeform 166"/>
            <p:cNvSpPr>
              <a:spLocks/>
            </p:cNvSpPr>
            <p:nvPr/>
          </p:nvSpPr>
          <p:spPr bwMode="auto">
            <a:xfrm>
              <a:off x="3723" y="1042"/>
              <a:ext cx="1449" cy="777"/>
            </a:xfrm>
            <a:custGeom>
              <a:avLst/>
              <a:gdLst>
                <a:gd name="T0" fmla="*/ 165 w 205"/>
                <a:gd name="T1" fmla="*/ 2 h 110"/>
                <a:gd name="T2" fmla="*/ 184 w 205"/>
                <a:gd name="T3" fmla="*/ 52 h 110"/>
                <a:gd name="T4" fmla="*/ 202 w 205"/>
                <a:gd name="T5" fmla="*/ 59 h 110"/>
                <a:gd name="T6" fmla="*/ 185 w 205"/>
                <a:gd name="T7" fmla="*/ 71 h 110"/>
                <a:gd name="T8" fmla="*/ 99 w 205"/>
                <a:gd name="T9" fmla="*/ 108 h 110"/>
                <a:gd name="T10" fmla="*/ 24 w 205"/>
                <a:gd name="T11" fmla="*/ 71 h 110"/>
                <a:gd name="T12" fmla="*/ 8 w 205"/>
                <a:gd name="T13" fmla="*/ 49 h 110"/>
                <a:gd name="T14" fmla="*/ 23 w 205"/>
                <a:gd name="T15" fmla="*/ 52 h 110"/>
                <a:gd name="T16" fmla="*/ 46 w 205"/>
                <a:gd name="T17" fmla="*/ 0 h 110"/>
                <a:gd name="T18" fmla="*/ 165 w 205"/>
                <a:gd name="T19" fmla="*/ 2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110">
                  <a:moveTo>
                    <a:pt x="165" y="2"/>
                  </a:moveTo>
                  <a:cubicBezTo>
                    <a:pt x="184" y="52"/>
                    <a:pt x="184" y="52"/>
                    <a:pt x="184" y="52"/>
                  </a:cubicBezTo>
                  <a:cubicBezTo>
                    <a:pt x="192" y="40"/>
                    <a:pt x="205" y="45"/>
                    <a:pt x="202" y="59"/>
                  </a:cubicBezTo>
                  <a:cubicBezTo>
                    <a:pt x="198" y="77"/>
                    <a:pt x="185" y="71"/>
                    <a:pt x="185" y="71"/>
                  </a:cubicBezTo>
                  <a:cubicBezTo>
                    <a:pt x="185" y="71"/>
                    <a:pt x="165" y="110"/>
                    <a:pt x="99" y="108"/>
                  </a:cubicBezTo>
                  <a:cubicBezTo>
                    <a:pt x="42" y="106"/>
                    <a:pt x="24" y="71"/>
                    <a:pt x="24" y="71"/>
                  </a:cubicBezTo>
                  <a:cubicBezTo>
                    <a:pt x="5" y="77"/>
                    <a:pt x="0" y="54"/>
                    <a:pt x="8" y="49"/>
                  </a:cubicBezTo>
                  <a:cubicBezTo>
                    <a:pt x="15" y="45"/>
                    <a:pt x="23" y="52"/>
                    <a:pt x="23" y="52"/>
                  </a:cubicBezTo>
                  <a:cubicBezTo>
                    <a:pt x="46" y="0"/>
                    <a:pt x="46" y="0"/>
                    <a:pt x="46" y="0"/>
                  </a:cubicBezTo>
                  <a:lnTo>
                    <a:pt x="165" y="2"/>
                  </a:lnTo>
                  <a:close/>
                </a:path>
              </a:pathLst>
            </a:custGeom>
            <a:solidFill>
              <a:srgbClr val="FFDC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Freeform 167"/>
            <p:cNvSpPr>
              <a:spLocks noEditPoints="1"/>
            </p:cNvSpPr>
            <p:nvPr/>
          </p:nvSpPr>
          <p:spPr bwMode="auto">
            <a:xfrm>
              <a:off x="3744" y="1035"/>
              <a:ext cx="1421" cy="784"/>
            </a:xfrm>
            <a:custGeom>
              <a:avLst/>
              <a:gdLst>
                <a:gd name="T0" fmla="*/ 96 w 201"/>
                <a:gd name="T1" fmla="*/ 111 h 111"/>
                <a:gd name="T2" fmla="*/ 20 w 201"/>
                <a:gd name="T3" fmla="*/ 74 h 111"/>
                <a:gd name="T4" fmla="*/ 15 w 201"/>
                <a:gd name="T5" fmla="*/ 75 h 111"/>
                <a:gd name="T6" fmla="*/ 0 w 201"/>
                <a:gd name="T7" fmla="*/ 58 h 111"/>
                <a:gd name="T8" fmla="*/ 4 w 201"/>
                <a:gd name="T9" fmla="*/ 49 h 111"/>
                <a:gd name="T10" fmla="*/ 10 w 201"/>
                <a:gd name="T11" fmla="*/ 47 h 111"/>
                <a:gd name="T12" fmla="*/ 19 w 201"/>
                <a:gd name="T13" fmla="*/ 51 h 111"/>
                <a:gd name="T14" fmla="*/ 41 w 201"/>
                <a:gd name="T15" fmla="*/ 1 h 111"/>
                <a:gd name="T16" fmla="*/ 43 w 201"/>
                <a:gd name="T17" fmla="*/ 0 h 111"/>
                <a:gd name="T18" fmla="*/ 162 w 201"/>
                <a:gd name="T19" fmla="*/ 3 h 111"/>
                <a:gd name="T20" fmla="*/ 164 w 201"/>
                <a:gd name="T21" fmla="*/ 3 h 111"/>
                <a:gd name="T22" fmla="*/ 182 w 201"/>
                <a:gd name="T23" fmla="*/ 50 h 111"/>
                <a:gd name="T24" fmla="*/ 191 w 201"/>
                <a:gd name="T25" fmla="*/ 45 h 111"/>
                <a:gd name="T26" fmla="*/ 201 w 201"/>
                <a:gd name="T27" fmla="*/ 56 h 111"/>
                <a:gd name="T28" fmla="*/ 201 w 201"/>
                <a:gd name="T29" fmla="*/ 61 h 111"/>
                <a:gd name="T30" fmla="*/ 187 w 201"/>
                <a:gd name="T31" fmla="*/ 75 h 111"/>
                <a:gd name="T32" fmla="*/ 183 w 201"/>
                <a:gd name="T33" fmla="*/ 74 h 111"/>
                <a:gd name="T34" fmla="*/ 102 w 201"/>
                <a:gd name="T35" fmla="*/ 111 h 111"/>
                <a:gd name="T36" fmla="*/ 22 w 201"/>
                <a:gd name="T37" fmla="*/ 72 h 111"/>
                <a:gd name="T38" fmla="*/ 26 w 201"/>
                <a:gd name="T39" fmla="*/ 77 h 111"/>
                <a:gd name="T40" fmla="*/ 38 w 201"/>
                <a:gd name="T41" fmla="*/ 89 h 111"/>
                <a:gd name="T42" fmla="*/ 96 w 201"/>
                <a:gd name="T43" fmla="*/ 108 h 111"/>
                <a:gd name="T44" fmla="*/ 102 w 201"/>
                <a:gd name="T45" fmla="*/ 108 h 111"/>
                <a:gd name="T46" fmla="*/ 177 w 201"/>
                <a:gd name="T47" fmla="*/ 77 h 111"/>
                <a:gd name="T48" fmla="*/ 181 w 201"/>
                <a:gd name="T49" fmla="*/ 72 h 111"/>
                <a:gd name="T50" fmla="*/ 183 w 201"/>
                <a:gd name="T51" fmla="*/ 71 h 111"/>
                <a:gd name="T52" fmla="*/ 184 w 201"/>
                <a:gd name="T53" fmla="*/ 71 h 111"/>
                <a:gd name="T54" fmla="*/ 187 w 201"/>
                <a:gd name="T55" fmla="*/ 72 h 111"/>
                <a:gd name="T56" fmla="*/ 198 w 201"/>
                <a:gd name="T57" fmla="*/ 60 h 111"/>
                <a:gd name="T58" fmla="*/ 198 w 201"/>
                <a:gd name="T59" fmla="*/ 56 h 111"/>
                <a:gd name="T60" fmla="*/ 191 w 201"/>
                <a:gd name="T61" fmla="*/ 48 h 111"/>
                <a:gd name="T62" fmla="*/ 182 w 201"/>
                <a:gd name="T63" fmla="*/ 53 h 111"/>
                <a:gd name="T64" fmla="*/ 181 w 201"/>
                <a:gd name="T65" fmla="*/ 54 h 111"/>
                <a:gd name="T66" fmla="*/ 180 w 201"/>
                <a:gd name="T67" fmla="*/ 53 h 111"/>
                <a:gd name="T68" fmla="*/ 44 w 201"/>
                <a:gd name="T69" fmla="*/ 3 h 111"/>
                <a:gd name="T70" fmla="*/ 20 w 201"/>
                <a:gd name="T71" fmla="*/ 55 h 111"/>
                <a:gd name="T72" fmla="*/ 18 w 201"/>
                <a:gd name="T73" fmla="*/ 55 h 111"/>
                <a:gd name="T74" fmla="*/ 16 w 201"/>
                <a:gd name="T75" fmla="*/ 52 h 111"/>
                <a:gd name="T76" fmla="*/ 10 w 201"/>
                <a:gd name="T77" fmla="*/ 50 h 111"/>
                <a:gd name="T78" fmla="*/ 5 w 201"/>
                <a:gd name="T79" fmla="*/ 51 h 111"/>
                <a:gd name="T80" fmla="*/ 3 w 201"/>
                <a:gd name="T81" fmla="*/ 58 h 111"/>
                <a:gd name="T82" fmla="*/ 15 w 201"/>
                <a:gd name="T83" fmla="*/ 72 h 111"/>
                <a:gd name="T84" fmla="*/ 20 w 201"/>
                <a:gd name="T85" fmla="*/ 71 h 111"/>
                <a:gd name="T86" fmla="*/ 21 w 201"/>
                <a:gd name="T87" fmla="*/ 71 h 111"/>
                <a:gd name="T88" fmla="*/ 22 w 201"/>
                <a:gd name="T89" fmla="*/ 7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1" h="111">
                  <a:moveTo>
                    <a:pt x="102" y="111"/>
                  </a:moveTo>
                  <a:cubicBezTo>
                    <a:pt x="100" y="111"/>
                    <a:pt x="98" y="111"/>
                    <a:pt x="96" y="111"/>
                  </a:cubicBezTo>
                  <a:cubicBezTo>
                    <a:pt x="96" y="111"/>
                    <a:pt x="96" y="111"/>
                    <a:pt x="96" y="111"/>
                  </a:cubicBezTo>
                  <a:cubicBezTo>
                    <a:pt x="44" y="109"/>
                    <a:pt x="24" y="80"/>
                    <a:pt x="20" y="74"/>
                  </a:cubicBezTo>
                  <a:cubicBezTo>
                    <a:pt x="20" y="74"/>
                    <a:pt x="20" y="74"/>
                    <a:pt x="20" y="74"/>
                  </a:cubicBezTo>
                  <a:cubicBezTo>
                    <a:pt x="18" y="74"/>
                    <a:pt x="17" y="75"/>
                    <a:pt x="15" y="75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5" y="74"/>
                    <a:pt x="0" y="65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4"/>
                    <a:pt x="1" y="51"/>
                    <a:pt x="4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6" y="48"/>
                    <a:pt x="8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4" y="47"/>
                    <a:pt x="17" y="49"/>
                    <a:pt x="19" y="51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2" y="0"/>
                    <a:pt x="42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162" y="2"/>
                    <a:pt x="162" y="2"/>
                    <a:pt x="162" y="2"/>
                  </a:cubicBezTo>
                  <a:cubicBezTo>
                    <a:pt x="162" y="3"/>
                    <a:pt x="162" y="3"/>
                    <a:pt x="162" y="3"/>
                  </a:cubicBezTo>
                  <a:cubicBezTo>
                    <a:pt x="162" y="2"/>
                    <a:pt x="162" y="2"/>
                    <a:pt x="162" y="2"/>
                  </a:cubicBezTo>
                  <a:cubicBezTo>
                    <a:pt x="163" y="2"/>
                    <a:pt x="163" y="2"/>
                    <a:pt x="164" y="3"/>
                  </a:cubicBezTo>
                  <a:cubicBezTo>
                    <a:pt x="164" y="3"/>
                    <a:pt x="164" y="3"/>
                    <a:pt x="164" y="3"/>
                  </a:cubicBezTo>
                  <a:cubicBezTo>
                    <a:pt x="182" y="50"/>
                    <a:pt x="182" y="50"/>
                    <a:pt x="182" y="50"/>
                  </a:cubicBezTo>
                  <a:cubicBezTo>
                    <a:pt x="184" y="46"/>
                    <a:pt x="188" y="45"/>
                    <a:pt x="191" y="45"/>
                  </a:cubicBezTo>
                  <a:cubicBezTo>
                    <a:pt x="191" y="45"/>
                    <a:pt x="191" y="45"/>
                    <a:pt x="191" y="45"/>
                  </a:cubicBezTo>
                  <a:cubicBezTo>
                    <a:pt x="197" y="45"/>
                    <a:pt x="201" y="49"/>
                    <a:pt x="201" y="56"/>
                  </a:cubicBezTo>
                  <a:cubicBezTo>
                    <a:pt x="201" y="56"/>
                    <a:pt x="201" y="56"/>
                    <a:pt x="201" y="56"/>
                  </a:cubicBezTo>
                  <a:cubicBezTo>
                    <a:pt x="201" y="58"/>
                    <a:pt x="201" y="59"/>
                    <a:pt x="201" y="61"/>
                  </a:cubicBezTo>
                  <a:cubicBezTo>
                    <a:pt x="201" y="61"/>
                    <a:pt x="201" y="61"/>
                    <a:pt x="201" y="61"/>
                  </a:cubicBezTo>
                  <a:cubicBezTo>
                    <a:pt x="198" y="72"/>
                    <a:pt x="192" y="75"/>
                    <a:pt x="187" y="75"/>
                  </a:cubicBezTo>
                  <a:cubicBezTo>
                    <a:pt x="187" y="75"/>
                    <a:pt x="187" y="75"/>
                    <a:pt x="187" y="75"/>
                  </a:cubicBezTo>
                  <a:cubicBezTo>
                    <a:pt x="185" y="75"/>
                    <a:pt x="184" y="74"/>
                    <a:pt x="183" y="74"/>
                  </a:cubicBezTo>
                  <a:cubicBezTo>
                    <a:pt x="183" y="74"/>
                    <a:pt x="183" y="74"/>
                    <a:pt x="183" y="74"/>
                  </a:cubicBezTo>
                  <a:cubicBezTo>
                    <a:pt x="179" y="80"/>
                    <a:pt x="157" y="111"/>
                    <a:pt x="102" y="111"/>
                  </a:cubicBezTo>
                  <a:cubicBezTo>
                    <a:pt x="102" y="111"/>
                    <a:pt x="102" y="111"/>
                    <a:pt x="102" y="111"/>
                  </a:cubicBezTo>
                  <a:cubicBezTo>
                    <a:pt x="102" y="111"/>
                    <a:pt x="102" y="111"/>
                    <a:pt x="102" y="111"/>
                  </a:cubicBezTo>
                  <a:close/>
                  <a:moveTo>
                    <a:pt x="22" y="72"/>
                  </a:moveTo>
                  <a:cubicBezTo>
                    <a:pt x="22" y="72"/>
                    <a:pt x="23" y="74"/>
                    <a:pt x="26" y="77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8" y="80"/>
                    <a:pt x="32" y="84"/>
                    <a:pt x="38" y="89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49" y="97"/>
                    <a:pt x="68" y="106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8" y="108"/>
                    <a:pt x="100" y="108"/>
                    <a:pt x="102" y="108"/>
                  </a:cubicBezTo>
                  <a:cubicBezTo>
                    <a:pt x="102" y="108"/>
                    <a:pt x="102" y="108"/>
                    <a:pt x="102" y="108"/>
                  </a:cubicBezTo>
                  <a:cubicBezTo>
                    <a:pt x="147" y="108"/>
                    <a:pt x="169" y="87"/>
                    <a:pt x="177" y="77"/>
                  </a:cubicBezTo>
                  <a:cubicBezTo>
                    <a:pt x="177" y="77"/>
                    <a:pt x="177" y="77"/>
                    <a:pt x="177" y="77"/>
                  </a:cubicBezTo>
                  <a:cubicBezTo>
                    <a:pt x="180" y="74"/>
                    <a:pt x="181" y="72"/>
                    <a:pt x="181" y="72"/>
                  </a:cubicBezTo>
                  <a:cubicBezTo>
                    <a:pt x="181" y="72"/>
                    <a:pt x="181" y="72"/>
                    <a:pt x="181" y="72"/>
                  </a:cubicBezTo>
                  <a:cubicBezTo>
                    <a:pt x="181" y="71"/>
                    <a:pt x="182" y="71"/>
                    <a:pt x="183" y="71"/>
                  </a:cubicBezTo>
                  <a:cubicBezTo>
                    <a:pt x="183" y="71"/>
                    <a:pt x="183" y="71"/>
                    <a:pt x="183" y="71"/>
                  </a:cubicBezTo>
                  <a:cubicBezTo>
                    <a:pt x="183" y="71"/>
                    <a:pt x="183" y="71"/>
                    <a:pt x="184" y="71"/>
                  </a:cubicBezTo>
                  <a:cubicBezTo>
                    <a:pt x="184" y="71"/>
                    <a:pt x="184" y="71"/>
                    <a:pt x="184" y="71"/>
                  </a:cubicBezTo>
                  <a:cubicBezTo>
                    <a:pt x="185" y="71"/>
                    <a:pt x="186" y="72"/>
                    <a:pt x="187" y="72"/>
                  </a:cubicBezTo>
                  <a:cubicBezTo>
                    <a:pt x="187" y="72"/>
                    <a:pt x="187" y="72"/>
                    <a:pt x="187" y="72"/>
                  </a:cubicBezTo>
                  <a:cubicBezTo>
                    <a:pt x="190" y="72"/>
                    <a:pt x="195" y="70"/>
                    <a:pt x="198" y="60"/>
                  </a:cubicBezTo>
                  <a:cubicBezTo>
                    <a:pt x="198" y="60"/>
                    <a:pt x="198" y="60"/>
                    <a:pt x="198" y="60"/>
                  </a:cubicBezTo>
                  <a:cubicBezTo>
                    <a:pt x="198" y="59"/>
                    <a:pt x="198" y="58"/>
                    <a:pt x="198" y="56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98" y="51"/>
                    <a:pt x="195" y="48"/>
                    <a:pt x="191" y="48"/>
                  </a:cubicBezTo>
                  <a:cubicBezTo>
                    <a:pt x="191" y="48"/>
                    <a:pt x="191" y="48"/>
                    <a:pt x="191" y="48"/>
                  </a:cubicBezTo>
                  <a:cubicBezTo>
                    <a:pt x="188" y="48"/>
                    <a:pt x="185" y="49"/>
                    <a:pt x="182" y="53"/>
                  </a:cubicBezTo>
                  <a:cubicBezTo>
                    <a:pt x="182" y="53"/>
                    <a:pt x="182" y="53"/>
                    <a:pt x="182" y="53"/>
                  </a:cubicBezTo>
                  <a:cubicBezTo>
                    <a:pt x="182" y="54"/>
                    <a:pt x="181" y="54"/>
                    <a:pt x="181" y="54"/>
                  </a:cubicBezTo>
                  <a:cubicBezTo>
                    <a:pt x="181" y="54"/>
                    <a:pt x="181" y="54"/>
                    <a:pt x="181" y="54"/>
                  </a:cubicBezTo>
                  <a:cubicBezTo>
                    <a:pt x="180" y="54"/>
                    <a:pt x="180" y="54"/>
                    <a:pt x="180" y="53"/>
                  </a:cubicBezTo>
                  <a:cubicBezTo>
                    <a:pt x="180" y="53"/>
                    <a:pt x="180" y="53"/>
                    <a:pt x="180" y="53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21" y="55"/>
                    <a:pt x="20" y="55"/>
                    <a:pt x="20" y="55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19" y="55"/>
                    <a:pt x="19" y="55"/>
                    <a:pt x="18" y="55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18" y="55"/>
                    <a:pt x="17" y="53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4" y="51"/>
                    <a:pt x="12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8" y="50"/>
                    <a:pt x="7" y="51"/>
                    <a:pt x="5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4" y="52"/>
                    <a:pt x="3" y="55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64"/>
                    <a:pt x="7" y="72"/>
                    <a:pt x="15" y="72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17" y="72"/>
                    <a:pt x="18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1" y="71"/>
                    <a:pt x="21" y="71"/>
                  </a:cubicBezTo>
                  <a:cubicBezTo>
                    <a:pt x="21" y="71"/>
                    <a:pt x="21" y="71"/>
                    <a:pt x="21" y="71"/>
                  </a:cubicBezTo>
                  <a:cubicBezTo>
                    <a:pt x="21" y="71"/>
                    <a:pt x="22" y="71"/>
                    <a:pt x="22" y="72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Freeform 168"/>
            <p:cNvSpPr>
              <a:spLocks/>
            </p:cNvSpPr>
            <p:nvPr/>
          </p:nvSpPr>
          <p:spPr bwMode="auto">
            <a:xfrm>
              <a:off x="4303" y="1586"/>
              <a:ext cx="303" cy="85"/>
            </a:xfrm>
            <a:custGeom>
              <a:avLst/>
              <a:gdLst>
                <a:gd name="T0" fmla="*/ 21 w 43"/>
                <a:gd name="T1" fmla="*/ 12 h 12"/>
                <a:gd name="T2" fmla="*/ 1 w 43"/>
                <a:gd name="T3" fmla="*/ 3 h 12"/>
                <a:gd name="T4" fmla="*/ 1 w 43"/>
                <a:gd name="T5" fmla="*/ 3 h 12"/>
                <a:gd name="T6" fmla="*/ 1 w 43"/>
                <a:gd name="T7" fmla="*/ 3 h 12"/>
                <a:gd name="T8" fmla="*/ 1 w 43"/>
                <a:gd name="T9" fmla="*/ 1 h 12"/>
                <a:gd name="T10" fmla="*/ 1 w 43"/>
                <a:gd name="T11" fmla="*/ 1 h 12"/>
                <a:gd name="T12" fmla="*/ 3 w 43"/>
                <a:gd name="T13" fmla="*/ 1 h 12"/>
                <a:gd name="T14" fmla="*/ 3 w 43"/>
                <a:gd name="T15" fmla="*/ 1 h 12"/>
                <a:gd name="T16" fmla="*/ 8 w 43"/>
                <a:gd name="T17" fmla="*/ 5 h 12"/>
                <a:gd name="T18" fmla="*/ 8 w 43"/>
                <a:gd name="T19" fmla="*/ 5 h 12"/>
                <a:gd name="T20" fmla="*/ 21 w 43"/>
                <a:gd name="T21" fmla="*/ 9 h 12"/>
                <a:gd name="T22" fmla="*/ 21 w 43"/>
                <a:gd name="T23" fmla="*/ 9 h 12"/>
                <a:gd name="T24" fmla="*/ 40 w 43"/>
                <a:gd name="T25" fmla="*/ 1 h 12"/>
                <a:gd name="T26" fmla="*/ 40 w 43"/>
                <a:gd name="T27" fmla="*/ 1 h 12"/>
                <a:gd name="T28" fmla="*/ 43 w 43"/>
                <a:gd name="T29" fmla="*/ 1 h 12"/>
                <a:gd name="T30" fmla="*/ 43 w 43"/>
                <a:gd name="T31" fmla="*/ 1 h 12"/>
                <a:gd name="T32" fmla="*/ 42 w 43"/>
                <a:gd name="T33" fmla="*/ 3 h 12"/>
                <a:gd name="T34" fmla="*/ 42 w 43"/>
                <a:gd name="T35" fmla="*/ 3 h 12"/>
                <a:gd name="T36" fmla="*/ 21 w 43"/>
                <a:gd name="T37" fmla="*/ 12 h 12"/>
                <a:gd name="T38" fmla="*/ 21 w 43"/>
                <a:gd name="T39" fmla="*/ 12 h 12"/>
                <a:gd name="T40" fmla="*/ 21 w 43"/>
                <a:gd name="T4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3" h="12">
                  <a:moveTo>
                    <a:pt x="21" y="12"/>
                  </a:moveTo>
                  <a:cubicBezTo>
                    <a:pt x="9" y="12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5" y="3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11" y="7"/>
                    <a:pt x="16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7" y="9"/>
                    <a:pt x="33" y="7"/>
                    <a:pt x="40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1" y="0"/>
                    <a:pt x="42" y="0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2"/>
                    <a:pt x="43" y="2"/>
                    <a:pt x="42" y="3"/>
                  </a:cubicBezTo>
                  <a:cubicBezTo>
                    <a:pt x="42" y="3"/>
                    <a:pt x="42" y="3"/>
                    <a:pt x="42" y="3"/>
                  </a:cubicBezTo>
                  <a:cubicBezTo>
                    <a:pt x="35" y="10"/>
                    <a:pt x="28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Freeform 169"/>
            <p:cNvSpPr>
              <a:spLocks/>
            </p:cNvSpPr>
            <p:nvPr/>
          </p:nvSpPr>
          <p:spPr bwMode="auto">
            <a:xfrm>
              <a:off x="4691" y="1424"/>
              <a:ext cx="113" cy="120"/>
            </a:xfrm>
            <a:custGeom>
              <a:avLst/>
              <a:gdLst>
                <a:gd name="T0" fmla="*/ 15 w 16"/>
                <a:gd name="T1" fmla="*/ 7 h 17"/>
                <a:gd name="T2" fmla="*/ 10 w 16"/>
                <a:gd name="T3" fmla="*/ 16 h 17"/>
                <a:gd name="T4" fmla="*/ 1 w 16"/>
                <a:gd name="T5" fmla="*/ 10 h 17"/>
                <a:gd name="T6" fmla="*/ 6 w 16"/>
                <a:gd name="T7" fmla="*/ 1 h 17"/>
                <a:gd name="T8" fmla="*/ 15 w 16"/>
                <a:gd name="T9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7">
                  <a:moveTo>
                    <a:pt x="15" y="7"/>
                  </a:moveTo>
                  <a:cubicBezTo>
                    <a:pt x="16" y="10"/>
                    <a:pt x="14" y="15"/>
                    <a:pt x="10" y="16"/>
                  </a:cubicBezTo>
                  <a:cubicBezTo>
                    <a:pt x="6" y="17"/>
                    <a:pt x="2" y="14"/>
                    <a:pt x="1" y="10"/>
                  </a:cubicBezTo>
                  <a:cubicBezTo>
                    <a:pt x="0" y="6"/>
                    <a:pt x="2" y="2"/>
                    <a:pt x="6" y="1"/>
                  </a:cubicBezTo>
                  <a:cubicBezTo>
                    <a:pt x="10" y="0"/>
                    <a:pt x="14" y="3"/>
                    <a:pt x="15" y="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Freeform 170"/>
            <p:cNvSpPr>
              <a:spLocks/>
            </p:cNvSpPr>
            <p:nvPr/>
          </p:nvSpPr>
          <p:spPr bwMode="auto">
            <a:xfrm>
              <a:off x="4112" y="1424"/>
              <a:ext cx="113" cy="120"/>
            </a:xfrm>
            <a:custGeom>
              <a:avLst/>
              <a:gdLst>
                <a:gd name="T0" fmla="*/ 15 w 16"/>
                <a:gd name="T1" fmla="*/ 7 h 17"/>
                <a:gd name="T2" fmla="*/ 10 w 16"/>
                <a:gd name="T3" fmla="*/ 16 h 17"/>
                <a:gd name="T4" fmla="*/ 1 w 16"/>
                <a:gd name="T5" fmla="*/ 10 h 17"/>
                <a:gd name="T6" fmla="*/ 6 w 16"/>
                <a:gd name="T7" fmla="*/ 1 h 17"/>
                <a:gd name="T8" fmla="*/ 15 w 16"/>
                <a:gd name="T9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7">
                  <a:moveTo>
                    <a:pt x="15" y="7"/>
                  </a:moveTo>
                  <a:cubicBezTo>
                    <a:pt x="16" y="11"/>
                    <a:pt x="14" y="15"/>
                    <a:pt x="10" y="16"/>
                  </a:cubicBezTo>
                  <a:cubicBezTo>
                    <a:pt x="6" y="17"/>
                    <a:pt x="2" y="14"/>
                    <a:pt x="1" y="10"/>
                  </a:cubicBezTo>
                  <a:cubicBezTo>
                    <a:pt x="0" y="6"/>
                    <a:pt x="2" y="2"/>
                    <a:pt x="6" y="1"/>
                  </a:cubicBezTo>
                  <a:cubicBezTo>
                    <a:pt x="10" y="0"/>
                    <a:pt x="14" y="3"/>
                    <a:pt x="15" y="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Freeform 171"/>
            <p:cNvSpPr>
              <a:spLocks/>
            </p:cNvSpPr>
            <p:nvPr/>
          </p:nvSpPr>
          <p:spPr bwMode="auto">
            <a:xfrm>
              <a:off x="3977" y="1515"/>
              <a:ext cx="220" cy="149"/>
            </a:xfrm>
            <a:custGeom>
              <a:avLst/>
              <a:gdLst>
                <a:gd name="T0" fmla="*/ 30 w 31"/>
                <a:gd name="T1" fmla="*/ 14 h 21"/>
                <a:gd name="T2" fmla="*/ 13 w 31"/>
                <a:gd name="T3" fmla="*/ 20 h 21"/>
                <a:gd name="T4" fmla="*/ 1 w 31"/>
                <a:gd name="T5" fmla="*/ 7 h 21"/>
                <a:gd name="T6" fmla="*/ 18 w 31"/>
                <a:gd name="T7" fmla="*/ 2 h 21"/>
                <a:gd name="T8" fmla="*/ 30 w 31"/>
                <a:gd name="T9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1">
                  <a:moveTo>
                    <a:pt x="30" y="14"/>
                  </a:moveTo>
                  <a:cubicBezTo>
                    <a:pt x="29" y="19"/>
                    <a:pt x="22" y="21"/>
                    <a:pt x="13" y="20"/>
                  </a:cubicBezTo>
                  <a:cubicBezTo>
                    <a:pt x="5" y="18"/>
                    <a:pt x="0" y="12"/>
                    <a:pt x="1" y="7"/>
                  </a:cubicBezTo>
                  <a:cubicBezTo>
                    <a:pt x="2" y="2"/>
                    <a:pt x="9" y="0"/>
                    <a:pt x="18" y="2"/>
                  </a:cubicBezTo>
                  <a:cubicBezTo>
                    <a:pt x="26" y="4"/>
                    <a:pt x="31" y="9"/>
                    <a:pt x="30" y="14"/>
                  </a:cubicBezTo>
                  <a:close/>
                </a:path>
              </a:pathLst>
            </a:custGeom>
            <a:solidFill>
              <a:srgbClr val="FFB3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" name="Freeform 172"/>
            <p:cNvSpPr>
              <a:spLocks/>
            </p:cNvSpPr>
            <p:nvPr/>
          </p:nvSpPr>
          <p:spPr bwMode="auto">
            <a:xfrm>
              <a:off x="4720" y="1515"/>
              <a:ext cx="226" cy="149"/>
            </a:xfrm>
            <a:custGeom>
              <a:avLst/>
              <a:gdLst>
                <a:gd name="T0" fmla="*/ 1 w 32"/>
                <a:gd name="T1" fmla="*/ 14 h 21"/>
                <a:gd name="T2" fmla="*/ 18 w 32"/>
                <a:gd name="T3" fmla="*/ 20 h 21"/>
                <a:gd name="T4" fmla="*/ 31 w 32"/>
                <a:gd name="T5" fmla="*/ 7 h 21"/>
                <a:gd name="T6" fmla="*/ 14 w 32"/>
                <a:gd name="T7" fmla="*/ 2 h 21"/>
                <a:gd name="T8" fmla="*/ 1 w 32"/>
                <a:gd name="T9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1">
                  <a:moveTo>
                    <a:pt x="1" y="14"/>
                  </a:moveTo>
                  <a:cubicBezTo>
                    <a:pt x="2" y="19"/>
                    <a:pt x="10" y="21"/>
                    <a:pt x="18" y="20"/>
                  </a:cubicBezTo>
                  <a:cubicBezTo>
                    <a:pt x="26" y="18"/>
                    <a:pt x="32" y="12"/>
                    <a:pt x="31" y="7"/>
                  </a:cubicBezTo>
                  <a:cubicBezTo>
                    <a:pt x="30" y="2"/>
                    <a:pt x="22" y="0"/>
                    <a:pt x="14" y="2"/>
                  </a:cubicBezTo>
                  <a:cubicBezTo>
                    <a:pt x="6" y="4"/>
                    <a:pt x="0" y="9"/>
                    <a:pt x="1" y="14"/>
                  </a:cubicBezTo>
                  <a:close/>
                </a:path>
              </a:pathLst>
            </a:custGeom>
            <a:solidFill>
              <a:srgbClr val="FFB3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" name="Freeform 173"/>
            <p:cNvSpPr>
              <a:spLocks/>
            </p:cNvSpPr>
            <p:nvPr/>
          </p:nvSpPr>
          <p:spPr bwMode="auto">
            <a:xfrm>
              <a:off x="4621" y="830"/>
              <a:ext cx="530" cy="353"/>
            </a:xfrm>
            <a:custGeom>
              <a:avLst/>
              <a:gdLst>
                <a:gd name="T0" fmla="*/ 7 w 75"/>
                <a:gd name="T1" fmla="*/ 31 h 50"/>
                <a:gd name="T2" fmla="*/ 63 w 75"/>
                <a:gd name="T3" fmla="*/ 29 h 50"/>
                <a:gd name="T4" fmla="*/ 36 w 75"/>
                <a:gd name="T5" fmla="*/ 21 h 50"/>
                <a:gd name="T6" fmla="*/ 10 w 75"/>
                <a:gd name="T7" fmla="*/ 25 h 50"/>
                <a:gd name="T8" fmla="*/ 7 w 75"/>
                <a:gd name="T9" fmla="*/ 3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50">
                  <a:moveTo>
                    <a:pt x="7" y="31"/>
                  </a:moveTo>
                  <a:cubicBezTo>
                    <a:pt x="7" y="31"/>
                    <a:pt x="50" y="50"/>
                    <a:pt x="63" y="29"/>
                  </a:cubicBezTo>
                  <a:cubicBezTo>
                    <a:pt x="75" y="10"/>
                    <a:pt x="48" y="0"/>
                    <a:pt x="36" y="21"/>
                  </a:cubicBezTo>
                  <a:cubicBezTo>
                    <a:pt x="36" y="21"/>
                    <a:pt x="30" y="31"/>
                    <a:pt x="10" y="25"/>
                  </a:cubicBezTo>
                  <a:cubicBezTo>
                    <a:pt x="1" y="23"/>
                    <a:pt x="0" y="28"/>
                    <a:pt x="7" y="31"/>
                  </a:cubicBezTo>
                  <a:close/>
                </a:path>
              </a:pathLst>
            </a:custGeom>
            <a:solidFill>
              <a:srgbClr val="BA6C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Freeform 174"/>
            <p:cNvSpPr>
              <a:spLocks noEditPoints="1"/>
            </p:cNvSpPr>
            <p:nvPr/>
          </p:nvSpPr>
          <p:spPr bwMode="auto">
            <a:xfrm>
              <a:off x="4628" y="887"/>
              <a:ext cx="466" cy="226"/>
            </a:xfrm>
            <a:custGeom>
              <a:avLst/>
              <a:gdLst>
                <a:gd name="T0" fmla="*/ 39 w 66"/>
                <a:gd name="T1" fmla="*/ 32 h 32"/>
                <a:gd name="T2" fmla="*/ 5 w 66"/>
                <a:gd name="T3" fmla="*/ 25 h 32"/>
                <a:gd name="T4" fmla="*/ 5 w 66"/>
                <a:gd name="T5" fmla="*/ 25 h 32"/>
                <a:gd name="T6" fmla="*/ 6 w 66"/>
                <a:gd name="T7" fmla="*/ 23 h 32"/>
                <a:gd name="T8" fmla="*/ 5 w 66"/>
                <a:gd name="T9" fmla="*/ 25 h 32"/>
                <a:gd name="T10" fmla="*/ 0 w 66"/>
                <a:gd name="T11" fmla="*/ 19 h 32"/>
                <a:gd name="T12" fmla="*/ 0 w 66"/>
                <a:gd name="T13" fmla="*/ 19 h 32"/>
                <a:gd name="T14" fmla="*/ 5 w 66"/>
                <a:gd name="T15" fmla="*/ 15 h 32"/>
                <a:gd name="T16" fmla="*/ 5 w 66"/>
                <a:gd name="T17" fmla="*/ 15 h 32"/>
                <a:gd name="T18" fmla="*/ 10 w 66"/>
                <a:gd name="T19" fmla="*/ 16 h 32"/>
                <a:gd name="T20" fmla="*/ 10 w 66"/>
                <a:gd name="T21" fmla="*/ 16 h 32"/>
                <a:gd name="T22" fmla="*/ 21 w 66"/>
                <a:gd name="T23" fmla="*/ 18 h 32"/>
                <a:gd name="T24" fmla="*/ 21 w 66"/>
                <a:gd name="T25" fmla="*/ 18 h 32"/>
                <a:gd name="T26" fmla="*/ 33 w 66"/>
                <a:gd name="T27" fmla="*/ 13 h 32"/>
                <a:gd name="T28" fmla="*/ 33 w 66"/>
                <a:gd name="T29" fmla="*/ 13 h 32"/>
                <a:gd name="T30" fmla="*/ 34 w 66"/>
                <a:gd name="T31" fmla="*/ 12 h 32"/>
                <a:gd name="T32" fmla="*/ 34 w 66"/>
                <a:gd name="T33" fmla="*/ 12 h 32"/>
                <a:gd name="T34" fmla="*/ 53 w 66"/>
                <a:gd name="T35" fmla="*/ 0 h 32"/>
                <a:gd name="T36" fmla="*/ 53 w 66"/>
                <a:gd name="T37" fmla="*/ 0 h 32"/>
                <a:gd name="T38" fmla="*/ 66 w 66"/>
                <a:gd name="T39" fmla="*/ 12 h 32"/>
                <a:gd name="T40" fmla="*/ 66 w 66"/>
                <a:gd name="T41" fmla="*/ 12 h 32"/>
                <a:gd name="T42" fmla="*/ 63 w 66"/>
                <a:gd name="T43" fmla="*/ 21 h 32"/>
                <a:gd name="T44" fmla="*/ 63 w 66"/>
                <a:gd name="T45" fmla="*/ 21 h 32"/>
                <a:gd name="T46" fmla="*/ 39 w 66"/>
                <a:gd name="T47" fmla="*/ 32 h 32"/>
                <a:gd name="T48" fmla="*/ 39 w 66"/>
                <a:gd name="T49" fmla="*/ 32 h 32"/>
                <a:gd name="T50" fmla="*/ 39 w 66"/>
                <a:gd name="T51" fmla="*/ 32 h 32"/>
                <a:gd name="T52" fmla="*/ 17 w 66"/>
                <a:gd name="T53" fmla="*/ 26 h 32"/>
                <a:gd name="T54" fmla="*/ 39 w 66"/>
                <a:gd name="T55" fmla="*/ 29 h 32"/>
                <a:gd name="T56" fmla="*/ 39 w 66"/>
                <a:gd name="T57" fmla="*/ 29 h 32"/>
                <a:gd name="T58" fmla="*/ 61 w 66"/>
                <a:gd name="T59" fmla="*/ 20 h 32"/>
                <a:gd name="T60" fmla="*/ 61 w 66"/>
                <a:gd name="T61" fmla="*/ 20 h 32"/>
                <a:gd name="T62" fmla="*/ 63 w 66"/>
                <a:gd name="T63" fmla="*/ 12 h 32"/>
                <a:gd name="T64" fmla="*/ 63 w 66"/>
                <a:gd name="T65" fmla="*/ 12 h 32"/>
                <a:gd name="T66" fmla="*/ 53 w 66"/>
                <a:gd name="T67" fmla="*/ 3 h 32"/>
                <a:gd name="T68" fmla="*/ 53 w 66"/>
                <a:gd name="T69" fmla="*/ 3 h 32"/>
                <a:gd name="T70" fmla="*/ 37 w 66"/>
                <a:gd name="T71" fmla="*/ 14 h 32"/>
                <a:gd name="T72" fmla="*/ 37 w 66"/>
                <a:gd name="T73" fmla="*/ 14 h 32"/>
                <a:gd name="T74" fmla="*/ 21 w 66"/>
                <a:gd name="T75" fmla="*/ 21 h 32"/>
                <a:gd name="T76" fmla="*/ 21 w 66"/>
                <a:gd name="T77" fmla="*/ 21 h 32"/>
                <a:gd name="T78" fmla="*/ 9 w 66"/>
                <a:gd name="T79" fmla="*/ 19 h 32"/>
                <a:gd name="T80" fmla="*/ 9 w 66"/>
                <a:gd name="T81" fmla="*/ 19 h 32"/>
                <a:gd name="T82" fmla="*/ 5 w 66"/>
                <a:gd name="T83" fmla="*/ 18 h 32"/>
                <a:gd name="T84" fmla="*/ 5 w 66"/>
                <a:gd name="T85" fmla="*/ 18 h 32"/>
                <a:gd name="T86" fmla="*/ 3 w 66"/>
                <a:gd name="T87" fmla="*/ 18 h 32"/>
                <a:gd name="T88" fmla="*/ 3 w 66"/>
                <a:gd name="T89" fmla="*/ 18 h 32"/>
                <a:gd name="T90" fmla="*/ 3 w 66"/>
                <a:gd name="T91" fmla="*/ 19 h 32"/>
                <a:gd name="T92" fmla="*/ 3 w 66"/>
                <a:gd name="T93" fmla="*/ 19 h 32"/>
                <a:gd name="T94" fmla="*/ 6 w 66"/>
                <a:gd name="T95" fmla="*/ 22 h 32"/>
                <a:gd name="T96" fmla="*/ 6 w 66"/>
                <a:gd name="T97" fmla="*/ 22 h 32"/>
                <a:gd name="T98" fmla="*/ 17 w 66"/>
                <a:gd name="T99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6" h="32">
                  <a:moveTo>
                    <a:pt x="39" y="32"/>
                  </a:moveTo>
                  <a:cubicBezTo>
                    <a:pt x="23" y="32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2" y="23"/>
                    <a:pt x="0" y="21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6"/>
                    <a:pt x="2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6" y="15"/>
                    <a:pt x="8" y="15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4" y="17"/>
                    <a:pt x="18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9" y="18"/>
                    <a:pt x="32" y="14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4" y="13"/>
                    <a:pt x="34" y="12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9" y="4"/>
                    <a:pt x="47" y="0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60" y="0"/>
                    <a:pt x="66" y="4"/>
                    <a:pt x="66" y="12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66" y="15"/>
                    <a:pt x="66" y="18"/>
                    <a:pt x="63" y="21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58" y="30"/>
                    <a:pt x="49" y="32"/>
                    <a:pt x="39" y="32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39" y="32"/>
                    <a:pt x="39" y="32"/>
                    <a:pt x="39" y="32"/>
                  </a:cubicBezTo>
                  <a:close/>
                  <a:moveTo>
                    <a:pt x="17" y="26"/>
                  </a:moveTo>
                  <a:cubicBezTo>
                    <a:pt x="23" y="28"/>
                    <a:pt x="31" y="29"/>
                    <a:pt x="39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48" y="29"/>
                    <a:pt x="56" y="27"/>
                    <a:pt x="61" y="20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3" y="17"/>
                    <a:pt x="63" y="14"/>
                    <a:pt x="63" y="12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63" y="6"/>
                    <a:pt x="59" y="3"/>
                    <a:pt x="53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48" y="3"/>
                    <a:pt x="41" y="6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2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17" y="21"/>
                    <a:pt x="13" y="20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7" y="18"/>
                    <a:pt x="6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9"/>
                    <a:pt x="3" y="18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4" y="21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7" y="22"/>
                    <a:pt x="11" y="24"/>
                    <a:pt x="17" y="26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" name="Freeform 175"/>
            <p:cNvSpPr>
              <a:spLocks/>
            </p:cNvSpPr>
            <p:nvPr/>
          </p:nvSpPr>
          <p:spPr bwMode="auto">
            <a:xfrm>
              <a:off x="3985" y="696"/>
              <a:ext cx="629" cy="480"/>
            </a:xfrm>
            <a:custGeom>
              <a:avLst/>
              <a:gdLst>
                <a:gd name="T0" fmla="*/ 7 w 89"/>
                <a:gd name="T1" fmla="*/ 50 h 68"/>
                <a:gd name="T2" fmla="*/ 75 w 89"/>
                <a:gd name="T3" fmla="*/ 37 h 68"/>
                <a:gd name="T4" fmla="*/ 38 w 89"/>
                <a:gd name="T5" fmla="*/ 31 h 68"/>
                <a:gd name="T6" fmla="*/ 9 w 89"/>
                <a:gd name="T7" fmla="*/ 42 h 68"/>
                <a:gd name="T8" fmla="*/ 7 w 89"/>
                <a:gd name="T9" fmla="*/ 5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68">
                  <a:moveTo>
                    <a:pt x="7" y="50"/>
                  </a:moveTo>
                  <a:cubicBezTo>
                    <a:pt x="7" y="50"/>
                    <a:pt x="60" y="68"/>
                    <a:pt x="75" y="37"/>
                  </a:cubicBezTo>
                  <a:cubicBezTo>
                    <a:pt x="89" y="8"/>
                    <a:pt x="51" y="0"/>
                    <a:pt x="38" y="31"/>
                  </a:cubicBezTo>
                  <a:cubicBezTo>
                    <a:pt x="38" y="31"/>
                    <a:pt x="31" y="45"/>
                    <a:pt x="9" y="42"/>
                  </a:cubicBezTo>
                  <a:cubicBezTo>
                    <a:pt x="0" y="41"/>
                    <a:pt x="1" y="48"/>
                    <a:pt x="7" y="50"/>
                  </a:cubicBezTo>
                  <a:close/>
                </a:path>
              </a:pathLst>
            </a:custGeom>
            <a:solidFill>
              <a:srgbClr val="BA6C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7" name="Freeform 176"/>
            <p:cNvSpPr>
              <a:spLocks noEditPoints="1"/>
            </p:cNvSpPr>
            <p:nvPr/>
          </p:nvSpPr>
          <p:spPr bwMode="auto">
            <a:xfrm>
              <a:off x="3992" y="767"/>
              <a:ext cx="558" cy="332"/>
            </a:xfrm>
            <a:custGeom>
              <a:avLst/>
              <a:gdLst>
                <a:gd name="T0" fmla="*/ 38 w 79"/>
                <a:gd name="T1" fmla="*/ 47 h 47"/>
                <a:gd name="T2" fmla="*/ 5 w 79"/>
                <a:gd name="T3" fmla="*/ 42 h 47"/>
                <a:gd name="T4" fmla="*/ 5 w 79"/>
                <a:gd name="T5" fmla="*/ 42 h 47"/>
                <a:gd name="T6" fmla="*/ 5 w 79"/>
                <a:gd name="T7" fmla="*/ 42 h 47"/>
                <a:gd name="T8" fmla="*/ 0 w 79"/>
                <a:gd name="T9" fmla="*/ 35 h 47"/>
                <a:gd name="T10" fmla="*/ 0 w 79"/>
                <a:gd name="T11" fmla="*/ 35 h 47"/>
                <a:gd name="T12" fmla="*/ 6 w 79"/>
                <a:gd name="T13" fmla="*/ 30 h 47"/>
                <a:gd name="T14" fmla="*/ 6 w 79"/>
                <a:gd name="T15" fmla="*/ 30 h 47"/>
                <a:gd name="T16" fmla="*/ 8 w 79"/>
                <a:gd name="T17" fmla="*/ 30 h 47"/>
                <a:gd name="T18" fmla="*/ 8 w 79"/>
                <a:gd name="T19" fmla="*/ 30 h 47"/>
                <a:gd name="T20" fmla="*/ 14 w 79"/>
                <a:gd name="T21" fmla="*/ 31 h 47"/>
                <a:gd name="T22" fmla="*/ 14 w 79"/>
                <a:gd name="T23" fmla="*/ 31 h 47"/>
                <a:gd name="T24" fmla="*/ 31 w 79"/>
                <a:gd name="T25" fmla="*/ 25 h 47"/>
                <a:gd name="T26" fmla="*/ 31 w 79"/>
                <a:gd name="T27" fmla="*/ 25 h 47"/>
                <a:gd name="T28" fmla="*/ 35 w 79"/>
                <a:gd name="T29" fmla="*/ 20 h 47"/>
                <a:gd name="T30" fmla="*/ 35 w 79"/>
                <a:gd name="T31" fmla="*/ 20 h 47"/>
                <a:gd name="T32" fmla="*/ 62 w 79"/>
                <a:gd name="T33" fmla="*/ 0 h 47"/>
                <a:gd name="T34" fmla="*/ 62 w 79"/>
                <a:gd name="T35" fmla="*/ 0 h 47"/>
                <a:gd name="T36" fmla="*/ 79 w 79"/>
                <a:gd name="T37" fmla="*/ 15 h 47"/>
                <a:gd name="T38" fmla="*/ 79 w 79"/>
                <a:gd name="T39" fmla="*/ 15 h 47"/>
                <a:gd name="T40" fmla="*/ 76 w 79"/>
                <a:gd name="T41" fmla="*/ 28 h 47"/>
                <a:gd name="T42" fmla="*/ 76 w 79"/>
                <a:gd name="T43" fmla="*/ 28 h 47"/>
                <a:gd name="T44" fmla="*/ 38 w 79"/>
                <a:gd name="T45" fmla="*/ 47 h 47"/>
                <a:gd name="T46" fmla="*/ 38 w 79"/>
                <a:gd name="T47" fmla="*/ 47 h 47"/>
                <a:gd name="T48" fmla="*/ 38 w 79"/>
                <a:gd name="T49" fmla="*/ 47 h 47"/>
                <a:gd name="T50" fmla="*/ 16 w 79"/>
                <a:gd name="T51" fmla="*/ 41 h 47"/>
                <a:gd name="T52" fmla="*/ 38 w 79"/>
                <a:gd name="T53" fmla="*/ 44 h 47"/>
                <a:gd name="T54" fmla="*/ 38 w 79"/>
                <a:gd name="T55" fmla="*/ 44 h 47"/>
                <a:gd name="T56" fmla="*/ 73 w 79"/>
                <a:gd name="T57" fmla="*/ 26 h 47"/>
                <a:gd name="T58" fmla="*/ 73 w 79"/>
                <a:gd name="T59" fmla="*/ 26 h 47"/>
                <a:gd name="T60" fmla="*/ 76 w 79"/>
                <a:gd name="T61" fmla="*/ 15 h 47"/>
                <a:gd name="T62" fmla="*/ 76 w 79"/>
                <a:gd name="T63" fmla="*/ 15 h 47"/>
                <a:gd name="T64" fmla="*/ 62 w 79"/>
                <a:gd name="T65" fmla="*/ 3 h 47"/>
                <a:gd name="T66" fmla="*/ 62 w 79"/>
                <a:gd name="T67" fmla="*/ 3 h 47"/>
                <a:gd name="T68" fmla="*/ 38 w 79"/>
                <a:gd name="T69" fmla="*/ 21 h 47"/>
                <a:gd name="T70" fmla="*/ 38 w 79"/>
                <a:gd name="T71" fmla="*/ 21 h 47"/>
                <a:gd name="T72" fmla="*/ 14 w 79"/>
                <a:gd name="T73" fmla="*/ 34 h 47"/>
                <a:gd name="T74" fmla="*/ 14 w 79"/>
                <a:gd name="T75" fmla="*/ 34 h 47"/>
                <a:gd name="T76" fmla="*/ 7 w 79"/>
                <a:gd name="T77" fmla="*/ 33 h 47"/>
                <a:gd name="T78" fmla="*/ 7 w 79"/>
                <a:gd name="T79" fmla="*/ 33 h 47"/>
                <a:gd name="T80" fmla="*/ 6 w 79"/>
                <a:gd name="T81" fmla="*/ 33 h 47"/>
                <a:gd name="T82" fmla="*/ 6 w 79"/>
                <a:gd name="T83" fmla="*/ 33 h 47"/>
                <a:gd name="T84" fmla="*/ 3 w 79"/>
                <a:gd name="T85" fmla="*/ 35 h 47"/>
                <a:gd name="T86" fmla="*/ 3 w 79"/>
                <a:gd name="T87" fmla="*/ 35 h 47"/>
                <a:gd name="T88" fmla="*/ 6 w 79"/>
                <a:gd name="T89" fmla="*/ 39 h 47"/>
                <a:gd name="T90" fmla="*/ 6 w 79"/>
                <a:gd name="T91" fmla="*/ 39 h 47"/>
                <a:gd name="T92" fmla="*/ 6 w 79"/>
                <a:gd name="T93" fmla="*/ 40 h 47"/>
                <a:gd name="T94" fmla="*/ 6 w 79"/>
                <a:gd name="T95" fmla="*/ 39 h 47"/>
                <a:gd name="T96" fmla="*/ 6 w 79"/>
                <a:gd name="T97" fmla="*/ 39 h 47"/>
                <a:gd name="T98" fmla="*/ 6 w 79"/>
                <a:gd name="T99" fmla="*/ 39 h 47"/>
                <a:gd name="T100" fmla="*/ 16 w 79"/>
                <a:gd name="T101" fmla="*/ 4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9" h="47">
                  <a:moveTo>
                    <a:pt x="38" y="47"/>
                  </a:moveTo>
                  <a:cubicBezTo>
                    <a:pt x="21" y="47"/>
                    <a:pt x="6" y="42"/>
                    <a:pt x="5" y="42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2" y="40"/>
                    <a:pt x="0" y="38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2"/>
                    <a:pt x="2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7" y="30"/>
                    <a:pt x="7" y="30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10" y="31"/>
                    <a:pt x="12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22" y="31"/>
                    <a:pt x="27" y="28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4" y="23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41" y="6"/>
                    <a:pt x="53" y="0"/>
                    <a:pt x="62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71" y="0"/>
                    <a:pt x="79" y="5"/>
                    <a:pt x="79" y="15"/>
                  </a:cubicBezTo>
                  <a:cubicBezTo>
                    <a:pt x="79" y="15"/>
                    <a:pt x="79" y="15"/>
                    <a:pt x="79" y="15"/>
                  </a:cubicBezTo>
                  <a:cubicBezTo>
                    <a:pt x="79" y="19"/>
                    <a:pt x="78" y="23"/>
                    <a:pt x="76" y="28"/>
                  </a:cubicBezTo>
                  <a:cubicBezTo>
                    <a:pt x="76" y="28"/>
                    <a:pt x="76" y="28"/>
                    <a:pt x="76" y="28"/>
                  </a:cubicBezTo>
                  <a:cubicBezTo>
                    <a:pt x="68" y="43"/>
                    <a:pt x="52" y="47"/>
                    <a:pt x="38" y="47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8" y="47"/>
                    <a:pt x="38" y="47"/>
                    <a:pt x="38" y="47"/>
                  </a:cubicBezTo>
                  <a:close/>
                  <a:moveTo>
                    <a:pt x="16" y="41"/>
                  </a:moveTo>
                  <a:cubicBezTo>
                    <a:pt x="22" y="42"/>
                    <a:pt x="30" y="44"/>
                    <a:pt x="38" y="44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52" y="44"/>
                    <a:pt x="66" y="40"/>
                    <a:pt x="73" y="26"/>
                  </a:cubicBezTo>
                  <a:cubicBezTo>
                    <a:pt x="73" y="26"/>
                    <a:pt x="73" y="26"/>
                    <a:pt x="73" y="26"/>
                  </a:cubicBezTo>
                  <a:cubicBezTo>
                    <a:pt x="75" y="22"/>
                    <a:pt x="76" y="18"/>
                    <a:pt x="76" y="15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7"/>
                    <a:pt x="70" y="3"/>
                    <a:pt x="62" y="3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54" y="3"/>
                    <a:pt x="44" y="8"/>
                    <a:pt x="38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8" y="21"/>
                    <a:pt x="32" y="34"/>
                    <a:pt x="14" y="34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2" y="34"/>
                    <a:pt x="10" y="34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3" y="33"/>
                    <a:pt x="3" y="34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6"/>
                    <a:pt x="4" y="38"/>
                    <a:pt x="6" y="39"/>
                  </a:cubicBezTo>
                  <a:cubicBezTo>
                    <a:pt x="6" y="39"/>
                    <a:pt x="6" y="39"/>
                    <a:pt x="6" y="39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39"/>
                    <a:pt x="6" y="39"/>
                    <a:pt x="6" y="39"/>
                  </a:cubicBezTo>
                  <a:cubicBezTo>
                    <a:pt x="6" y="39"/>
                    <a:pt x="6" y="39"/>
                    <a:pt x="6" y="39"/>
                  </a:cubicBezTo>
                  <a:cubicBezTo>
                    <a:pt x="6" y="39"/>
                    <a:pt x="6" y="39"/>
                    <a:pt x="6" y="39"/>
                  </a:cubicBezTo>
                  <a:cubicBezTo>
                    <a:pt x="6" y="39"/>
                    <a:pt x="10" y="40"/>
                    <a:pt x="16" y="4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" name="Freeform 177"/>
            <p:cNvSpPr>
              <a:spLocks/>
            </p:cNvSpPr>
            <p:nvPr/>
          </p:nvSpPr>
          <p:spPr bwMode="auto">
            <a:xfrm>
              <a:off x="4253" y="682"/>
              <a:ext cx="679" cy="473"/>
            </a:xfrm>
            <a:custGeom>
              <a:avLst/>
              <a:gdLst>
                <a:gd name="T0" fmla="*/ 10 w 96"/>
                <a:gd name="T1" fmla="*/ 55 h 67"/>
                <a:gd name="T2" fmla="*/ 85 w 96"/>
                <a:gd name="T3" fmla="*/ 35 h 67"/>
                <a:gd name="T4" fmla="*/ 47 w 96"/>
                <a:gd name="T5" fmla="*/ 32 h 67"/>
                <a:gd name="T6" fmla="*/ 13 w 96"/>
                <a:gd name="T7" fmla="*/ 46 h 67"/>
                <a:gd name="T8" fmla="*/ 10 w 96"/>
                <a:gd name="T9" fmla="*/ 5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67">
                  <a:moveTo>
                    <a:pt x="10" y="55"/>
                  </a:moveTo>
                  <a:cubicBezTo>
                    <a:pt x="10" y="55"/>
                    <a:pt x="73" y="67"/>
                    <a:pt x="85" y="35"/>
                  </a:cubicBezTo>
                  <a:cubicBezTo>
                    <a:pt x="96" y="7"/>
                    <a:pt x="57" y="0"/>
                    <a:pt x="47" y="32"/>
                  </a:cubicBezTo>
                  <a:cubicBezTo>
                    <a:pt x="47" y="32"/>
                    <a:pt x="36" y="47"/>
                    <a:pt x="13" y="46"/>
                  </a:cubicBezTo>
                  <a:cubicBezTo>
                    <a:pt x="0" y="45"/>
                    <a:pt x="1" y="52"/>
                    <a:pt x="10" y="55"/>
                  </a:cubicBezTo>
                  <a:close/>
                </a:path>
              </a:pathLst>
            </a:custGeom>
            <a:solidFill>
              <a:srgbClr val="BA6C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9" name="Freeform 178"/>
            <p:cNvSpPr>
              <a:spLocks noEditPoints="1"/>
            </p:cNvSpPr>
            <p:nvPr/>
          </p:nvSpPr>
          <p:spPr bwMode="auto">
            <a:xfrm>
              <a:off x="4260" y="746"/>
              <a:ext cx="615" cy="353"/>
            </a:xfrm>
            <a:custGeom>
              <a:avLst/>
              <a:gdLst>
                <a:gd name="T0" fmla="*/ 9 w 87"/>
                <a:gd name="T1" fmla="*/ 48 h 50"/>
                <a:gd name="T2" fmla="*/ 9 w 87"/>
                <a:gd name="T3" fmla="*/ 46 h 50"/>
                <a:gd name="T4" fmla="*/ 8 w 87"/>
                <a:gd name="T5" fmla="*/ 48 h 50"/>
                <a:gd name="T6" fmla="*/ 0 w 87"/>
                <a:gd name="T7" fmla="*/ 41 h 50"/>
                <a:gd name="T8" fmla="*/ 0 w 87"/>
                <a:gd name="T9" fmla="*/ 41 h 50"/>
                <a:gd name="T10" fmla="*/ 11 w 87"/>
                <a:gd name="T11" fmla="*/ 35 h 50"/>
                <a:gd name="T12" fmla="*/ 11 w 87"/>
                <a:gd name="T13" fmla="*/ 35 h 50"/>
                <a:gd name="T14" fmla="*/ 12 w 87"/>
                <a:gd name="T15" fmla="*/ 35 h 50"/>
                <a:gd name="T16" fmla="*/ 12 w 87"/>
                <a:gd name="T17" fmla="*/ 35 h 50"/>
                <a:gd name="T18" fmla="*/ 14 w 87"/>
                <a:gd name="T19" fmla="*/ 36 h 50"/>
                <a:gd name="T20" fmla="*/ 14 w 87"/>
                <a:gd name="T21" fmla="*/ 36 h 50"/>
                <a:gd name="T22" fmla="*/ 37 w 87"/>
                <a:gd name="T23" fmla="*/ 29 h 50"/>
                <a:gd name="T24" fmla="*/ 37 w 87"/>
                <a:gd name="T25" fmla="*/ 29 h 50"/>
                <a:gd name="T26" fmla="*/ 45 w 87"/>
                <a:gd name="T27" fmla="*/ 23 h 50"/>
                <a:gd name="T28" fmla="*/ 45 w 87"/>
                <a:gd name="T29" fmla="*/ 23 h 50"/>
                <a:gd name="T30" fmla="*/ 71 w 87"/>
                <a:gd name="T31" fmla="*/ 0 h 50"/>
                <a:gd name="T32" fmla="*/ 71 w 87"/>
                <a:gd name="T33" fmla="*/ 0 h 50"/>
                <a:gd name="T34" fmla="*/ 87 w 87"/>
                <a:gd name="T35" fmla="*/ 17 h 50"/>
                <a:gd name="T36" fmla="*/ 87 w 87"/>
                <a:gd name="T37" fmla="*/ 17 h 50"/>
                <a:gd name="T38" fmla="*/ 86 w 87"/>
                <a:gd name="T39" fmla="*/ 26 h 50"/>
                <a:gd name="T40" fmla="*/ 86 w 87"/>
                <a:gd name="T41" fmla="*/ 26 h 50"/>
                <a:gd name="T42" fmla="*/ 33 w 87"/>
                <a:gd name="T43" fmla="*/ 50 h 50"/>
                <a:gd name="T44" fmla="*/ 33 w 87"/>
                <a:gd name="T45" fmla="*/ 50 h 50"/>
                <a:gd name="T46" fmla="*/ 9 w 87"/>
                <a:gd name="T47" fmla="*/ 48 h 50"/>
                <a:gd name="T48" fmla="*/ 33 w 87"/>
                <a:gd name="T49" fmla="*/ 47 h 50"/>
                <a:gd name="T50" fmla="*/ 83 w 87"/>
                <a:gd name="T51" fmla="*/ 25 h 50"/>
                <a:gd name="T52" fmla="*/ 83 w 87"/>
                <a:gd name="T53" fmla="*/ 25 h 50"/>
                <a:gd name="T54" fmla="*/ 84 w 87"/>
                <a:gd name="T55" fmla="*/ 17 h 50"/>
                <a:gd name="T56" fmla="*/ 84 w 87"/>
                <a:gd name="T57" fmla="*/ 17 h 50"/>
                <a:gd name="T58" fmla="*/ 71 w 87"/>
                <a:gd name="T59" fmla="*/ 3 h 50"/>
                <a:gd name="T60" fmla="*/ 71 w 87"/>
                <a:gd name="T61" fmla="*/ 3 h 50"/>
                <a:gd name="T62" fmla="*/ 47 w 87"/>
                <a:gd name="T63" fmla="*/ 24 h 50"/>
                <a:gd name="T64" fmla="*/ 47 w 87"/>
                <a:gd name="T65" fmla="*/ 24 h 50"/>
                <a:gd name="T66" fmla="*/ 47 w 87"/>
                <a:gd name="T67" fmla="*/ 24 h 50"/>
                <a:gd name="T68" fmla="*/ 14 w 87"/>
                <a:gd name="T69" fmla="*/ 39 h 50"/>
                <a:gd name="T70" fmla="*/ 14 w 87"/>
                <a:gd name="T71" fmla="*/ 39 h 50"/>
                <a:gd name="T72" fmla="*/ 12 w 87"/>
                <a:gd name="T73" fmla="*/ 38 h 50"/>
                <a:gd name="T74" fmla="*/ 12 w 87"/>
                <a:gd name="T75" fmla="*/ 38 h 50"/>
                <a:gd name="T76" fmla="*/ 11 w 87"/>
                <a:gd name="T77" fmla="*/ 38 h 50"/>
                <a:gd name="T78" fmla="*/ 11 w 87"/>
                <a:gd name="T79" fmla="*/ 38 h 50"/>
                <a:gd name="T80" fmla="*/ 5 w 87"/>
                <a:gd name="T81" fmla="*/ 39 h 50"/>
                <a:gd name="T82" fmla="*/ 5 w 87"/>
                <a:gd name="T83" fmla="*/ 39 h 50"/>
                <a:gd name="T84" fmla="*/ 3 w 87"/>
                <a:gd name="T85" fmla="*/ 41 h 50"/>
                <a:gd name="T86" fmla="*/ 3 w 87"/>
                <a:gd name="T87" fmla="*/ 41 h 50"/>
                <a:gd name="T88" fmla="*/ 9 w 87"/>
                <a:gd name="T89" fmla="*/ 45 h 50"/>
                <a:gd name="T90" fmla="*/ 9 w 87"/>
                <a:gd name="T91" fmla="*/ 45 h 50"/>
                <a:gd name="T92" fmla="*/ 33 w 87"/>
                <a:gd name="T93" fmla="*/ 4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7" h="50">
                  <a:moveTo>
                    <a:pt x="9" y="48"/>
                  </a:moveTo>
                  <a:cubicBezTo>
                    <a:pt x="9" y="46"/>
                    <a:pt x="9" y="46"/>
                    <a:pt x="9" y="46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4" y="46"/>
                    <a:pt x="1" y="44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" y="37"/>
                    <a:pt x="5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2" y="35"/>
                    <a:pt x="12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3" y="35"/>
                    <a:pt x="13" y="36"/>
                    <a:pt x="14" y="36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24" y="36"/>
                    <a:pt x="32" y="32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42" y="26"/>
                    <a:pt x="44" y="23"/>
                    <a:pt x="45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9" y="7"/>
                    <a:pt x="61" y="0"/>
                    <a:pt x="71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80" y="0"/>
                    <a:pt x="87" y="6"/>
                    <a:pt x="87" y="17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7" y="19"/>
                    <a:pt x="87" y="23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78" y="46"/>
                    <a:pt x="52" y="50"/>
                    <a:pt x="33" y="50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20" y="50"/>
                    <a:pt x="9" y="48"/>
                    <a:pt x="9" y="48"/>
                  </a:cubicBezTo>
                  <a:close/>
                  <a:moveTo>
                    <a:pt x="33" y="47"/>
                  </a:moveTo>
                  <a:cubicBezTo>
                    <a:pt x="52" y="47"/>
                    <a:pt x="76" y="43"/>
                    <a:pt x="83" y="25"/>
                  </a:cubicBezTo>
                  <a:cubicBezTo>
                    <a:pt x="83" y="25"/>
                    <a:pt x="83" y="25"/>
                    <a:pt x="83" y="25"/>
                  </a:cubicBezTo>
                  <a:cubicBezTo>
                    <a:pt x="84" y="22"/>
                    <a:pt x="84" y="19"/>
                    <a:pt x="84" y="1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4" y="8"/>
                    <a:pt x="78" y="4"/>
                    <a:pt x="71" y="3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62" y="3"/>
                    <a:pt x="52" y="10"/>
                    <a:pt x="47" y="24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25"/>
                    <a:pt x="36" y="38"/>
                    <a:pt x="14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3" y="39"/>
                    <a:pt x="13" y="38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8" y="38"/>
                    <a:pt x="6" y="39"/>
                    <a:pt x="5" y="39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4" y="40"/>
                    <a:pt x="3" y="40"/>
                    <a:pt x="3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3" y="41"/>
                    <a:pt x="5" y="44"/>
                    <a:pt x="9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10" y="45"/>
                    <a:pt x="20" y="47"/>
                    <a:pt x="33" y="4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>
                <a:ea typeface="幼圆" panose="02010509060101010101" pitchFamily="49" charset="-122"/>
              </a:rPr>
              <a:t>紧密型县域医共体的</a:t>
            </a:r>
            <a:r>
              <a:rPr lang="zh-CN" altLang="zh-CN" dirty="0">
                <a:solidFill>
                  <a:srgbClr val="FF0000"/>
                </a:solidFill>
                <a:ea typeface="幼圆" panose="02010509060101010101" pitchFamily="49" charset="-122"/>
              </a:rPr>
              <a:t>利益调控机制</a:t>
            </a:r>
            <a:r>
              <a:rPr lang="zh-CN" altLang="zh-CN" dirty="0">
                <a:ea typeface="幼圆" panose="02010509060101010101" pitchFamily="49" charset="-122"/>
              </a:rPr>
              <a:t>有哪些？</a:t>
            </a:r>
            <a:endParaRPr lang="zh-CN" altLang="en-US" dirty="0">
              <a:ea typeface="幼圆" panose="020105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35000" y="1133475"/>
            <a:ext cx="10852859" cy="5213357"/>
            <a:chOff x="635000" y="1133475"/>
            <a:chExt cx="10852859" cy="5213357"/>
          </a:xfrm>
        </p:grpSpPr>
        <p:sp>
          <p:nvSpPr>
            <p:cNvPr id="5" name="燕尾形箭头 4"/>
            <p:cNvSpPr/>
            <p:nvPr/>
          </p:nvSpPr>
          <p:spPr>
            <a:xfrm>
              <a:off x="635000" y="2697482"/>
              <a:ext cx="10852859" cy="2085343"/>
            </a:xfrm>
            <a:prstGeom prst="notchedRightArrow">
              <a:avLst/>
            </a:prstGeom>
          </p:spPr>
          <p:style>
            <a:lnRef idx="0">
              <a:schemeClr val="dk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zh-CN" altLang="en-US">
                <a:ea typeface="幼圆" panose="02010509060101010101" pitchFamily="49" charset="-122"/>
              </a:endParaRPr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639769" y="1133475"/>
              <a:ext cx="3147753" cy="2085343"/>
            </a:xfrm>
            <a:custGeom>
              <a:avLst/>
              <a:gdLst>
                <a:gd name="connsiteX0" fmla="*/ 0 w 3147753"/>
                <a:gd name="connsiteY0" fmla="*/ 0 h 2085343"/>
                <a:gd name="connsiteX1" fmla="*/ 3147753 w 3147753"/>
                <a:gd name="connsiteY1" fmla="*/ 0 h 2085343"/>
                <a:gd name="connsiteX2" fmla="*/ 3147753 w 3147753"/>
                <a:gd name="connsiteY2" fmla="*/ 2085343 h 2085343"/>
                <a:gd name="connsiteX3" fmla="*/ 0 w 3147753"/>
                <a:gd name="connsiteY3" fmla="*/ 2085343 h 2085343"/>
                <a:gd name="connsiteX4" fmla="*/ 0 w 3147753"/>
                <a:gd name="connsiteY4" fmla="*/ 0 h 208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47753" h="2085343">
                  <a:moveTo>
                    <a:pt x="0" y="0"/>
                  </a:moveTo>
                  <a:lnTo>
                    <a:pt x="3147753" y="0"/>
                  </a:lnTo>
                  <a:lnTo>
                    <a:pt x="3147753" y="2085343"/>
                  </a:lnTo>
                  <a:lnTo>
                    <a:pt x="0" y="208534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7584" tIns="227584" rIns="227584" bIns="227584" numCol="1" spcCol="1270" anchor="b" anchorCtr="0">
              <a:noAutofit/>
            </a:bodyPr>
            <a:lstStyle/>
            <a:p>
              <a:pPr lvl="0" algn="ctr" defTabSz="1422400" rtl="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sz="3200" kern="1200" baseline="0" dirty="0" smtClean="0">
                  <a:ea typeface="幼圆" panose="02010509060101010101" pitchFamily="49" charset="-122"/>
                </a:rPr>
                <a:t>实施城乡居民医疗保险资金按人头打包</a:t>
              </a:r>
            </a:p>
          </p:txBody>
        </p:sp>
        <p:sp>
          <p:nvSpPr>
            <p:cNvPr id="7" name="椭圆 6"/>
            <p:cNvSpPr/>
            <p:nvPr/>
          </p:nvSpPr>
          <p:spPr>
            <a:xfrm>
              <a:off x="1952977" y="3479486"/>
              <a:ext cx="521335" cy="521335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ea typeface="幼圆" panose="02010509060101010101" pitchFamily="49" charset="-122"/>
              </a:endParaRPr>
            </a:p>
          </p:txBody>
        </p:sp>
        <p:sp>
          <p:nvSpPr>
            <p:cNvPr id="8" name="任意多边形 7"/>
            <p:cNvSpPr/>
            <p:nvPr/>
          </p:nvSpPr>
          <p:spPr>
            <a:xfrm>
              <a:off x="3944910" y="4261489"/>
              <a:ext cx="3147753" cy="2085343"/>
            </a:xfrm>
            <a:custGeom>
              <a:avLst/>
              <a:gdLst>
                <a:gd name="connsiteX0" fmla="*/ 0 w 3147753"/>
                <a:gd name="connsiteY0" fmla="*/ 0 h 2085343"/>
                <a:gd name="connsiteX1" fmla="*/ 3147753 w 3147753"/>
                <a:gd name="connsiteY1" fmla="*/ 0 h 2085343"/>
                <a:gd name="connsiteX2" fmla="*/ 3147753 w 3147753"/>
                <a:gd name="connsiteY2" fmla="*/ 2085343 h 2085343"/>
                <a:gd name="connsiteX3" fmla="*/ 0 w 3147753"/>
                <a:gd name="connsiteY3" fmla="*/ 2085343 h 2085343"/>
                <a:gd name="connsiteX4" fmla="*/ 0 w 3147753"/>
                <a:gd name="connsiteY4" fmla="*/ 0 h 208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47753" h="2085343">
                  <a:moveTo>
                    <a:pt x="0" y="0"/>
                  </a:moveTo>
                  <a:lnTo>
                    <a:pt x="3147753" y="0"/>
                  </a:lnTo>
                  <a:lnTo>
                    <a:pt x="3147753" y="2085343"/>
                  </a:lnTo>
                  <a:lnTo>
                    <a:pt x="0" y="208534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808" tIns="241808" rIns="241808" bIns="241808" numCol="1" spcCol="1270" anchor="t" anchorCtr="0">
              <a:noAutofit/>
            </a:bodyPr>
            <a:lstStyle/>
            <a:p>
              <a:pPr lvl="0" algn="ctr" defTabSz="1511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sz="3200" kern="1200" baseline="0" smtClean="0">
                  <a:ea typeface="幼圆" panose="02010509060101010101" pitchFamily="49" charset="-122"/>
                </a:rPr>
                <a:t>探索实施家庭医生签约服务费用打包</a:t>
              </a:r>
              <a:endParaRPr lang="zh-CN" sz="3200" kern="1200">
                <a:ea typeface="幼圆" panose="02010509060101010101" pitchFamily="49" charset="-122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5258118" y="3479486"/>
              <a:ext cx="521335" cy="521335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1412691"/>
                <a:satOff val="21171"/>
                <a:lumOff val="-6373"/>
                <a:alphaOff val="0"/>
              </a:schemeClr>
            </a:fillRef>
            <a:effectRef idx="0">
              <a:schemeClr val="accent5">
                <a:hueOff val="-1412691"/>
                <a:satOff val="21171"/>
                <a:lumOff val="-6373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ea typeface="幼圆" panose="02010509060101010101" pitchFamily="49" charset="-122"/>
              </a:endParaRPr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7250050" y="1133475"/>
              <a:ext cx="3147753" cy="2085343"/>
            </a:xfrm>
            <a:custGeom>
              <a:avLst/>
              <a:gdLst>
                <a:gd name="connsiteX0" fmla="*/ 0 w 3147753"/>
                <a:gd name="connsiteY0" fmla="*/ 0 h 2085343"/>
                <a:gd name="connsiteX1" fmla="*/ 3147753 w 3147753"/>
                <a:gd name="connsiteY1" fmla="*/ 0 h 2085343"/>
                <a:gd name="connsiteX2" fmla="*/ 3147753 w 3147753"/>
                <a:gd name="connsiteY2" fmla="*/ 2085343 h 2085343"/>
                <a:gd name="connsiteX3" fmla="*/ 0 w 3147753"/>
                <a:gd name="connsiteY3" fmla="*/ 2085343 h 2085343"/>
                <a:gd name="connsiteX4" fmla="*/ 0 w 3147753"/>
                <a:gd name="connsiteY4" fmla="*/ 0 h 208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47753" h="2085343">
                  <a:moveTo>
                    <a:pt x="0" y="0"/>
                  </a:moveTo>
                  <a:lnTo>
                    <a:pt x="3147753" y="0"/>
                  </a:lnTo>
                  <a:lnTo>
                    <a:pt x="3147753" y="2085343"/>
                  </a:lnTo>
                  <a:lnTo>
                    <a:pt x="0" y="208534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7584" tIns="227584" rIns="227584" bIns="227584" numCol="1" spcCol="1270" anchor="b" anchorCtr="0">
              <a:noAutofit/>
            </a:bodyPr>
            <a:lstStyle/>
            <a:p>
              <a:pPr lvl="0" algn="ctr" defTabSz="1422400" rtl="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sz="3200" kern="1200" baseline="0" smtClean="0">
                  <a:ea typeface="幼圆" panose="02010509060101010101" pitchFamily="49" charset="-122"/>
                </a:rPr>
                <a:t>建立绩效考核评价制度</a:t>
              </a:r>
            </a:p>
          </p:txBody>
        </p:sp>
        <p:sp>
          <p:nvSpPr>
            <p:cNvPr id="11" name="椭圆 10"/>
            <p:cNvSpPr/>
            <p:nvPr/>
          </p:nvSpPr>
          <p:spPr>
            <a:xfrm>
              <a:off x="8563259" y="3479486"/>
              <a:ext cx="521335" cy="521335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2825382"/>
                <a:satOff val="42342"/>
                <a:lumOff val="-12746"/>
                <a:alphaOff val="0"/>
              </a:schemeClr>
            </a:fillRef>
            <a:effectRef idx="0">
              <a:schemeClr val="accent5">
                <a:hueOff val="-2825382"/>
                <a:satOff val="42342"/>
                <a:lumOff val="-12746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ea typeface="幼圆" panose="02010509060101010101" pitchFamily="49" charset="-122"/>
              </a:endParaRPr>
            </a:p>
          </p:txBody>
        </p:sp>
      </p:grpSp>
      <p:grpSp>
        <p:nvGrpSpPr>
          <p:cNvPr id="12" name="Group 14"/>
          <p:cNvGrpSpPr>
            <a:grpSpLocks noChangeAspect="1"/>
          </p:cNvGrpSpPr>
          <p:nvPr/>
        </p:nvGrpSpPr>
        <p:grpSpPr bwMode="auto">
          <a:xfrm>
            <a:off x="5105499" y="1331158"/>
            <a:ext cx="2457980" cy="3775320"/>
            <a:chOff x="716" y="623"/>
            <a:chExt cx="2017" cy="3098"/>
          </a:xfrm>
        </p:grpSpPr>
        <p:sp>
          <p:nvSpPr>
            <p:cNvPr id="13" name="Freeform 15"/>
            <p:cNvSpPr>
              <a:spLocks/>
            </p:cNvSpPr>
            <p:nvPr/>
          </p:nvSpPr>
          <p:spPr bwMode="auto">
            <a:xfrm>
              <a:off x="891" y="1961"/>
              <a:ext cx="570" cy="131"/>
            </a:xfrm>
            <a:custGeom>
              <a:avLst/>
              <a:gdLst>
                <a:gd name="T0" fmla="*/ 157 w 157"/>
                <a:gd name="T1" fmla="*/ 18 h 36"/>
                <a:gd name="T2" fmla="*/ 78 w 157"/>
                <a:gd name="T3" fmla="*/ 36 h 36"/>
                <a:gd name="T4" fmla="*/ 0 w 157"/>
                <a:gd name="T5" fmla="*/ 18 h 36"/>
                <a:gd name="T6" fmla="*/ 79 w 157"/>
                <a:gd name="T7" fmla="*/ 0 h 36"/>
                <a:gd name="T8" fmla="*/ 157 w 157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36">
                  <a:moveTo>
                    <a:pt x="157" y="18"/>
                  </a:moveTo>
                  <a:cubicBezTo>
                    <a:pt x="157" y="28"/>
                    <a:pt x="122" y="36"/>
                    <a:pt x="78" y="36"/>
                  </a:cubicBezTo>
                  <a:cubicBezTo>
                    <a:pt x="35" y="36"/>
                    <a:pt x="0" y="28"/>
                    <a:pt x="0" y="18"/>
                  </a:cubicBezTo>
                  <a:cubicBezTo>
                    <a:pt x="0" y="8"/>
                    <a:pt x="35" y="0"/>
                    <a:pt x="79" y="0"/>
                  </a:cubicBezTo>
                  <a:cubicBezTo>
                    <a:pt x="122" y="0"/>
                    <a:pt x="157" y="8"/>
                    <a:pt x="157" y="18"/>
                  </a:cubicBezTo>
                  <a:close/>
                </a:path>
              </a:pathLst>
            </a:custGeom>
            <a:solidFill>
              <a:srgbClr val="DB1425">
                <a:alpha val="28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Freeform 16"/>
            <p:cNvSpPr>
              <a:spLocks/>
            </p:cNvSpPr>
            <p:nvPr/>
          </p:nvSpPr>
          <p:spPr bwMode="auto">
            <a:xfrm>
              <a:off x="1992" y="1853"/>
              <a:ext cx="549" cy="134"/>
            </a:xfrm>
            <a:custGeom>
              <a:avLst/>
              <a:gdLst>
                <a:gd name="T0" fmla="*/ 151 w 151"/>
                <a:gd name="T1" fmla="*/ 19 h 37"/>
                <a:gd name="T2" fmla="*/ 75 w 151"/>
                <a:gd name="T3" fmla="*/ 36 h 37"/>
                <a:gd name="T4" fmla="*/ 0 w 151"/>
                <a:gd name="T5" fmla="*/ 18 h 37"/>
                <a:gd name="T6" fmla="*/ 75 w 151"/>
                <a:gd name="T7" fmla="*/ 0 h 37"/>
                <a:gd name="T8" fmla="*/ 151 w 151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37">
                  <a:moveTo>
                    <a:pt x="151" y="19"/>
                  </a:moveTo>
                  <a:cubicBezTo>
                    <a:pt x="151" y="29"/>
                    <a:pt x="117" y="37"/>
                    <a:pt x="75" y="36"/>
                  </a:cubicBezTo>
                  <a:cubicBezTo>
                    <a:pt x="33" y="36"/>
                    <a:pt x="0" y="28"/>
                    <a:pt x="0" y="18"/>
                  </a:cubicBezTo>
                  <a:cubicBezTo>
                    <a:pt x="0" y="8"/>
                    <a:pt x="34" y="0"/>
                    <a:pt x="75" y="0"/>
                  </a:cubicBezTo>
                  <a:cubicBezTo>
                    <a:pt x="117" y="0"/>
                    <a:pt x="151" y="9"/>
                    <a:pt x="151" y="19"/>
                  </a:cubicBezTo>
                  <a:close/>
                </a:path>
              </a:pathLst>
            </a:custGeom>
            <a:solidFill>
              <a:srgbClr val="DB1425">
                <a:alpha val="28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Freeform 17"/>
            <p:cNvSpPr>
              <a:spLocks/>
            </p:cNvSpPr>
            <p:nvPr/>
          </p:nvSpPr>
          <p:spPr bwMode="auto">
            <a:xfrm>
              <a:off x="974" y="1958"/>
              <a:ext cx="138" cy="112"/>
            </a:xfrm>
            <a:custGeom>
              <a:avLst/>
              <a:gdLst>
                <a:gd name="T0" fmla="*/ 23 w 38"/>
                <a:gd name="T1" fmla="*/ 9 h 31"/>
                <a:gd name="T2" fmla="*/ 35 w 38"/>
                <a:gd name="T3" fmla="*/ 24 h 31"/>
                <a:gd name="T4" fmla="*/ 6 w 38"/>
                <a:gd name="T5" fmla="*/ 14 h 31"/>
                <a:gd name="T6" fmla="*/ 9 w 38"/>
                <a:gd name="T7" fmla="*/ 0 h 31"/>
                <a:gd name="T8" fmla="*/ 23 w 38"/>
                <a:gd name="T9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1">
                  <a:moveTo>
                    <a:pt x="23" y="9"/>
                  </a:moveTo>
                  <a:cubicBezTo>
                    <a:pt x="23" y="9"/>
                    <a:pt x="38" y="17"/>
                    <a:pt x="35" y="24"/>
                  </a:cubicBezTo>
                  <a:cubicBezTo>
                    <a:pt x="32" y="31"/>
                    <a:pt x="11" y="20"/>
                    <a:pt x="6" y="14"/>
                  </a:cubicBezTo>
                  <a:cubicBezTo>
                    <a:pt x="0" y="8"/>
                    <a:pt x="9" y="0"/>
                    <a:pt x="9" y="0"/>
                  </a:cubicBezTo>
                  <a:lnTo>
                    <a:pt x="23" y="9"/>
                  </a:ln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Freeform 18"/>
            <p:cNvSpPr>
              <a:spLocks/>
            </p:cNvSpPr>
            <p:nvPr/>
          </p:nvSpPr>
          <p:spPr bwMode="auto">
            <a:xfrm>
              <a:off x="1141" y="1987"/>
              <a:ext cx="142" cy="72"/>
            </a:xfrm>
            <a:custGeom>
              <a:avLst/>
              <a:gdLst>
                <a:gd name="T0" fmla="*/ 22 w 39"/>
                <a:gd name="T1" fmla="*/ 3 h 20"/>
                <a:gd name="T2" fmla="*/ 39 w 39"/>
                <a:gd name="T3" fmla="*/ 13 h 20"/>
                <a:gd name="T4" fmla="*/ 8 w 39"/>
                <a:gd name="T5" fmla="*/ 14 h 20"/>
                <a:gd name="T6" fmla="*/ 6 w 39"/>
                <a:gd name="T7" fmla="*/ 0 h 20"/>
                <a:gd name="T8" fmla="*/ 22 w 39"/>
                <a:gd name="T9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20">
                  <a:moveTo>
                    <a:pt x="22" y="3"/>
                  </a:moveTo>
                  <a:cubicBezTo>
                    <a:pt x="22" y="3"/>
                    <a:pt x="39" y="5"/>
                    <a:pt x="39" y="13"/>
                  </a:cubicBezTo>
                  <a:cubicBezTo>
                    <a:pt x="38" y="20"/>
                    <a:pt x="14" y="18"/>
                    <a:pt x="8" y="14"/>
                  </a:cubicBezTo>
                  <a:cubicBezTo>
                    <a:pt x="0" y="10"/>
                    <a:pt x="6" y="0"/>
                    <a:pt x="6" y="0"/>
                  </a:cubicBezTo>
                  <a:lnTo>
                    <a:pt x="22" y="3"/>
                  </a:ln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Freeform 19"/>
            <p:cNvSpPr>
              <a:spLocks/>
            </p:cNvSpPr>
            <p:nvPr/>
          </p:nvSpPr>
          <p:spPr bwMode="auto">
            <a:xfrm>
              <a:off x="1116" y="1283"/>
              <a:ext cx="389" cy="192"/>
            </a:xfrm>
            <a:custGeom>
              <a:avLst/>
              <a:gdLst>
                <a:gd name="T0" fmla="*/ 10 w 107"/>
                <a:gd name="T1" fmla="*/ 2 h 53"/>
                <a:gd name="T2" fmla="*/ 107 w 107"/>
                <a:gd name="T3" fmla="*/ 38 h 53"/>
                <a:gd name="T4" fmla="*/ 104 w 107"/>
                <a:gd name="T5" fmla="*/ 53 h 53"/>
                <a:gd name="T6" fmla="*/ 3 w 107"/>
                <a:gd name="T7" fmla="*/ 12 h 53"/>
                <a:gd name="T8" fmla="*/ 1 w 107"/>
                <a:gd name="T9" fmla="*/ 5 h 53"/>
                <a:gd name="T10" fmla="*/ 10 w 107"/>
                <a:gd name="T11" fmla="*/ 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53">
                  <a:moveTo>
                    <a:pt x="10" y="2"/>
                  </a:moveTo>
                  <a:cubicBezTo>
                    <a:pt x="10" y="2"/>
                    <a:pt x="77" y="42"/>
                    <a:pt x="107" y="38"/>
                  </a:cubicBezTo>
                  <a:cubicBezTo>
                    <a:pt x="104" y="53"/>
                    <a:pt x="104" y="53"/>
                    <a:pt x="104" y="53"/>
                  </a:cubicBezTo>
                  <a:cubicBezTo>
                    <a:pt x="99" y="52"/>
                    <a:pt x="51" y="44"/>
                    <a:pt x="3" y="12"/>
                  </a:cubicBezTo>
                  <a:cubicBezTo>
                    <a:pt x="3" y="12"/>
                    <a:pt x="0" y="9"/>
                    <a:pt x="1" y="5"/>
                  </a:cubicBezTo>
                  <a:cubicBezTo>
                    <a:pt x="1" y="5"/>
                    <a:pt x="4" y="0"/>
                    <a:pt x="10" y="2"/>
                  </a:cubicBezTo>
                  <a:close/>
                </a:path>
              </a:pathLst>
            </a:custGeom>
            <a:solidFill>
              <a:srgbClr val="FB81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Freeform 20"/>
            <p:cNvSpPr>
              <a:spLocks noEditPoints="1"/>
            </p:cNvSpPr>
            <p:nvPr/>
          </p:nvSpPr>
          <p:spPr bwMode="auto">
            <a:xfrm>
              <a:off x="1112" y="1283"/>
              <a:ext cx="397" cy="196"/>
            </a:xfrm>
            <a:custGeom>
              <a:avLst/>
              <a:gdLst>
                <a:gd name="T0" fmla="*/ 105 w 109"/>
                <a:gd name="T1" fmla="*/ 54 h 54"/>
                <a:gd name="T2" fmla="*/ 3 w 109"/>
                <a:gd name="T3" fmla="*/ 14 h 54"/>
                <a:gd name="T4" fmla="*/ 3 w 109"/>
                <a:gd name="T5" fmla="*/ 14 h 54"/>
                <a:gd name="T6" fmla="*/ 3 w 109"/>
                <a:gd name="T7" fmla="*/ 13 h 54"/>
                <a:gd name="T8" fmla="*/ 0 w 109"/>
                <a:gd name="T9" fmla="*/ 7 h 54"/>
                <a:gd name="T10" fmla="*/ 0 w 109"/>
                <a:gd name="T11" fmla="*/ 7 h 54"/>
                <a:gd name="T12" fmla="*/ 1 w 109"/>
                <a:gd name="T13" fmla="*/ 5 h 54"/>
                <a:gd name="T14" fmla="*/ 1 w 109"/>
                <a:gd name="T15" fmla="*/ 5 h 54"/>
                <a:gd name="T16" fmla="*/ 8 w 109"/>
                <a:gd name="T17" fmla="*/ 0 h 54"/>
                <a:gd name="T18" fmla="*/ 8 w 109"/>
                <a:gd name="T19" fmla="*/ 0 h 54"/>
                <a:gd name="T20" fmla="*/ 11 w 109"/>
                <a:gd name="T21" fmla="*/ 1 h 54"/>
                <a:gd name="T22" fmla="*/ 11 w 109"/>
                <a:gd name="T23" fmla="*/ 1 h 54"/>
                <a:gd name="T24" fmla="*/ 11 w 109"/>
                <a:gd name="T25" fmla="*/ 2 h 54"/>
                <a:gd name="T26" fmla="*/ 12 w 109"/>
                <a:gd name="T27" fmla="*/ 1 h 54"/>
                <a:gd name="T28" fmla="*/ 46 w 109"/>
                <a:gd name="T29" fmla="*/ 19 h 54"/>
                <a:gd name="T30" fmla="*/ 46 w 109"/>
                <a:gd name="T31" fmla="*/ 19 h 54"/>
                <a:gd name="T32" fmla="*/ 104 w 109"/>
                <a:gd name="T33" fmla="*/ 37 h 54"/>
                <a:gd name="T34" fmla="*/ 104 w 109"/>
                <a:gd name="T35" fmla="*/ 37 h 54"/>
                <a:gd name="T36" fmla="*/ 108 w 109"/>
                <a:gd name="T37" fmla="*/ 37 h 54"/>
                <a:gd name="T38" fmla="*/ 108 w 109"/>
                <a:gd name="T39" fmla="*/ 37 h 54"/>
                <a:gd name="T40" fmla="*/ 109 w 109"/>
                <a:gd name="T41" fmla="*/ 37 h 54"/>
                <a:gd name="T42" fmla="*/ 109 w 109"/>
                <a:gd name="T43" fmla="*/ 37 h 54"/>
                <a:gd name="T44" fmla="*/ 109 w 109"/>
                <a:gd name="T45" fmla="*/ 38 h 54"/>
                <a:gd name="T46" fmla="*/ 109 w 109"/>
                <a:gd name="T47" fmla="*/ 38 h 54"/>
                <a:gd name="T48" fmla="*/ 107 w 109"/>
                <a:gd name="T49" fmla="*/ 53 h 54"/>
                <a:gd name="T50" fmla="*/ 105 w 109"/>
                <a:gd name="T51" fmla="*/ 54 h 54"/>
                <a:gd name="T52" fmla="*/ 105 w 109"/>
                <a:gd name="T53" fmla="*/ 54 h 54"/>
                <a:gd name="T54" fmla="*/ 105 w 109"/>
                <a:gd name="T55" fmla="*/ 54 h 54"/>
                <a:gd name="T56" fmla="*/ 104 w 109"/>
                <a:gd name="T57" fmla="*/ 51 h 54"/>
                <a:gd name="T58" fmla="*/ 106 w 109"/>
                <a:gd name="T59" fmla="*/ 40 h 54"/>
                <a:gd name="T60" fmla="*/ 104 w 109"/>
                <a:gd name="T61" fmla="*/ 40 h 54"/>
                <a:gd name="T62" fmla="*/ 104 w 109"/>
                <a:gd name="T63" fmla="*/ 40 h 54"/>
                <a:gd name="T64" fmla="*/ 10 w 109"/>
                <a:gd name="T65" fmla="*/ 4 h 54"/>
                <a:gd name="T66" fmla="*/ 10 w 109"/>
                <a:gd name="T67" fmla="*/ 4 h 54"/>
                <a:gd name="T68" fmla="*/ 8 w 109"/>
                <a:gd name="T69" fmla="*/ 3 h 54"/>
                <a:gd name="T70" fmla="*/ 8 w 109"/>
                <a:gd name="T71" fmla="*/ 3 h 54"/>
                <a:gd name="T72" fmla="*/ 4 w 109"/>
                <a:gd name="T73" fmla="*/ 4 h 54"/>
                <a:gd name="T74" fmla="*/ 4 w 109"/>
                <a:gd name="T75" fmla="*/ 4 h 54"/>
                <a:gd name="T76" fmla="*/ 3 w 109"/>
                <a:gd name="T77" fmla="*/ 6 h 54"/>
                <a:gd name="T78" fmla="*/ 3 w 109"/>
                <a:gd name="T79" fmla="*/ 6 h 54"/>
                <a:gd name="T80" fmla="*/ 3 w 109"/>
                <a:gd name="T81" fmla="*/ 7 h 54"/>
                <a:gd name="T82" fmla="*/ 3 w 109"/>
                <a:gd name="T83" fmla="*/ 7 h 54"/>
                <a:gd name="T84" fmla="*/ 4 w 109"/>
                <a:gd name="T85" fmla="*/ 10 h 54"/>
                <a:gd name="T86" fmla="*/ 4 w 109"/>
                <a:gd name="T87" fmla="*/ 10 h 54"/>
                <a:gd name="T88" fmla="*/ 5 w 109"/>
                <a:gd name="T89" fmla="*/ 11 h 54"/>
                <a:gd name="T90" fmla="*/ 5 w 109"/>
                <a:gd name="T91" fmla="*/ 11 h 54"/>
                <a:gd name="T92" fmla="*/ 104 w 109"/>
                <a:gd name="T93" fmla="*/ 5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9" h="54">
                  <a:moveTo>
                    <a:pt x="105" y="54"/>
                  </a:moveTo>
                  <a:cubicBezTo>
                    <a:pt x="100" y="53"/>
                    <a:pt x="52" y="45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0" y="11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0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3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0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27" y="10"/>
                    <a:pt x="46" y="19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66" y="28"/>
                    <a:pt x="89" y="37"/>
                    <a:pt x="104" y="37"/>
                  </a:cubicBezTo>
                  <a:cubicBezTo>
                    <a:pt x="104" y="37"/>
                    <a:pt x="104" y="37"/>
                    <a:pt x="104" y="37"/>
                  </a:cubicBezTo>
                  <a:cubicBezTo>
                    <a:pt x="105" y="37"/>
                    <a:pt x="107" y="37"/>
                    <a:pt x="108" y="37"/>
                  </a:cubicBezTo>
                  <a:cubicBezTo>
                    <a:pt x="108" y="37"/>
                    <a:pt x="108" y="37"/>
                    <a:pt x="108" y="37"/>
                  </a:cubicBezTo>
                  <a:cubicBezTo>
                    <a:pt x="108" y="37"/>
                    <a:pt x="109" y="37"/>
                    <a:pt x="109" y="37"/>
                  </a:cubicBezTo>
                  <a:cubicBezTo>
                    <a:pt x="109" y="37"/>
                    <a:pt x="109" y="37"/>
                    <a:pt x="109" y="37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7" y="53"/>
                    <a:pt x="107" y="53"/>
                    <a:pt x="107" y="53"/>
                  </a:cubicBezTo>
                  <a:cubicBezTo>
                    <a:pt x="107" y="54"/>
                    <a:pt x="106" y="54"/>
                    <a:pt x="105" y="54"/>
                  </a:cubicBezTo>
                  <a:cubicBezTo>
                    <a:pt x="105" y="54"/>
                    <a:pt x="105" y="54"/>
                    <a:pt x="105" y="54"/>
                  </a:cubicBezTo>
                  <a:cubicBezTo>
                    <a:pt x="105" y="54"/>
                    <a:pt x="105" y="54"/>
                    <a:pt x="105" y="54"/>
                  </a:cubicBezTo>
                  <a:close/>
                  <a:moveTo>
                    <a:pt x="104" y="51"/>
                  </a:moveTo>
                  <a:cubicBezTo>
                    <a:pt x="106" y="40"/>
                    <a:pt x="106" y="40"/>
                    <a:pt x="106" y="40"/>
                  </a:cubicBezTo>
                  <a:cubicBezTo>
                    <a:pt x="105" y="40"/>
                    <a:pt x="105" y="40"/>
                    <a:pt x="104" y="40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73" y="40"/>
                    <a:pt x="14" y="5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9" y="3"/>
                    <a:pt x="9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6" y="3"/>
                    <a:pt x="5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8"/>
                    <a:pt x="4" y="9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0" y="40"/>
                    <a:pt x="94" y="49"/>
                    <a:pt x="104" y="5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Freeform 21"/>
            <p:cNvSpPr>
              <a:spLocks/>
            </p:cNvSpPr>
            <p:nvPr/>
          </p:nvSpPr>
          <p:spPr bwMode="auto">
            <a:xfrm>
              <a:off x="992" y="1581"/>
              <a:ext cx="164" cy="413"/>
            </a:xfrm>
            <a:custGeom>
              <a:avLst/>
              <a:gdLst>
                <a:gd name="T0" fmla="*/ 32 w 45"/>
                <a:gd name="T1" fmla="*/ 0 h 114"/>
                <a:gd name="T2" fmla="*/ 22 w 45"/>
                <a:gd name="T3" fmla="*/ 114 h 114"/>
                <a:gd name="T4" fmla="*/ 0 w 45"/>
                <a:gd name="T5" fmla="*/ 108 h 114"/>
                <a:gd name="T6" fmla="*/ 16 w 45"/>
                <a:gd name="T7" fmla="*/ 3 h 114"/>
                <a:gd name="T8" fmla="*/ 32 w 45"/>
                <a:gd name="T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114">
                  <a:moveTo>
                    <a:pt x="32" y="0"/>
                  </a:moveTo>
                  <a:cubicBezTo>
                    <a:pt x="32" y="0"/>
                    <a:pt x="45" y="58"/>
                    <a:pt x="22" y="114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108"/>
                    <a:pt x="25" y="56"/>
                    <a:pt x="16" y="3"/>
                  </a:cubicBezTo>
                  <a:lnTo>
                    <a:pt x="32" y="0"/>
                  </a:lnTo>
                  <a:close/>
                </a:path>
              </a:pathLst>
            </a:custGeom>
            <a:solidFill>
              <a:srgbClr val="C7ED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Freeform 22"/>
            <p:cNvSpPr>
              <a:spLocks noEditPoints="1"/>
            </p:cNvSpPr>
            <p:nvPr/>
          </p:nvSpPr>
          <p:spPr bwMode="auto">
            <a:xfrm>
              <a:off x="985" y="1573"/>
              <a:ext cx="142" cy="428"/>
            </a:xfrm>
            <a:custGeom>
              <a:avLst/>
              <a:gdLst>
                <a:gd name="T0" fmla="*/ 23 w 39"/>
                <a:gd name="T1" fmla="*/ 118 h 118"/>
                <a:gd name="T2" fmla="*/ 1 w 39"/>
                <a:gd name="T3" fmla="*/ 112 h 118"/>
                <a:gd name="T4" fmla="*/ 0 w 39"/>
                <a:gd name="T5" fmla="*/ 111 h 118"/>
                <a:gd name="T6" fmla="*/ 0 w 39"/>
                <a:gd name="T7" fmla="*/ 111 h 118"/>
                <a:gd name="T8" fmla="*/ 0 w 39"/>
                <a:gd name="T9" fmla="*/ 109 h 118"/>
                <a:gd name="T10" fmla="*/ 0 w 39"/>
                <a:gd name="T11" fmla="*/ 109 h 118"/>
                <a:gd name="T12" fmla="*/ 19 w 39"/>
                <a:gd name="T13" fmla="*/ 28 h 118"/>
                <a:gd name="T14" fmla="*/ 19 w 39"/>
                <a:gd name="T15" fmla="*/ 28 h 118"/>
                <a:gd name="T16" fmla="*/ 17 w 39"/>
                <a:gd name="T17" fmla="*/ 5 h 118"/>
                <a:gd name="T18" fmla="*/ 17 w 39"/>
                <a:gd name="T19" fmla="*/ 5 h 118"/>
                <a:gd name="T20" fmla="*/ 17 w 39"/>
                <a:gd name="T21" fmla="*/ 4 h 118"/>
                <a:gd name="T22" fmla="*/ 17 w 39"/>
                <a:gd name="T23" fmla="*/ 4 h 118"/>
                <a:gd name="T24" fmla="*/ 18 w 39"/>
                <a:gd name="T25" fmla="*/ 3 h 118"/>
                <a:gd name="T26" fmla="*/ 18 w 39"/>
                <a:gd name="T27" fmla="*/ 3 h 118"/>
                <a:gd name="T28" fmla="*/ 34 w 39"/>
                <a:gd name="T29" fmla="*/ 1 h 118"/>
                <a:gd name="T30" fmla="*/ 36 w 39"/>
                <a:gd name="T31" fmla="*/ 2 h 118"/>
                <a:gd name="T32" fmla="*/ 36 w 39"/>
                <a:gd name="T33" fmla="*/ 2 h 118"/>
                <a:gd name="T34" fmla="*/ 39 w 39"/>
                <a:gd name="T35" fmla="*/ 41 h 118"/>
                <a:gd name="T36" fmla="*/ 39 w 39"/>
                <a:gd name="T37" fmla="*/ 41 h 118"/>
                <a:gd name="T38" fmla="*/ 25 w 39"/>
                <a:gd name="T39" fmla="*/ 117 h 118"/>
                <a:gd name="T40" fmla="*/ 25 w 39"/>
                <a:gd name="T41" fmla="*/ 117 h 118"/>
                <a:gd name="T42" fmla="*/ 24 w 39"/>
                <a:gd name="T43" fmla="*/ 118 h 118"/>
                <a:gd name="T44" fmla="*/ 24 w 39"/>
                <a:gd name="T45" fmla="*/ 118 h 118"/>
                <a:gd name="T46" fmla="*/ 23 w 39"/>
                <a:gd name="T47" fmla="*/ 118 h 118"/>
                <a:gd name="T48" fmla="*/ 23 w 39"/>
                <a:gd name="T49" fmla="*/ 114 h 118"/>
                <a:gd name="T50" fmla="*/ 36 w 39"/>
                <a:gd name="T51" fmla="*/ 41 h 118"/>
                <a:gd name="T52" fmla="*/ 36 w 39"/>
                <a:gd name="T53" fmla="*/ 41 h 118"/>
                <a:gd name="T54" fmla="*/ 33 w 39"/>
                <a:gd name="T55" fmla="*/ 4 h 118"/>
                <a:gd name="T56" fmla="*/ 33 w 39"/>
                <a:gd name="T57" fmla="*/ 4 h 118"/>
                <a:gd name="T58" fmla="*/ 20 w 39"/>
                <a:gd name="T59" fmla="*/ 6 h 118"/>
                <a:gd name="T60" fmla="*/ 22 w 39"/>
                <a:gd name="T61" fmla="*/ 28 h 118"/>
                <a:gd name="T62" fmla="*/ 22 w 39"/>
                <a:gd name="T63" fmla="*/ 28 h 118"/>
                <a:gd name="T64" fmla="*/ 4 w 39"/>
                <a:gd name="T65" fmla="*/ 109 h 118"/>
                <a:gd name="T66" fmla="*/ 4 w 39"/>
                <a:gd name="T67" fmla="*/ 109 h 118"/>
                <a:gd name="T68" fmla="*/ 23 w 39"/>
                <a:gd name="T69" fmla="*/ 11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9" h="118">
                  <a:moveTo>
                    <a:pt x="23" y="118"/>
                  </a:moveTo>
                  <a:cubicBezTo>
                    <a:pt x="1" y="112"/>
                    <a:pt x="1" y="112"/>
                    <a:pt x="1" y="112"/>
                  </a:cubicBezTo>
                  <a:cubicBezTo>
                    <a:pt x="1" y="111"/>
                    <a:pt x="0" y="111"/>
                    <a:pt x="0" y="111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0"/>
                    <a:pt x="0" y="110"/>
                    <a:pt x="0" y="109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0" y="109"/>
                    <a:pt x="19" y="72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0"/>
                    <a:pt x="18" y="13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5" y="0"/>
                    <a:pt x="35" y="1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9" y="18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62"/>
                    <a:pt x="36" y="90"/>
                    <a:pt x="25" y="117"/>
                  </a:cubicBezTo>
                  <a:cubicBezTo>
                    <a:pt x="25" y="117"/>
                    <a:pt x="25" y="117"/>
                    <a:pt x="25" y="117"/>
                  </a:cubicBezTo>
                  <a:cubicBezTo>
                    <a:pt x="25" y="117"/>
                    <a:pt x="24" y="118"/>
                    <a:pt x="24" y="118"/>
                  </a:cubicBezTo>
                  <a:cubicBezTo>
                    <a:pt x="24" y="118"/>
                    <a:pt x="24" y="118"/>
                    <a:pt x="24" y="118"/>
                  </a:cubicBezTo>
                  <a:cubicBezTo>
                    <a:pt x="23" y="118"/>
                    <a:pt x="23" y="118"/>
                    <a:pt x="23" y="118"/>
                  </a:cubicBezTo>
                  <a:close/>
                  <a:moveTo>
                    <a:pt x="23" y="114"/>
                  </a:moveTo>
                  <a:cubicBezTo>
                    <a:pt x="33" y="88"/>
                    <a:pt x="36" y="62"/>
                    <a:pt x="36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22"/>
                    <a:pt x="34" y="8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13"/>
                    <a:pt x="22" y="21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67"/>
                    <a:pt x="7" y="101"/>
                    <a:pt x="4" y="109"/>
                  </a:cubicBezTo>
                  <a:cubicBezTo>
                    <a:pt x="4" y="109"/>
                    <a:pt x="4" y="109"/>
                    <a:pt x="4" y="109"/>
                  </a:cubicBezTo>
                  <a:cubicBezTo>
                    <a:pt x="23" y="114"/>
                    <a:pt x="23" y="114"/>
                    <a:pt x="23" y="11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Freeform 23"/>
            <p:cNvSpPr>
              <a:spLocks/>
            </p:cNvSpPr>
            <p:nvPr/>
          </p:nvSpPr>
          <p:spPr bwMode="auto">
            <a:xfrm>
              <a:off x="1152" y="1595"/>
              <a:ext cx="124" cy="410"/>
            </a:xfrm>
            <a:custGeom>
              <a:avLst/>
              <a:gdLst>
                <a:gd name="T0" fmla="*/ 16 w 34"/>
                <a:gd name="T1" fmla="*/ 0 h 113"/>
                <a:gd name="T2" fmla="*/ 23 w 34"/>
                <a:gd name="T3" fmla="*/ 113 h 113"/>
                <a:gd name="T4" fmla="*/ 0 w 34"/>
                <a:gd name="T5" fmla="*/ 112 h 113"/>
                <a:gd name="T6" fmla="*/ 0 w 34"/>
                <a:gd name="T7" fmla="*/ 8 h 113"/>
                <a:gd name="T8" fmla="*/ 16 w 34"/>
                <a:gd name="T9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13">
                  <a:moveTo>
                    <a:pt x="16" y="0"/>
                  </a:moveTo>
                  <a:cubicBezTo>
                    <a:pt x="16" y="0"/>
                    <a:pt x="34" y="62"/>
                    <a:pt x="23" y="113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12"/>
                    <a:pt x="14" y="71"/>
                    <a:pt x="0" y="8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C7ED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Freeform 24"/>
            <p:cNvSpPr>
              <a:spLocks noEditPoints="1"/>
            </p:cNvSpPr>
            <p:nvPr/>
          </p:nvSpPr>
          <p:spPr bwMode="auto">
            <a:xfrm>
              <a:off x="1145" y="1591"/>
              <a:ext cx="109" cy="421"/>
            </a:xfrm>
            <a:custGeom>
              <a:avLst/>
              <a:gdLst>
                <a:gd name="T0" fmla="*/ 25 w 30"/>
                <a:gd name="T1" fmla="*/ 116 h 116"/>
                <a:gd name="T2" fmla="*/ 2 w 30"/>
                <a:gd name="T3" fmla="*/ 114 h 116"/>
                <a:gd name="T4" fmla="*/ 1 w 30"/>
                <a:gd name="T5" fmla="*/ 114 h 116"/>
                <a:gd name="T6" fmla="*/ 1 w 30"/>
                <a:gd name="T7" fmla="*/ 114 h 116"/>
                <a:gd name="T8" fmla="*/ 1 w 30"/>
                <a:gd name="T9" fmla="*/ 112 h 116"/>
                <a:gd name="T10" fmla="*/ 1 w 30"/>
                <a:gd name="T11" fmla="*/ 112 h 116"/>
                <a:gd name="T12" fmla="*/ 7 w 30"/>
                <a:gd name="T13" fmla="*/ 65 h 116"/>
                <a:gd name="T14" fmla="*/ 7 w 30"/>
                <a:gd name="T15" fmla="*/ 65 h 116"/>
                <a:gd name="T16" fmla="*/ 0 w 30"/>
                <a:gd name="T17" fmla="*/ 9 h 116"/>
                <a:gd name="T18" fmla="*/ 0 w 30"/>
                <a:gd name="T19" fmla="*/ 9 h 116"/>
                <a:gd name="T20" fmla="*/ 1 w 30"/>
                <a:gd name="T21" fmla="*/ 8 h 116"/>
                <a:gd name="T22" fmla="*/ 1 w 30"/>
                <a:gd name="T23" fmla="*/ 8 h 116"/>
                <a:gd name="T24" fmla="*/ 17 w 30"/>
                <a:gd name="T25" fmla="*/ 0 h 116"/>
                <a:gd name="T26" fmla="*/ 19 w 30"/>
                <a:gd name="T27" fmla="*/ 0 h 116"/>
                <a:gd name="T28" fmla="*/ 19 w 30"/>
                <a:gd name="T29" fmla="*/ 0 h 116"/>
                <a:gd name="T30" fmla="*/ 20 w 30"/>
                <a:gd name="T31" fmla="*/ 1 h 116"/>
                <a:gd name="T32" fmla="*/ 20 w 30"/>
                <a:gd name="T33" fmla="*/ 1 h 116"/>
                <a:gd name="T34" fmla="*/ 30 w 30"/>
                <a:gd name="T35" fmla="*/ 77 h 116"/>
                <a:gd name="T36" fmla="*/ 30 w 30"/>
                <a:gd name="T37" fmla="*/ 77 h 116"/>
                <a:gd name="T38" fmla="*/ 27 w 30"/>
                <a:gd name="T39" fmla="*/ 114 h 116"/>
                <a:gd name="T40" fmla="*/ 27 w 30"/>
                <a:gd name="T41" fmla="*/ 114 h 116"/>
                <a:gd name="T42" fmla="*/ 25 w 30"/>
                <a:gd name="T43" fmla="*/ 116 h 116"/>
                <a:gd name="T44" fmla="*/ 25 w 30"/>
                <a:gd name="T45" fmla="*/ 116 h 116"/>
                <a:gd name="T46" fmla="*/ 25 w 30"/>
                <a:gd name="T47" fmla="*/ 116 h 116"/>
                <a:gd name="T48" fmla="*/ 24 w 30"/>
                <a:gd name="T49" fmla="*/ 112 h 116"/>
                <a:gd name="T50" fmla="*/ 27 w 30"/>
                <a:gd name="T51" fmla="*/ 77 h 116"/>
                <a:gd name="T52" fmla="*/ 27 w 30"/>
                <a:gd name="T53" fmla="*/ 77 h 116"/>
                <a:gd name="T54" fmla="*/ 17 w 30"/>
                <a:gd name="T55" fmla="*/ 3 h 116"/>
                <a:gd name="T56" fmla="*/ 17 w 30"/>
                <a:gd name="T57" fmla="*/ 3 h 116"/>
                <a:gd name="T58" fmla="*/ 4 w 30"/>
                <a:gd name="T59" fmla="*/ 10 h 116"/>
                <a:gd name="T60" fmla="*/ 10 w 30"/>
                <a:gd name="T61" fmla="*/ 65 h 116"/>
                <a:gd name="T62" fmla="*/ 10 w 30"/>
                <a:gd name="T63" fmla="*/ 65 h 116"/>
                <a:gd name="T64" fmla="*/ 4 w 30"/>
                <a:gd name="T65" fmla="*/ 111 h 116"/>
                <a:gd name="T66" fmla="*/ 4 w 30"/>
                <a:gd name="T67" fmla="*/ 111 h 116"/>
                <a:gd name="T68" fmla="*/ 24 w 30"/>
                <a:gd name="T69" fmla="*/ 11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16">
                  <a:moveTo>
                    <a:pt x="25" y="116"/>
                  </a:moveTo>
                  <a:cubicBezTo>
                    <a:pt x="2" y="114"/>
                    <a:pt x="2" y="114"/>
                    <a:pt x="2" y="114"/>
                  </a:cubicBezTo>
                  <a:cubicBezTo>
                    <a:pt x="2" y="114"/>
                    <a:pt x="1" y="114"/>
                    <a:pt x="1" y="114"/>
                  </a:cubicBezTo>
                  <a:cubicBezTo>
                    <a:pt x="1" y="114"/>
                    <a:pt x="1" y="114"/>
                    <a:pt x="1" y="114"/>
                  </a:cubicBezTo>
                  <a:cubicBezTo>
                    <a:pt x="1" y="113"/>
                    <a:pt x="1" y="113"/>
                    <a:pt x="1" y="112"/>
                  </a:cubicBezTo>
                  <a:cubicBezTo>
                    <a:pt x="1" y="112"/>
                    <a:pt x="1" y="112"/>
                    <a:pt x="1" y="112"/>
                  </a:cubicBezTo>
                  <a:cubicBezTo>
                    <a:pt x="1" y="112"/>
                    <a:pt x="7" y="95"/>
                    <a:pt x="7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49"/>
                    <a:pt x="5" y="31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0"/>
                    <a:pt x="18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30" y="37"/>
                    <a:pt x="30" y="77"/>
                  </a:cubicBezTo>
                  <a:cubicBezTo>
                    <a:pt x="30" y="77"/>
                    <a:pt x="30" y="77"/>
                    <a:pt x="30" y="77"/>
                  </a:cubicBezTo>
                  <a:cubicBezTo>
                    <a:pt x="30" y="90"/>
                    <a:pt x="29" y="102"/>
                    <a:pt x="27" y="114"/>
                  </a:cubicBezTo>
                  <a:cubicBezTo>
                    <a:pt x="27" y="114"/>
                    <a:pt x="27" y="114"/>
                    <a:pt x="27" y="114"/>
                  </a:cubicBezTo>
                  <a:cubicBezTo>
                    <a:pt x="26" y="115"/>
                    <a:pt x="26" y="116"/>
                    <a:pt x="25" y="116"/>
                  </a:cubicBezTo>
                  <a:cubicBezTo>
                    <a:pt x="25" y="116"/>
                    <a:pt x="25" y="116"/>
                    <a:pt x="25" y="116"/>
                  </a:cubicBezTo>
                  <a:cubicBezTo>
                    <a:pt x="25" y="116"/>
                    <a:pt x="25" y="116"/>
                    <a:pt x="25" y="116"/>
                  </a:cubicBezTo>
                  <a:close/>
                  <a:moveTo>
                    <a:pt x="24" y="112"/>
                  </a:moveTo>
                  <a:cubicBezTo>
                    <a:pt x="26" y="101"/>
                    <a:pt x="27" y="89"/>
                    <a:pt x="27" y="77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7" y="43"/>
                    <a:pt x="19" y="11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8" y="31"/>
                    <a:pt x="10" y="49"/>
                    <a:pt x="10" y="65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10" y="89"/>
                    <a:pt x="6" y="106"/>
                    <a:pt x="4" y="111"/>
                  </a:cubicBezTo>
                  <a:cubicBezTo>
                    <a:pt x="4" y="111"/>
                    <a:pt x="4" y="111"/>
                    <a:pt x="4" y="111"/>
                  </a:cubicBezTo>
                  <a:cubicBezTo>
                    <a:pt x="24" y="112"/>
                    <a:pt x="24" y="112"/>
                    <a:pt x="24" y="112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Freeform 25"/>
            <p:cNvSpPr>
              <a:spLocks/>
            </p:cNvSpPr>
            <p:nvPr/>
          </p:nvSpPr>
          <p:spPr bwMode="auto">
            <a:xfrm>
              <a:off x="1014" y="1279"/>
              <a:ext cx="255" cy="418"/>
            </a:xfrm>
            <a:custGeom>
              <a:avLst/>
              <a:gdLst>
                <a:gd name="T0" fmla="*/ 54 w 70"/>
                <a:gd name="T1" fmla="*/ 9 h 115"/>
                <a:gd name="T2" fmla="*/ 68 w 70"/>
                <a:gd name="T3" fmla="*/ 107 h 115"/>
                <a:gd name="T4" fmla="*/ 0 w 70"/>
                <a:gd name="T5" fmla="*/ 107 h 115"/>
                <a:gd name="T6" fmla="*/ 6 w 70"/>
                <a:gd name="T7" fmla="*/ 19 h 115"/>
                <a:gd name="T8" fmla="*/ 11 w 70"/>
                <a:gd name="T9" fmla="*/ 10 h 115"/>
                <a:gd name="T10" fmla="*/ 54 w 70"/>
                <a:gd name="T11" fmla="*/ 9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" h="115">
                  <a:moveTo>
                    <a:pt x="54" y="9"/>
                  </a:moveTo>
                  <a:cubicBezTo>
                    <a:pt x="54" y="9"/>
                    <a:pt x="70" y="48"/>
                    <a:pt x="68" y="107"/>
                  </a:cubicBezTo>
                  <a:cubicBezTo>
                    <a:pt x="68" y="107"/>
                    <a:pt x="24" y="115"/>
                    <a:pt x="0" y="107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45" y="0"/>
                    <a:pt x="54" y="9"/>
                  </a:cubicBezTo>
                  <a:close/>
                </a:path>
              </a:pathLst>
            </a:custGeom>
            <a:solidFill>
              <a:srgbClr val="FB81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" name="Freeform 26"/>
            <p:cNvSpPr>
              <a:spLocks noEditPoints="1"/>
            </p:cNvSpPr>
            <p:nvPr/>
          </p:nvSpPr>
          <p:spPr bwMode="auto">
            <a:xfrm>
              <a:off x="1007" y="1294"/>
              <a:ext cx="258" cy="392"/>
            </a:xfrm>
            <a:custGeom>
              <a:avLst/>
              <a:gdLst>
                <a:gd name="T0" fmla="*/ 1 w 71"/>
                <a:gd name="T1" fmla="*/ 104 h 108"/>
                <a:gd name="T2" fmla="*/ 0 w 71"/>
                <a:gd name="T3" fmla="*/ 103 h 108"/>
                <a:gd name="T4" fmla="*/ 0 w 71"/>
                <a:gd name="T5" fmla="*/ 103 h 108"/>
                <a:gd name="T6" fmla="*/ 6 w 71"/>
                <a:gd name="T7" fmla="*/ 15 h 108"/>
                <a:gd name="T8" fmla="*/ 7 w 71"/>
                <a:gd name="T9" fmla="*/ 14 h 108"/>
                <a:gd name="T10" fmla="*/ 12 w 71"/>
                <a:gd name="T11" fmla="*/ 5 h 108"/>
                <a:gd name="T12" fmla="*/ 13 w 71"/>
                <a:gd name="T13" fmla="*/ 4 h 108"/>
                <a:gd name="T14" fmla="*/ 13 w 71"/>
                <a:gd name="T15" fmla="*/ 4 h 108"/>
                <a:gd name="T16" fmla="*/ 41 w 71"/>
                <a:gd name="T17" fmla="*/ 0 h 108"/>
                <a:gd name="T18" fmla="*/ 41 w 71"/>
                <a:gd name="T19" fmla="*/ 0 h 108"/>
                <a:gd name="T20" fmla="*/ 57 w 71"/>
                <a:gd name="T21" fmla="*/ 4 h 108"/>
                <a:gd name="T22" fmla="*/ 57 w 71"/>
                <a:gd name="T23" fmla="*/ 4 h 108"/>
                <a:gd name="T24" fmla="*/ 56 w 71"/>
                <a:gd name="T25" fmla="*/ 5 h 108"/>
                <a:gd name="T26" fmla="*/ 57 w 71"/>
                <a:gd name="T27" fmla="*/ 4 h 108"/>
                <a:gd name="T28" fmla="*/ 57 w 71"/>
                <a:gd name="T29" fmla="*/ 4 h 108"/>
                <a:gd name="T30" fmla="*/ 71 w 71"/>
                <a:gd name="T31" fmla="*/ 90 h 108"/>
                <a:gd name="T32" fmla="*/ 71 w 71"/>
                <a:gd name="T33" fmla="*/ 90 h 108"/>
                <a:gd name="T34" fmla="*/ 71 w 71"/>
                <a:gd name="T35" fmla="*/ 103 h 108"/>
                <a:gd name="T36" fmla="*/ 71 w 71"/>
                <a:gd name="T37" fmla="*/ 103 h 108"/>
                <a:gd name="T38" fmla="*/ 70 w 71"/>
                <a:gd name="T39" fmla="*/ 105 h 108"/>
                <a:gd name="T40" fmla="*/ 70 w 71"/>
                <a:gd name="T41" fmla="*/ 105 h 108"/>
                <a:gd name="T42" fmla="*/ 31 w 71"/>
                <a:gd name="T43" fmla="*/ 108 h 108"/>
                <a:gd name="T44" fmla="*/ 31 w 71"/>
                <a:gd name="T45" fmla="*/ 108 h 108"/>
                <a:gd name="T46" fmla="*/ 1 w 71"/>
                <a:gd name="T47" fmla="*/ 104 h 108"/>
                <a:gd name="T48" fmla="*/ 31 w 71"/>
                <a:gd name="T49" fmla="*/ 105 h 108"/>
                <a:gd name="T50" fmla="*/ 68 w 71"/>
                <a:gd name="T51" fmla="*/ 102 h 108"/>
                <a:gd name="T52" fmla="*/ 68 w 71"/>
                <a:gd name="T53" fmla="*/ 102 h 108"/>
                <a:gd name="T54" fmla="*/ 68 w 71"/>
                <a:gd name="T55" fmla="*/ 90 h 108"/>
                <a:gd name="T56" fmla="*/ 68 w 71"/>
                <a:gd name="T57" fmla="*/ 90 h 108"/>
                <a:gd name="T58" fmla="*/ 61 w 71"/>
                <a:gd name="T59" fmla="*/ 29 h 108"/>
                <a:gd name="T60" fmla="*/ 61 w 71"/>
                <a:gd name="T61" fmla="*/ 29 h 108"/>
                <a:gd name="T62" fmla="*/ 54 w 71"/>
                <a:gd name="T63" fmla="*/ 6 h 108"/>
                <a:gd name="T64" fmla="*/ 54 w 71"/>
                <a:gd name="T65" fmla="*/ 6 h 108"/>
                <a:gd name="T66" fmla="*/ 41 w 71"/>
                <a:gd name="T67" fmla="*/ 3 h 108"/>
                <a:gd name="T68" fmla="*/ 41 w 71"/>
                <a:gd name="T69" fmla="*/ 3 h 108"/>
                <a:gd name="T70" fmla="*/ 14 w 71"/>
                <a:gd name="T71" fmla="*/ 7 h 108"/>
                <a:gd name="T72" fmla="*/ 14 w 71"/>
                <a:gd name="T73" fmla="*/ 7 h 108"/>
                <a:gd name="T74" fmla="*/ 9 w 71"/>
                <a:gd name="T75" fmla="*/ 15 h 108"/>
                <a:gd name="T76" fmla="*/ 3 w 71"/>
                <a:gd name="T77" fmla="*/ 102 h 108"/>
                <a:gd name="T78" fmla="*/ 31 w 71"/>
                <a:gd name="T79" fmla="*/ 10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1" h="108">
                  <a:moveTo>
                    <a:pt x="1" y="104"/>
                  </a:moveTo>
                  <a:cubicBezTo>
                    <a:pt x="0" y="104"/>
                    <a:pt x="0" y="103"/>
                    <a:pt x="0" y="103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29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8" y="0"/>
                    <a:pt x="53" y="1"/>
                    <a:pt x="57" y="4"/>
                  </a:cubicBezTo>
                  <a:cubicBezTo>
                    <a:pt x="57" y="4"/>
                    <a:pt x="57" y="4"/>
                    <a:pt x="57" y="4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7" y="4"/>
                    <a:pt x="57" y="4"/>
                    <a:pt x="57" y="4"/>
                  </a:cubicBezTo>
                  <a:cubicBezTo>
                    <a:pt x="57" y="4"/>
                    <a:pt x="57" y="4"/>
                    <a:pt x="57" y="4"/>
                  </a:cubicBezTo>
                  <a:cubicBezTo>
                    <a:pt x="57" y="5"/>
                    <a:pt x="71" y="38"/>
                    <a:pt x="71" y="90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1" y="94"/>
                    <a:pt x="71" y="99"/>
                    <a:pt x="71" y="103"/>
                  </a:cubicBezTo>
                  <a:cubicBezTo>
                    <a:pt x="71" y="103"/>
                    <a:pt x="71" y="103"/>
                    <a:pt x="71" y="103"/>
                  </a:cubicBezTo>
                  <a:cubicBezTo>
                    <a:pt x="71" y="104"/>
                    <a:pt x="71" y="104"/>
                    <a:pt x="70" y="105"/>
                  </a:cubicBezTo>
                  <a:cubicBezTo>
                    <a:pt x="70" y="105"/>
                    <a:pt x="70" y="105"/>
                    <a:pt x="70" y="105"/>
                  </a:cubicBezTo>
                  <a:cubicBezTo>
                    <a:pt x="70" y="105"/>
                    <a:pt x="51" y="108"/>
                    <a:pt x="31" y="108"/>
                  </a:cubicBezTo>
                  <a:cubicBezTo>
                    <a:pt x="31" y="108"/>
                    <a:pt x="31" y="108"/>
                    <a:pt x="31" y="108"/>
                  </a:cubicBezTo>
                  <a:cubicBezTo>
                    <a:pt x="20" y="108"/>
                    <a:pt x="10" y="107"/>
                    <a:pt x="1" y="104"/>
                  </a:cubicBezTo>
                  <a:close/>
                  <a:moveTo>
                    <a:pt x="31" y="105"/>
                  </a:moveTo>
                  <a:cubicBezTo>
                    <a:pt x="48" y="105"/>
                    <a:pt x="64" y="103"/>
                    <a:pt x="68" y="102"/>
                  </a:cubicBezTo>
                  <a:cubicBezTo>
                    <a:pt x="68" y="102"/>
                    <a:pt x="68" y="102"/>
                    <a:pt x="68" y="102"/>
                  </a:cubicBezTo>
                  <a:cubicBezTo>
                    <a:pt x="68" y="98"/>
                    <a:pt x="68" y="94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65"/>
                    <a:pt x="65" y="43"/>
                    <a:pt x="61" y="29"/>
                  </a:cubicBezTo>
                  <a:cubicBezTo>
                    <a:pt x="61" y="29"/>
                    <a:pt x="61" y="29"/>
                    <a:pt x="61" y="29"/>
                  </a:cubicBezTo>
                  <a:cubicBezTo>
                    <a:pt x="58" y="15"/>
                    <a:pt x="55" y="7"/>
                    <a:pt x="54" y="6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2" y="4"/>
                    <a:pt x="47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1" y="3"/>
                    <a:pt x="17" y="6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3" y="102"/>
                    <a:pt x="3" y="102"/>
                    <a:pt x="3" y="102"/>
                  </a:cubicBezTo>
                  <a:cubicBezTo>
                    <a:pt x="11" y="104"/>
                    <a:pt x="21" y="105"/>
                    <a:pt x="31" y="10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Freeform 27"/>
            <p:cNvSpPr>
              <a:spLocks/>
            </p:cNvSpPr>
            <p:nvPr/>
          </p:nvSpPr>
          <p:spPr bwMode="auto">
            <a:xfrm>
              <a:off x="756" y="884"/>
              <a:ext cx="658" cy="501"/>
            </a:xfrm>
            <a:custGeom>
              <a:avLst/>
              <a:gdLst>
                <a:gd name="T0" fmla="*/ 161 w 181"/>
                <a:gd name="T1" fmla="*/ 64 h 138"/>
                <a:gd name="T2" fmla="*/ 174 w 181"/>
                <a:gd name="T3" fmla="*/ 58 h 138"/>
                <a:gd name="T4" fmla="*/ 166 w 181"/>
                <a:gd name="T5" fmla="*/ 80 h 138"/>
                <a:gd name="T6" fmla="*/ 108 w 181"/>
                <a:gd name="T7" fmla="*/ 126 h 138"/>
                <a:gd name="T8" fmla="*/ 26 w 181"/>
                <a:gd name="T9" fmla="*/ 110 h 138"/>
                <a:gd name="T10" fmla="*/ 6 w 181"/>
                <a:gd name="T11" fmla="*/ 103 h 138"/>
                <a:gd name="T12" fmla="*/ 21 w 181"/>
                <a:gd name="T13" fmla="*/ 93 h 138"/>
                <a:gd name="T14" fmla="*/ 26 w 181"/>
                <a:gd name="T15" fmla="*/ 39 h 138"/>
                <a:gd name="T16" fmla="*/ 131 w 181"/>
                <a:gd name="T17" fmla="*/ 0 h 138"/>
                <a:gd name="T18" fmla="*/ 161 w 181"/>
                <a:gd name="T19" fmla="*/ 6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1" h="138">
                  <a:moveTo>
                    <a:pt x="161" y="64"/>
                  </a:moveTo>
                  <a:cubicBezTo>
                    <a:pt x="161" y="64"/>
                    <a:pt x="166" y="56"/>
                    <a:pt x="174" y="58"/>
                  </a:cubicBezTo>
                  <a:cubicBezTo>
                    <a:pt x="181" y="60"/>
                    <a:pt x="181" y="81"/>
                    <a:pt x="166" y="80"/>
                  </a:cubicBezTo>
                  <a:cubicBezTo>
                    <a:pt x="166" y="80"/>
                    <a:pt x="158" y="113"/>
                    <a:pt x="108" y="126"/>
                  </a:cubicBezTo>
                  <a:cubicBezTo>
                    <a:pt x="58" y="138"/>
                    <a:pt x="26" y="110"/>
                    <a:pt x="26" y="110"/>
                  </a:cubicBezTo>
                  <a:cubicBezTo>
                    <a:pt x="26" y="110"/>
                    <a:pt x="12" y="116"/>
                    <a:pt x="6" y="103"/>
                  </a:cubicBezTo>
                  <a:cubicBezTo>
                    <a:pt x="0" y="89"/>
                    <a:pt x="12" y="84"/>
                    <a:pt x="21" y="93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131" y="0"/>
                    <a:pt x="131" y="0"/>
                    <a:pt x="131" y="0"/>
                  </a:cubicBezTo>
                  <a:lnTo>
                    <a:pt x="161" y="64"/>
                  </a:lnTo>
                  <a:close/>
                </a:path>
              </a:pathLst>
            </a:custGeom>
            <a:solidFill>
              <a:srgbClr val="FFDC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Freeform 28"/>
            <p:cNvSpPr>
              <a:spLocks noEditPoints="1"/>
            </p:cNvSpPr>
            <p:nvPr/>
          </p:nvSpPr>
          <p:spPr bwMode="auto">
            <a:xfrm>
              <a:off x="767" y="877"/>
              <a:ext cx="643" cy="479"/>
            </a:xfrm>
            <a:custGeom>
              <a:avLst/>
              <a:gdLst>
                <a:gd name="T0" fmla="*/ 16 w 177"/>
                <a:gd name="T1" fmla="*/ 115 h 132"/>
                <a:gd name="T2" fmla="*/ 2 w 177"/>
                <a:gd name="T3" fmla="*/ 106 h 132"/>
                <a:gd name="T4" fmla="*/ 0 w 177"/>
                <a:gd name="T5" fmla="*/ 98 h 132"/>
                <a:gd name="T6" fmla="*/ 9 w 177"/>
                <a:gd name="T7" fmla="*/ 89 h 132"/>
                <a:gd name="T8" fmla="*/ 17 w 177"/>
                <a:gd name="T9" fmla="*/ 92 h 132"/>
                <a:gd name="T10" fmla="*/ 22 w 177"/>
                <a:gd name="T11" fmla="*/ 41 h 132"/>
                <a:gd name="T12" fmla="*/ 23 w 177"/>
                <a:gd name="T13" fmla="*/ 40 h 132"/>
                <a:gd name="T14" fmla="*/ 130 w 177"/>
                <a:gd name="T15" fmla="*/ 1 h 132"/>
                <a:gd name="T16" fmla="*/ 159 w 177"/>
                <a:gd name="T17" fmla="*/ 63 h 132"/>
                <a:gd name="T18" fmla="*/ 168 w 177"/>
                <a:gd name="T19" fmla="*/ 58 h 132"/>
                <a:gd name="T20" fmla="*/ 171 w 177"/>
                <a:gd name="T21" fmla="*/ 59 h 132"/>
                <a:gd name="T22" fmla="*/ 177 w 177"/>
                <a:gd name="T23" fmla="*/ 70 h 132"/>
                <a:gd name="T24" fmla="*/ 164 w 177"/>
                <a:gd name="T25" fmla="*/ 83 h 132"/>
                <a:gd name="T26" fmla="*/ 164 w 177"/>
                <a:gd name="T27" fmla="*/ 83 h 132"/>
                <a:gd name="T28" fmla="*/ 105 w 177"/>
                <a:gd name="T29" fmla="*/ 129 h 132"/>
                <a:gd name="T30" fmla="*/ 80 w 177"/>
                <a:gd name="T31" fmla="*/ 132 h 132"/>
                <a:gd name="T32" fmla="*/ 23 w 177"/>
                <a:gd name="T33" fmla="*/ 111 h 132"/>
                <a:gd name="T34" fmla="*/ 39 w 177"/>
                <a:gd name="T35" fmla="*/ 120 h 132"/>
                <a:gd name="T36" fmla="*/ 80 w 177"/>
                <a:gd name="T37" fmla="*/ 129 h 132"/>
                <a:gd name="T38" fmla="*/ 105 w 177"/>
                <a:gd name="T39" fmla="*/ 126 h 132"/>
                <a:gd name="T40" fmla="*/ 151 w 177"/>
                <a:gd name="T41" fmla="*/ 99 h 132"/>
                <a:gd name="T42" fmla="*/ 161 w 177"/>
                <a:gd name="T43" fmla="*/ 81 h 132"/>
                <a:gd name="T44" fmla="*/ 163 w 177"/>
                <a:gd name="T45" fmla="*/ 80 h 132"/>
                <a:gd name="T46" fmla="*/ 164 w 177"/>
                <a:gd name="T47" fmla="*/ 80 h 132"/>
                <a:gd name="T48" fmla="*/ 174 w 177"/>
                <a:gd name="T49" fmla="*/ 70 h 132"/>
                <a:gd name="T50" fmla="*/ 170 w 177"/>
                <a:gd name="T51" fmla="*/ 61 h 132"/>
                <a:gd name="T52" fmla="*/ 168 w 177"/>
                <a:gd name="T53" fmla="*/ 61 h 132"/>
                <a:gd name="T54" fmla="*/ 162 w 177"/>
                <a:gd name="T55" fmla="*/ 64 h 132"/>
                <a:gd name="T56" fmla="*/ 160 w 177"/>
                <a:gd name="T57" fmla="*/ 66 h 132"/>
                <a:gd name="T58" fmla="*/ 158 w 177"/>
                <a:gd name="T59" fmla="*/ 67 h 132"/>
                <a:gd name="T60" fmla="*/ 157 w 177"/>
                <a:gd name="T61" fmla="*/ 66 h 132"/>
                <a:gd name="T62" fmla="*/ 25 w 177"/>
                <a:gd name="T63" fmla="*/ 42 h 132"/>
                <a:gd name="T64" fmla="*/ 19 w 177"/>
                <a:gd name="T65" fmla="*/ 96 h 132"/>
                <a:gd name="T66" fmla="*/ 17 w 177"/>
                <a:gd name="T67" fmla="*/ 96 h 132"/>
                <a:gd name="T68" fmla="*/ 9 w 177"/>
                <a:gd name="T69" fmla="*/ 92 h 132"/>
                <a:gd name="T70" fmla="*/ 3 w 177"/>
                <a:gd name="T71" fmla="*/ 98 h 132"/>
                <a:gd name="T72" fmla="*/ 5 w 177"/>
                <a:gd name="T73" fmla="*/ 104 h 132"/>
                <a:gd name="T74" fmla="*/ 16 w 177"/>
                <a:gd name="T75" fmla="*/ 112 h 132"/>
                <a:gd name="T76" fmla="*/ 22 w 177"/>
                <a:gd name="T77" fmla="*/ 111 h 132"/>
                <a:gd name="T78" fmla="*/ 22 w 177"/>
                <a:gd name="T79" fmla="*/ 111 h 132"/>
                <a:gd name="T80" fmla="*/ 23 w 177"/>
                <a:gd name="T81" fmla="*/ 111 h 132"/>
                <a:gd name="T82" fmla="*/ 160 w 177"/>
                <a:gd name="T83" fmla="*/ 65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7" h="132">
                  <a:moveTo>
                    <a:pt x="22" y="114"/>
                  </a:moveTo>
                  <a:cubicBezTo>
                    <a:pt x="21" y="114"/>
                    <a:pt x="19" y="115"/>
                    <a:pt x="16" y="115"/>
                  </a:cubicBezTo>
                  <a:cubicBezTo>
                    <a:pt x="16" y="115"/>
                    <a:pt x="16" y="115"/>
                    <a:pt x="16" y="115"/>
                  </a:cubicBezTo>
                  <a:cubicBezTo>
                    <a:pt x="11" y="115"/>
                    <a:pt x="5" y="113"/>
                    <a:pt x="2" y="106"/>
                  </a:cubicBezTo>
                  <a:cubicBezTo>
                    <a:pt x="2" y="106"/>
                    <a:pt x="2" y="106"/>
                    <a:pt x="2" y="106"/>
                  </a:cubicBezTo>
                  <a:cubicBezTo>
                    <a:pt x="1" y="103"/>
                    <a:pt x="0" y="100"/>
                    <a:pt x="0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2"/>
                    <a:pt x="4" y="89"/>
                    <a:pt x="9" y="89"/>
                  </a:cubicBezTo>
                  <a:cubicBezTo>
                    <a:pt x="9" y="89"/>
                    <a:pt x="9" y="89"/>
                    <a:pt x="9" y="89"/>
                  </a:cubicBezTo>
                  <a:cubicBezTo>
                    <a:pt x="12" y="89"/>
                    <a:pt x="14" y="90"/>
                    <a:pt x="17" y="92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9" y="0"/>
                    <a:pt x="129" y="1"/>
                    <a:pt x="130" y="1"/>
                  </a:cubicBezTo>
                  <a:cubicBezTo>
                    <a:pt x="130" y="1"/>
                    <a:pt x="130" y="1"/>
                    <a:pt x="130" y="1"/>
                  </a:cubicBezTo>
                  <a:cubicBezTo>
                    <a:pt x="159" y="63"/>
                    <a:pt x="159" y="63"/>
                    <a:pt x="159" y="63"/>
                  </a:cubicBezTo>
                  <a:cubicBezTo>
                    <a:pt x="160" y="61"/>
                    <a:pt x="163" y="58"/>
                    <a:pt x="168" y="58"/>
                  </a:cubicBezTo>
                  <a:cubicBezTo>
                    <a:pt x="168" y="58"/>
                    <a:pt x="168" y="58"/>
                    <a:pt x="168" y="58"/>
                  </a:cubicBezTo>
                  <a:cubicBezTo>
                    <a:pt x="169" y="58"/>
                    <a:pt x="170" y="58"/>
                    <a:pt x="171" y="59"/>
                  </a:cubicBezTo>
                  <a:cubicBezTo>
                    <a:pt x="171" y="59"/>
                    <a:pt x="171" y="59"/>
                    <a:pt x="171" y="59"/>
                  </a:cubicBezTo>
                  <a:cubicBezTo>
                    <a:pt x="175" y="60"/>
                    <a:pt x="177" y="65"/>
                    <a:pt x="177" y="70"/>
                  </a:cubicBezTo>
                  <a:cubicBezTo>
                    <a:pt x="177" y="70"/>
                    <a:pt x="177" y="70"/>
                    <a:pt x="177" y="70"/>
                  </a:cubicBezTo>
                  <a:cubicBezTo>
                    <a:pt x="177" y="76"/>
                    <a:pt x="173" y="83"/>
                    <a:pt x="164" y="83"/>
                  </a:cubicBezTo>
                  <a:cubicBezTo>
                    <a:pt x="164" y="83"/>
                    <a:pt x="164" y="83"/>
                    <a:pt x="164" y="83"/>
                  </a:cubicBezTo>
                  <a:cubicBezTo>
                    <a:pt x="164" y="83"/>
                    <a:pt x="164" y="83"/>
                    <a:pt x="164" y="83"/>
                  </a:cubicBezTo>
                  <a:cubicBezTo>
                    <a:pt x="164" y="83"/>
                    <a:pt x="164" y="83"/>
                    <a:pt x="164" y="83"/>
                  </a:cubicBezTo>
                  <a:cubicBezTo>
                    <a:pt x="162" y="90"/>
                    <a:pt x="150" y="118"/>
                    <a:pt x="105" y="129"/>
                  </a:cubicBezTo>
                  <a:cubicBezTo>
                    <a:pt x="105" y="129"/>
                    <a:pt x="105" y="129"/>
                    <a:pt x="105" y="129"/>
                  </a:cubicBezTo>
                  <a:cubicBezTo>
                    <a:pt x="96" y="131"/>
                    <a:pt x="88" y="132"/>
                    <a:pt x="80" y="132"/>
                  </a:cubicBezTo>
                  <a:cubicBezTo>
                    <a:pt x="80" y="132"/>
                    <a:pt x="80" y="132"/>
                    <a:pt x="80" y="132"/>
                  </a:cubicBezTo>
                  <a:cubicBezTo>
                    <a:pt x="48" y="132"/>
                    <a:pt x="26" y="117"/>
                    <a:pt x="22" y="114"/>
                  </a:cubicBezTo>
                  <a:close/>
                  <a:moveTo>
                    <a:pt x="23" y="111"/>
                  </a:moveTo>
                  <a:cubicBezTo>
                    <a:pt x="23" y="111"/>
                    <a:pt x="29" y="116"/>
                    <a:pt x="39" y="120"/>
                  </a:cubicBezTo>
                  <a:cubicBezTo>
                    <a:pt x="39" y="120"/>
                    <a:pt x="39" y="120"/>
                    <a:pt x="39" y="120"/>
                  </a:cubicBezTo>
                  <a:cubicBezTo>
                    <a:pt x="48" y="125"/>
                    <a:pt x="62" y="129"/>
                    <a:pt x="80" y="129"/>
                  </a:cubicBezTo>
                  <a:cubicBezTo>
                    <a:pt x="80" y="129"/>
                    <a:pt x="80" y="129"/>
                    <a:pt x="80" y="129"/>
                  </a:cubicBezTo>
                  <a:cubicBezTo>
                    <a:pt x="87" y="129"/>
                    <a:pt x="96" y="128"/>
                    <a:pt x="105" y="126"/>
                  </a:cubicBezTo>
                  <a:cubicBezTo>
                    <a:pt x="105" y="126"/>
                    <a:pt x="105" y="126"/>
                    <a:pt x="105" y="126"/>
                  </a:cubicBezTo>
                  <a:cubicBezTo>
                    <a:pt x="129" y="120"/>
                    <a:pt x="143" y="109"/>
                    <a:pt x="151" y="99"/>
                  </a:cubicBezTo>
                  <a:cubicBezTo>
                    <a:pt x="151" y="99"/>
                    <a:pt x="151" y="99"/>
                    <a:pt x="151" y="99"/>
                  </a:cubicBezTo>
                  <a:cubicBezTo>
                    <a:pt x="159" y="89"/>
                    <a:pt x="161" y="81"/>
                    <a:pt x="161" y="81"/>
                  </a:cubicBezTo>
                  <a:cubicBezTo>
                    <a:pt x="161" y="81"/>
                    <a:pt x="161" y="81"/>
                    <a:pt x="161" y="81"/>
                  </a:cubicBezTo>
                  <a:cubicBezTo>
                    <a:pt x="161" y="81"/>
                    <a:pt x="162" y="80"/>
                    <a:pt x="163" y="80"/>
                  </a:cubicBezTo>
                  <a:cubicBezTo>
                    <a:pt x="163" y="80"/>
                    <a:pt x="163" y="80"/>
                    <a:pt x="163" y="80"/>
                  </a:cubicBezTo>
                  <a:cubicBezTo>
                    <a:pt x="163" y="80"/>
                    <a:pt x="164" y="80"/>
                    <a:pt x="164" y="80"/>
                  </a:cubicBezTo>
                  <a:cubicBezTo>
                    <a:pt x="164" y="80"/>
                    <a:pt x="164" y="80"/>
                    <a:pt x="164" y="80"/>
                  </a:cubicBezTo>
                  <a:cubicBezTo>
                    <a:pt x="171" y="80"/>
                    <a:pt x="174" y="75"/>
                    <a:pt x="174" y="70"/>
                  </a:cubicBezTo>
                  <a:cubicBezTo>
                    <a:pt x="174" y="70"/>
                    <a:pt x="174" y="70"/>
                    <a:pt x="174" y="70"/>
                  </a:cubicBezTo>
                  <a:cubicBezTo>
                    <a:pt x="174" y="66"/>
                    <a:pt x="172" y="62"/>
                    <a:pt x="170" y="61"/>
                  </a:cubicBezTo>
                  <a:cubicBezTo>
                    <a:pt x="170" y="61"/>
                    <a:pt x="170" y="61"/>
                    <a:pt x="170" y="61"/>
                  </a:cubicBezTo>
                  <a:cubicBezTo>
                    <a:pt x="169" y="61"/>
                    <a:pt x="168" y="61"/>
                    <a:pt x="168" y="61"/>
                  </a:cubicBezTo>
                  <a:cubicBezTo>
                    <a:pt x="168" y="61"/>
                    <a:pt x="168" y="61"/>
                    <a:pt x="168" y="61"/>
                  </a:cubicBezTo>
                  <a:cubicBezTo>
                    <a:pt x="165" y="61"/>
                    <a:pt x="163" y="62"/>
                    <a:pt x="162" y="64"/>
                  </a:cubicBezTo>
                  <a:cubicBezTo>
                    <a:pt x="162" y="64"/>
                    <a:pt x="162" y="64"/>
                    <a:pt x="162" y="64"/>
                  </a:cubicBezTo>
                  <a:cubicBezTo>
                    <a:pt x="160" y="65"/>
                    <a:pt x="160" y="66"/>
                    <a:pt x="160" y="66"/>
                  </a:cubicBezTo>
                  <a:cubicBezTo>
                    <a:pt x="160" y="66"/>
                    <a:pt x="160" y="66"/>
                    <a:pt x="160" y="66"/>
                  </a:cubicBezTo>
                  <a:cubicBezTo>
                    <a:pt x="159" y="67"/>
                    <a:pt x="159" y="67"/>
                    <a:pt x="158" y="67"/>
                  </a:cubicBezTo>
                  <a:cubicBezTo>
                    <a:pt x="158" y="67"/>
                    <a:pt x="158" y="67"/>
                    <a:pt x="158" y="67"/>
                  </a:cubicBezTo>
                  <a:cubicBezTo>
                    <a:pt x="158" y="67"/>
                    <a:pt x="157" y="67"/>
                    <a:pt x="157" y="66"/>
                  </a:cubicBezTo>
                  <a:cubicBezTo>
                    <a:pt x="157" y="66"/>
                    <a:pt x="157" y="66"/>
                    <a:pt x="157" y="66"/>
                  </a:cubicBezTo>
                  <a:cubicBezTo>
                    <a:pt x="128" y="4"/>
                    <a:pt x="128" y="4"/>
                    <a:pt x="128" y="4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0" y="95"/>
                    <a:pt x="20" y="95"/>
                    <a:pt x="20" y="95"/>
                  </a:cubicBezTo>
                  <a:cubicBezTo>
                    <a:pt x="20" y="95"/>
                    <a:pt x="19" y="96"/>
                    <a:pt x="19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18" y="96"/>
                    <a:pt x="18" y="96"/>
                    <a:pt x="17" y="96"/>
                  </a:cubicBezTo>
                  <a:cubicBezTo>
                    <a:pt x="17" y="96"/>
                    <a:pt x="17" y="96"/>
                    <a:pt x="17" y="96"/>
                  </a:cubicBezTo>
                  <a:cubicBezTo>
                    <a:pt x="15" y="93"/>
                    <a:pt x="12" y="92"/>
                    <a:pt x="9" y="92"/>
                  </a:cubicBezTo>
                  <a:cubicBezTo>
                    <a:pt x="9" y="92"/>
                    <a:pt x="9" y="92"/>
                    <a:pt x="9" y="92"/>
                  </a:cubicBezTo>
                  <a:cubicBezTo>
                    <a:pt x="5" y="92"/>
                    <a:pt x="3" y="94"/>
                    <a:pt x="3" y="98"/>
                  </a:cubicBezTo>
                  <a:cubicBezTo>
                    <a:pt x="3" y="98"/>
                    <a:pt x="3" y="98"/>
                    <a:pt x="3" y="98"/>
                  </a:cubicBezTo>
                  <a:cubicBezTo>
                    <a:pt x="3" y="100"/>
                    <a:pt x="3" y="102"/>
                    <a:pt x="5" y="104"/>
                  </a:cubicBezTo>
                  <a:cubicBezTo>
                    <a:pt x="5" y="104"/>
                    <a:pt x="5" y="104"/>
                    <a:pt x="5" y="104"/>
                  </a:cubicBezTo>
                  <a:cubicBezTo>
                    <a:pt x="8" y="111"/>
                    <a:pt x="12" y="112"/>
                    <a:pt x="16" y="112"/>
                  </a:cubicBezTo>
                  <a:cubicBezTo>
                    <a:pt x="16" y="112"/>
                    <a:pt x="16" y="112"/>
                    <a:pt x="16" y="112"/>
                  </a:cubicBezTo>
                  <a:cubicBezTo>
                    <a:pt x="19" y="112"/>
                    <a:pt x="22" y="111"/>
                    <a:pt x="22" y="111"/>
                  </a:cubicBezTo>
                  <a:cubicBezTo>
                    <a:pt x="22" y="111"/>
                    <a:pt x="22" y="111"/>
                    <a:pt x="22" y="111"/>
                  </a:cubicBezTo>
                  <a:cubicBezTo>
                    <a:pt x="22" y="111"/>
                    <a:pt x="22" y="111"/>
                    <a:pt x="22" y="111"/>
                  </a:cubicBezTo>
                  <a:cubicBezTo>
                    <a:pt x="22" y="111"/>
                    <a:pt x="22" y="111"/>
                    <a:pt x="22" y="111"/>
                  </a:cubicBezTo>
                  <a:cubicBezTo>
                    <a:pt x="23" y="111"/>
                    <a:pt x="23" y="111"/>
                    <a:pt x="23" y="111"/>
                  </a:cubicBezTo>
                  <a:close/>
                  <a:moveTo>
                    <a:pt x="158" y="66"/>
                  </a:moveTo>
                  <a:cubicBezTo>
                    <a:pt x="160" y="65"/>
                    <a:pt x="160" y="65"/>
                    <a:pt x="160" y="65"/>
                  </a:cubicBezTo>
                  <a:cubicBezTo>
                    <a:pt x="158" y="66"/>
                    <a:pt x="158" y="66"/>
                    <a:pt x="158" y="66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Freeform 29"/>
            <p:cNvSpPr>
              <a:spLocks/>
            </p:cNvSpPr>
            <p:nvPr/>
          </p:nvSpPr>
          <p:spPr bwMode="auto">
            <a:xfrm>
              <a:off x="738" y="982"/>
              <a:ext cx="182" cy="355"/>
            </a:xfrm>
            <a:custGeom>
              <a:avLst/>
              <a:gdLst>
                <a:gd name="T0" fmla="*/ 26 w 50"/>
                <a:gd name="T1" fmla="*/ 21 h 98"/>
                <a:gd name="T2" fmla="*/ 45 w 50"/>
                <a:gd name="T3" fmla="*/ 98 h 98"/>
                <a:gd name="T4" fmla="*/ 50 w 50"/>
                <a:gd name="T5" fmla="*/ 0 h 98"/>
                <a:gd name="T6" fmla="*/ 26 w 50"/>
                <a:gd name="T7" fmla="*/ 21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98">
                  <a:moveTo>
                    <a:pt x="26" y="21"/>
                  </a:moveTo>
                  <a:cubicBezTo>
                    <a:pt x="0" y="60"/>
                    <a:pt x="45" y="98"/>
                    <a:pt x="45" y="98"/>
                  </a:cubicBezTo>
                  <a:cubicBezTo>
                    <a:pt x="22" y="68"/>
                    <a:pt x="50" y="0"/>
                    <a:pt x="50" y="0"/>
                  </a:cubicBezTo>
                  <a:lnTo>
                    <a:pt x="26" y="21"/>
                  </a:lnTo>
                  <a:close/>
                </a:path>
              </a:pathLst>
            </a:custGeom>
            <a:solidFill>
              <a:srgbClr val="B48B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Freeform 30"/>
            <p:cNvSpPr>
              <a:spLocks noEditPoints="1"/>
            </p:cNvSpPr>
            <p:nvPr/>
          </p:nvSpPr>
          <p:spPr bwMode="auto">
            <a:xfrm>
              <a:off x="796" y="975"/>
              <a:ext cx="127" cy="370"/>
            </a:xfrm>
            <a:custGeom>
              <a:avLst/>
              <a:gdLst>
                <a:gd name="T0" fmla="*/ 28 w 35"/>
                <a:gd name="T1" fmla="*/ 101 h 102"/>
                <a:gd name="T2" fmla="*/ 0 w 35"/>
                <a:gd name="T3" fmla="*/ 49 h 102"/>
                <a:gd name="T4" fmla="*/ 0 w 35"/>
                <a:gd name="T5" fmla="*/ 49 h 102"/>
                <a:gd name="T6" fmla="*/ 9 w 35"/>
                <a:gd name="T7" fmla="*/ 22 h 102"/>
                <a:gd name="T8" fmla="*/ 9 w 35"/>
                <a:gd name="T9" fmla="*/ 22 h 102"/>
                <a:gd name="T10" fmla="*/ 9 w 35"/>
                <a:gd name="T11" fmla="*/ 22 h 102"/>
                <a:gd name="T12" fmla="*/ 33 w 35"/>
                <a:gd name="T13" fmla="*/ 1 h 102"/>
                <a:gd name="T14" fmla="*/ 34 w 35"/>
                <a:gd name="T15" fmla="*/ 1 h 102"/>
                <a:gd name="T16" fmla="*/ 34 w 35"/>
                <a:gd name="T17" fmla="*/ 1 h 102"/>
                <a:gd name="T18" fmla="*/ 35 w 35"/>
                <a:gd name="T19" fmla="*/ 3 h 102"/>
                <a:gd name="T20" fmla="*/ 35 w 35"/>
                <a:gd name="T21" fmla="*/ 3 h 102"/>
                <a:gd name="T22" fmla="*/ 21 w 35"/>
                <a:gd name="T23" fmla="*/ 67 h 102"/>
                <a:gd name="T24" fmla="*/ 21 w 35"/>
                <a:gd name="T25" fmla="*/ 67 h 102"/>
                <a:gd name="T26" fmla="*/ 30 w 35"/>
                <a:gd name="T27" fmla="*/ 99 h 102"/>
                <a:gd name="T28" fmla="*/ 30 w 35"/>
                <a:gd name="T29" fmla="*/ 99 h 102"/>
                <a:gd name="T30" fmla="*/ 30 w 35"/>
                <a:gd name="T31" fmla="*/ 101 h 102"/>
                <a:gd name="T32" fmla="*/ 30 w 35"/>
                <a:gd name="T33" fmla="*/ 101 h 102"/>
                <a:gd name="T34" fmla="*/ 29 w 35"/>
                <a:gd name="T35" fmla="*/ 102 h 102"/>
                <a:gd name="T36" fmla="*/ 29 w 35"/>
                <a:gd name="T37" fmla="*/ 102 h 102"/>
                <a:gd name="T38" fmla="*/ 28 w 35"/>
                <a:gd name="T39" fmla="*/ 101 h 102"/>
                <a:gd name="T40" fmla="*/ 3 w 35"/>
                <a:gd name="T41" fmla="*/ 49 h 102"/>
                <a:gd name="T42" fmla="*/ 16 w 35"/>
                <a:gd name="T43" fmla="*/ 84 h 102"/>
                <a:gd name="T44" fmla="*/ 16 w 35"/>
                <a:gd name="T45" fmla="*/ 84 h 102"/>
                <a:gd name="T46" fmla="*/ 22 w 35"/>
                <a:gd name="T47" fmla="*/ 91 h 102"/>
                <a:gd name="T48" fmla="*/ 22 w 35"/>
                <a:gd name="T49" fmla="*/ 91 h 102"/>
                <a:gd name="T50" fmla="*/ 18 w 35"/>
                <a:gd name="T51" fmla="*/ 67 h 102"/>
                <a:gd name="T52" fmla="*/ 18 w 35"/>
                <a:gd name="T53" fmla="*/ 67 h 102"/>
                <a:gd name="T54" fmla="*/ 30 w 35"/>
                <a:gd name="T55" fmla="*/ 7 h 102"/>
                <a:gd name="T56" fmla="*/ 30 w 35"/>
                <a:gd name="T57" fmla="*/ 7 h 102"/>
                <a:gd name="T58" fmla="*/ 11 w 35"/>
                <a:gd name="T59" fmla="*/ 24 h 102"/>
                <a:gd name="T60" fmla="*/ 3 w 35"/>
                <a:gd name="T61" fmla="*/ 4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5" h="102">
                  <a:moveTo>
                    <a:pt x="28" y="101"/>
                  </a:moveTo>
                  <a:cubicBezTo>
                    <a:pt x="27" y="101"/>
                    <a:pt x="1" y="78"/>
                    <a:pt x="0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40"/>
                    <a:pt x="3" y="3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3" y="1"/>
                    <a:pt x="34" y="0"/>
                    <a:pt x="34" y="1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5" y="1"/>
                    <a:pt x="35" y="2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21" y="37"/>
                    <a:pt x="21" y="67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21" y="79"/>
                    <a:pt x="24" y="91"/>
                    <a:pt x="30" y="99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30" y="100"/>
                    <a:pt x="30" y="101"/>
                    <a:pt x="30" y="101"/>
                  </a:cubicBezTo>
                  <a:cubicBezTo>
                    <a:pt x="30" y="101"/>
                    <a:pt x="30" y="101"/>
                    <a:pt x="30" y="101"/>
                  </a:cubicBezTo>
                  <a:cubicBezTo>
                    <a:pt x="29" y="101"/>
                    <a:pt x="29" y="102"/>
                    <a:pt x="29" y="102"/>
                  </a:cubicBezTo>
                  <a:cubicBezTo>
                    <a:pt x="29" y="102"/>
                    <a:pt x="29" y="102"/>
                    <a:pt x="29" y="102"/>
                  </a:cubicBezTo>
                  <a:cubicBezTo>
                    <a:pt x="28" y="102"/>
                    <a:pt x="28" y="101"/>
                    <a:pt x="28" y="101"/>
                  </a:cubicBezTo>
                  <a:close/>
                  <a:moveTo>
                    <a:pt x="3" y="49"/>
                  </a:moveTo>
                  <a:cubicBezTo>
                    <a:pt x="3" y="62"/>
                    <a:pt x="10" y="75"/>
                    <a:pt x="16" y="84"/>
                  </a:cubicBezTo>
                  <a:cubicBezTo>
                    <a:pt x="16" y="84"/>
                    <a:pt x="16" y="84"/>
                    <a:pt x="16" y="84"/>
                  </a:cubicBezTo>
                  <a:cubicBezTo>
                    <a:pt x="18" y="87"/>
                    <a:pt x="20" y="89"/>
                    <a:pt x="22" y="91"/>
                  </a:cubicBezTo>
                  <a:cubicBezTo>
                    <a:pt x="22" y="91"/>
                    <a:pt x="22" y="91"/>
                    <a:pt x="22" y="91"/>
                  </a:cubicBezTo>
                  <a:cubicBezTo>
                    <a:pt x="19" y="84"/>
                    <a:pt x="18" y="76"/>
                    <a:pt x="18" y="67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18" y="44"/>
                    <a:pt x="26" y="18"/>
                    <a:pt x="30" y="7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6" y="32"/>
                    <a:pt x="4" y="41"/>
                    <a:pt x="3" y="4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Freeform 31"/>
            <p:cNvSpPr>
              <a:spLocks/>
            </p:cNvSpPr>
            <p:nvPr/>
          </p:nvSpPr>
          <p:spPr bwMode="auto">
            <a:xfrm>
              <a:off x="1065" y="1225"/>
              <a:ext cx="135" cy="58"/>
            </a:xfrm>
            <a:custGeom>
              <a:avLst/>
              <a:gdLst>
                <a:gd name="T0" fmla="*/ 1 w 37"/>
                <a:gd name="T1" fmla="*/ 12 h 16"/>
                <a:gd name="T2" fmla="*/ 0 w 37"/>
                <a:gd name="T3" fmla="*/ 10 h 16"/>
                <a:gd name="T4" fmla="*/ 0 w 37"/>
                <a:gd name="T5" fmla="*/ 10 h 16"/>
                <a:gd name="T6" fmla="*/ 2 w 37"/>
                <a:gd name="T7" fmla="*/ 9 h 16"/>
                <a:gd name="T8" fmla="*/ 2 w 37"/>
                <a:gd name="T9" fmla="*/ 9 h 16"/>
                <a:gd name="T10" fmla="*/ 15 w 37"/>
                <a:gd name="T11" fmla="*/ 13 h 16"/>
                <a:gd name="T12" fmla="*/ 15 w 37"/>
                <a:gd name="T13" fmla="*/ 13 h 16"/>
                <a:gd name="T14" fmla="*/ 30 w 37"/>
                <a:gd name="T15" fmla="*/ 7 h 16"/>
                <a:gd name="T16" fmla="*/ 30 w 37"/>
                <a:gd name="T17" fmla="*/ 7 h 16"/>
                <a:gd name="T18" fmla="*/ 34 w 37"/>
                <a:gd name="T19" fmla="*/ 1 h 16"/>
                <a:gd name="T20" fmla="*/ 34 w 37"/>
                <a:gd name="T21" fmla="*/ 1 h 16"/>
                <a:gd name="T22" fmla="*/ 36 w 37"/>
                <a:gd name="T23" fmla="*/ 0 h 16"/>
                <a:gd name="T24" fmla="*/ 36 w 37"/>
                <a:gd name="T25" fmla="*/ 0 h 16"/>
                <a:gd name="T26" fmla="*/ 37 w 37"/>
                <a:gd name="T27" fmla="*/ 2 h 16"/>
                <a:gd name="T28" fmla="*/ 37 w 37"/>
                <a:gd name="T29" fmla="*/ 2 h 16"/>
                <a:gd name="T30" fmla="*/ 15 w 37"/>
                <a:gd name="T31" fmla="*/ 16 h 16"/>
                <a:gd name="T32" fmla="*/ 15 w 37"/>
                <a:gd name="T33" fmla="*/ 16 h 16"/>
                <a:gd name="T34" fmla="*/ 1 w 37"/>
                <a:gd name="T35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" h="16">
                  <a:moveTo>
                    <a:pt x="1" y="12"/>
                  </a:moveTo>
                  <a:cubicBezTo>
                    <a:pt x="0" y="12"/>
                    <a:pt x="0" y="11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7" y="12"/>
                    <a:pt x="12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22" y="13"/>
                    <a:pt x="27" y="10"/>
                    <a:pt x="30" y="7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3" y="4"/>
                    <a:pt x="34" y="1"/>
                    <a:pt x="34" y="1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4" y="0"/>
                    <a:pt x="35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7" y="1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0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6"/>
                    <a:pt x="6" y="15"/>
                    <a:pt x="1" y="12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Freeform 32"/>
            <p:cNvSpPr>
              <a:spLocks/>
            </p:cNvSpPr>
            <p:nvPr/>
          </p:nvSpPr>
          <p:spPr bwMode="auto">
            <a:xfrm>
              <a:off x="1283" y="975"/>
              <a:ext cx="131" cy="246"/>
            </a:xfrm>
            <a:custGeom>
              <a:avLst/>
              <a:gdLst>
                <a:gd name="T0" fmla="*/ 0 w 36"/>
                <a:gd name="T1" fmla="*/ 6 h 68"/>
                <a:gd name="T2" fmla="*/ 19 w 36"/>
                <a:gd name="T3" fmla="*/ 68 h 68"/>
                <a:gd name="T4" fmla="*/ 3 w 36"/>
                <a:gd name="T5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68">
                  <a:moveTo>
                    <a:pt x="0" y="6"/>
                  </a:moveTo>
                  <a:cubicBezTo>
                    <a:pt x="0" y="6"/>
                    <a:pt x="22" y="34"/>
                    <a:pt x="19" y="68"/>
                  </a:cubicBezTo>
                  <a:cubicBezTo>
                    <a:pt x="19" y="68"/>
                    <a:pt x="36" y="19"/>
                    <a:pt x="3" y="0"/>
                  </a:cubicBezTo>
                </a:path>
              </a:pathLst>
            </a:custGeom>
            <a:solidFill>
              <a:srgbClr val="B48B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" name="Freeform 33"/>
            <p:cNvSpPr>
              <a:spLocks/>
            </p:cNvSpPr>
            <p:nvPr/>
          </p:nvSpPr>
          <p:spPr bwMode="auto">
            <a:xfrm>
              <a:off x="1276" y="967"/>
              <a:ext cx="98" cy="258"/>
            </a:xfrm>
            <a:custGeom>
              <a:avLst/>
              <a:gdLst>
                <a:gd name="T0" fmla="*/ 20 w 27"/>
                <a:gd name="T1" fmla="*/ 71 h 71"/>
                <a:gd name="T2" fmla="*/ 19 w 27"/>
                <a:gd name="T3" fmla="*/ 70 h 71"/>
                <a:gd name="T4" fmla="*/ 19 w 27"/>
                <a:gd name="T5" fmla="*/ 70 h 71"/>
                <a:gd name="T6" fmla="*/ 19 w 27"/>
                <a:gd name="T7" fmla="*/ 64 h 71"/>
                <a:gd name="T8" fmla="*/ 19 w 27"/>
                <a:gd name="T9" fmla="*/ 64 h 71"/>
                <a:gd name="T10" fmla="*/ 10 w 27"/>
                <a:gd name="T11" fmla="*/ 25 h 71"/>
                <a:gd name="T12" fmla="*/ 10 w 27"/>
                <a:gd name="T13" fmla="*/ 25 h 71"/>
                <a:gd name="T14" fmla="*/ 1 w 27"/>
                <a:gd name="T15" fmla="*/ 9 h 71"/>
                <a:gd name="T16" fmla="*/ 1 w 27"/>
                <a:gd name="T17" fmla="*/ 9 h 71"/>
                <a:gd name="T18" fmla="*/ 1 w 27"/>
                <a:gd name="T19" fmla="*/ 9 h 71"/>
                <a:gd name="T20" fmla="*/ 1 w 27"/>
                <a:gd name="T21" fmla="*/ 7 h 71"/>
                <a:gd name="T22" fmla="*/ 1 w 27"/>
                <a:gd name="T23" fmla="*/ 7 h 71"/>
                <a:gd name="T24" fmla="*/ 3 w 27"/>
                <a:gd name="T25" fmla="*/ 8 h 71"/>
                <a:gd name="T26" fmla="*/ 3 w 27"/>
                <a:gd name="T27" fmla="*/ 8 h 71"/>
                <a:gd name="T28" fmla="*/ 22 w 27"/>
                <a:gd name="T29" fmla="*/ 58 h 71"/>
                <a:gd name="T30" fmla="*/ 22 w 27"/>
                <a:gd name="T31" fmla="*/ 58 h 71"/>
                <a:gd name="T32" fmla="*/ 24 w 27"/>
                <a:gd name="T33" fmla="*/ 42 h 71"/>
                <a:gd name="T34" fmla="*/ 24 w 27"/>
                <a:gd name="T35" fmla="*/ 42 h 71"/>
                <a:gd name="T36" fmla="*/ 4 w 27"/>
                <a:gd name="T37" fmla="*/ 3 h 71"/>
                <a:gd name="T38" fmla="*/ 4 w 27"/>
                <a:gd name="T39" fmla="*/ 3 h 71"/>
                <a:gd name="T40" fmla="*/ 4 w 27"/>
                <a:gd name="T41" fmla="*/ 1 h 71"/>
                <a:gd name="T42" fmla="*/ 4 w 27"/>
                <a:gd name="T43" fmla="*/ 1 h 71"/>
                <a:gd name="T44" fmla="*/ 6 w 27"/>
                <a:gd name="T45" fmla="*/ 1 h 71"/>
                <a:gd name="T46" fmla="*/ 6 w 27"/>
                <a:gd name="T47" fmla="*/ 1 h 71"/>
                <a:gd name="T48" fmla="*/ 27 w 27"/>
                <a:gd name="T49" fmla="*/ 42 h 71"/>
                <a:gd name="T50" fmla="*/ 27 w 27"/>
                <a:gd name="T51" fmla="*/ 42 h 71"/>
                <a:gd name="T52" fmla="*/ 22 w 27"/>
                <a:gd name="T53" fmla="*/ 70 h 71"/>
                <a:gd name="T54" fmla="*/ 22 w 27"/>
                <a:gd name="T55" fmla="*/ 70 h 71"/>
                <a:gd name="T56" fmla="*/ 21 w 27"/>
                <a:gd name="T57" fmla="*/ 71 h 71"/>
                <a:gd name="T58" fmla="*/ 21 w 27"/>
                <a:gd name="T59" fmla="*/ 71 h 71"/>
                <a:gd name="T60" fmla="*/ 20 w 27"/>
                <a:gd name="T61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" h="71">
                  <a:moveTo>
                    <a:pt x="20" y="71"/>
                  </a:moveTo>
                  <a:cubicBezTo>
                    <a:pt x="20" y="71"/>
                    <a:pt x="19" y="70"/>
                    <a:pt x="19" y="70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19" y="68"/>
                    <a:pt x="19" y="66"/>
                    <a:pt x="19" y="64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19" y="48"/>
                    <a:pt x="15" y="35"/>
                    <a:pt x="10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5" y="15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9"/>
                    <a:pt x="0" y="8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20" y="29"/>
                    <a:pt x="22" y="58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23" y="53"/>
                    <a:pt x="24" y="48"/>
                    <a:pt x="24" y="42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4" y="28"/>
                    <a:pt x="20" y="12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3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5" y="0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22" y="10"/>
                    <a:pt x="27" y="27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57"/>
                    <a:pt x="22" y="70"/>
                    <a:pt x="22" y="70"/>
                  </a:cubicBezTo>
                  <a:cubicBezTo>
                    <a:pt x="22" y="70"/>
                    <a:pt x="22" y="70"/>
                    <a:pt x="22" y="70"/>
                  </a:cubicBezTo>
                  <a:cubicBezTo>
                    <a:pt x="22" y="71"/>
                    <a:pt x="21" y="71"/>
                    <a:pt x="21" y="71"/>
                  </a:cubicBezTo>
                  <a:cubicBezTo>
                    <a:pt x="21" y="71"/>
                    <a:pt x="21" y="71"/>
                    <a:pt x="21" y="71"/>
                  </a:cubicBezTo>
                  <a:cubicBezTo>
                    <a:pt x="21" y="71"/>
                    <a:pt x="21" y="71"/>
                    <a:pt x="20" y="7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Freeform 34"/>
            <p:cNvSpPr>
              <a:spLocks/>
            </p:cNvSpPr>
            <p:nvPr/>
          </p:nvSpPr>
          <p:spPr bwMode="auto">
            <a:xfrm>
              <a:off x="956" y="1210"/>
              <a:ext cx="51" cy="48"/>
            </a:xfrm>
            <a:custGeom>
              <a:avLst/>
              <a:gdLst>
                <a:gd name="T0" fmla="*/ 0 w 14"/>
                <a:gd name="T1" fmla="*/ 6 h 13"/>
                <a:gd name="T2" fmla="*/ 7 w 14"/>
                <a:gd name="T3" fmla="*/ 13 h 13"/>
                <a:gd name="T4" fmla="*/ 13 w 14"/>
                <a:gd name="T5" fmla="*/ 6 h 13"/>
                <a:gd name="T6" fmla="*/ 7 w 14"/>
                <a:gd name="T7" fmla="*/ 0 h 13"/>
                <a:gd name="T8" fmla="*/ 0 w 14"/>
                <a:gd name="T9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3">
                  <a:moveTo>
                    <a:pt x="0" y="6"/>
                  </a:moveTo>
                  <a:cubicBezTo>
                    <a:pt x="0" y="10"/>
                    <a:pt x="3" y="13"/>
                    <a:pt x="7" y="13"/>
                  </a:cubicBezTo>
                  <a:cubicBezTo>
                    <a:pt x="11" y="13"/>
                    <a:pt x="14" y="10"/>
                    <a:pt x="13" y="6"/>
                  </a:cubicBezTo>
                  <a:cubicBezTo>
                    <a:pt x="13" y="2"/>
                    <a:pt x="10" y="0"/>
                    <a:pt x="7" y="0"/>
                  </a:cubicBezTo>
                  <a:cubicBezTo>
                    <a:pt x="3" y="0"/>
                    <a:pt x="0" y="3"/>
                    <a:pt x="0" y="6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" name="Freeform 35"/>
            <p:cNvSpPr>
              <a:spLocks/>
            </p:cNvSpPr>
            <p:nvPr/>
          </p:nvSpPr>
          <p:spPr bwMode="auto">
            <a:xfrm>
              <a:off x="1214" y="1138"/>
              <a:ext cx="51" cy="47"/>
            </a:xfrm>
            <a:custGeom>
              <a:avLst/>
              <a:gdLst>
                <a:gd name="T0" fmla="*/ 1 w 14"/>
                <a:gd name="T1" fmla="*/ 7 h 13"/>
                <a:gd name="T2" fmla="*/ 7 w 14"/>
                <a:gd name="T3" fmla="*/ 13 h 13"/>
                <a:gd name="T4" fmla="*/ 14 w 14"/>
                <a:gd name="T5" fmla="*/ 6 h 13"/>
                <a:gd name="T6" fmla="*/ 7 w 14"/>
                <a:gd name="T7" fmla="*/ 0 h 13"/>
                <a:gd name="T8" fmla="*/ 1 w 14"/>
                <a:gd name="T9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3">
                  <a:moveTo>
                    <a:pt x="1" y="7"/>
                  </a:moveTo>
                  <a:cubicBezTo>
                    <a:pt x="1" y="10"/>
                    <a:pt x="4" y="13"/>
                    <a:pt x="7" y="13"/>
                  </a:cubicBezTo>
                  <a:cubicBezTo>
                    <a:pt x="11" y="13"/>
                    <a:pt x="14" y="10"/>
                    <a:pt x="14" y="6"/>
                  </a:cubicBezTo>
                  <a:cubicBezTo>
                    <a:pt x="14" y="3"/>
                    <a:pt x="11" y="0"/>
                    <a:pt x="7" y="0"/>
                  </a:cubicBezTo>
                  <a:cubicBezTo>
                    <a:pt x="3" y="0"/>
                    <a:pt x="0" y="3"/>
                    <a:pt x="1" y="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Oval 36"/>
            <p:cNvSpPr>
              <a:spLocks noChangeArrowheads="1"/>
            </p:cNvSpPr>
            <p:nvPr/>
          </p:nvSpPr>
          <p:spPr bwMode="auto">
            <a:xfrm>
              <a:off x="923" y="1265"/>
              <a:ext cx="98" cy="58"/>
            </a:xfrm>
            <a:prstGeom prst="ellipse">
              <a:avLst/>
            </a:prstGeom>
            <a:solidFill>
              <a:srgbClr val="FFB3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Freeform 37"/>
            <p:cNvSpPr>
              <a:spLocks/>
            </p:cNvSpPr>
            <p:nvPr/>
          </p:nvSpPr>
          <p:spPr bwMode="auto">
            <a:xfrm>
              <a:off x="1240" y="1160"/>
              <a:ext cx="94" cy="87"/>
            </a:xfrm>
            <a:custGeom>
              <a:avLst/>
              <a:gdLst>
                <a:gd name="T0" fmla="*/ 3 w 26"/>
                <a:gd name="T1" fmla="*/ 20 h 24"/>
                <a:gd name="T2" fmla="*/ 18 w 26"/>
                <a:gd name="T3" fmla="*/ 18 h 24"/>
                <a:gd name="T4" fmla="*/ 24 w 26"/>
                <a:gd name="T5" fmla="*/ 4 h 24"/>
                <a:gd name="T6" fmla="*/ 8 w 26"/>
                <a:gd name="T7" fmla="*/ 6 h 24"/>
                <a:gd name="T8" fmla="*/ 3 w 26"/>
                <a:gd name="T9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4">
                  <a:moveTo>
                    <a:pt x="3" y="20"/>
                  </a:moveTo>
                  <a:cubicBezTo>
                    <a:pt x="5" y="24"/>
                    <a:pt x="12" y="23"/>
                    <a:pt x="18" y="18"/>
                  </a:cubicBezTo>
                  <a:cubicBezTo>
                    <a:pt x="24" y="14"/>
                    <a:pt x="26" y="7"/>
                    <a:pt x="24" y="4"/>
                  </a:cubicBezTo>
                  <a:cubicBezTo>
                    <a:pt x="21" y="0"/>
                    <a:pt x="14" y="1"/>
                    <a:pt x="8" y="6"/>
                  </a:cubicBezTo>
                  <a:cubicBezTo>
                    <a:pt x="2" y="10"/>
                    <a:pt x="0" y="17"/>
                    <a:pt x="3" y="20"/>
                  </a:cubicBezTo>
                  <a:close/>
                </a:path>
              </a:pathLst>
            </a:custGeom>
            <a:solidFill>
              <a:srgbClr val="FFB3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Freeform 38"/>
            <p:cNvSpPr>
              <a:spLocks/>
            </p:cNvSpPr>
            <p:nvPr/>
          </p:nvSpPr>
          <p:spPr bwMode="auto">
            <a:xfrm>
              <a:off x="1127" y="793"/>
              <a:ext cx="280" cy="305"/>
            </a:xfrm>
            <a:custGeom>
              <a:avLst/>
              <a:gdLst>
                <a:gd name="T0" fmla="*/ 30 w 77"/>
                <a:gd name="T1" fmla="*/ 7 h 84"/>
                <a:gd name="T2" fmla="*/ 58 w 77"/>
                <a:gd name="T3" fmla="*/ 22 h 84"/>
                <a:gd name="T4" fmla="*/ 67 w 77"/>
                <a:gd name="T5" fmla="*/ 84 h 84"/>
                <a:gd name="T6" fmla="*/ 43 w 77"/>
                <a:gd name="T7" fmla="*/ 58 h 84"/>
                <a:gd name="T8" fmla="*/ 30 w 77"/>
                <a:gd name="T9" fmla="*/ 7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84">
                  <a:moveTo>
                    <a:pt x="30" y="7"/>
                  </a:moveTo>
                  <a:cubicBezTo>
                    <a:pt x="30" y="7"/>
                    <a:pt x="44" y="0"/>
                    <a:pt x="58" y="22"/>
                  </a:cubicBezTo>
                  <a:cubicBezTo>
                    <a:pt x="65" y="33"/>
                    <a:pt x="77" y="55"/>
                    <a:pt x="67" y="84"/>
                  </a:cubicBezTo>
                  <a:cubicBezTo>
                    <a:pt x="67" y="84"/>
                    <a:pt x="60" y="71"/>
                    <a:pt x="43" y="58"/>
                  </a:cubicBezTo>
                  <a:cubicBezTo>
                    <a:pt x="0" y="23"/>
                    <a:pt x="30" y="7"/>
                    <a:pt x="30" y="7"/>
                  </a:cubicBezTo>
                  <a:close/>
                </a:path>
              </a:pathLst>
            </a:custGeom>
            <a:solidFill>
              <a:srgbClr val="B48B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Freeform 39"/>
            <p:cNvSpPr>
              <a:spLocks noEditPoints="1"/>
            </p:cNvSpPr>
            <p:nvPr/>
          </p:nvSpPr>
          <p:spPr bwMode="auto">
            <a:xfrm>
              <a:off x="1196" y="811"/>
              <a:ext cx="193" cy="294"/>
            </a:xfrm>
            <a:custGeom>
              <a:avLst/>
              <a:gdLst>
                <a:gd name="T0" fmla="*/ 47 w 53"/>
                <a:gd name="T1" fmla="*/ 80 h 81"/>
                <a:gd name="T2" fmla="*/ 23 w 53"/>
                <a:gd name="T3" fmla="*/ 54 h 81"/>
                <a:gd name="T4" fmla="*/ 23 w 53"/>
                <a:gd name="T5" fmla="*/ 54 h 81"/>
                <a:gd name="T6" fmla="*/ 0 w 53"/>
                <a:gd name="T7" fmla="*/ 19 h 81"/>
                <a:gd name="T8" fmla="*/ 0 w 53"/>
                <a:gd name="T9" fmla="*/ 19 h 81"/>
                <a:gd name="T10" fmla="*/ 11 w 53"/>
                <a:gd name="T11" fmla="*/ 1 h 81"/>
                <a:gd name="T12" fmla="*/ 11 w 53"/>
                <a:gd name="T13" fmla="*/ 1 h 81"/>
                <a:gd name="T14" fmla="*/ 17 w 53"/>
                <a:gd name="T15" fmla="*/ 0 h 81"/>
                <a:gd name="T16" fmla="*/ 17 w 53"/>
                <a:gd name="T17" fmla="*/ 0 h 81"/>
                <a:gd name="T18" fmla="*/ 40 w 53"/>
                <a:gd name="T19" fmla="*/ 16 h 81"/>
                <a:gd name="T20" fmla="*/ 40 w 53"/>
                <a:gd name="T21" fmla="*/ 16 h 81"/>
                <a:gd name="T22" fmla="*/ 53 w 53"/>
                <a:gd name="T23" fmla="*/ 58 h 81"/>
                <a:gd name="T24" fmla="*/ 53 w 53"/>
                <a:gd name="T25" fmla="*/ 58 h 81"/>
                <a:gd name="T26" fmla="*/ 50 w 53"/>
                <a:gd name="T27" fmla="*/ 80 h 81"/>
                <a:gd name="T28" fmla="*/ 50 w 53"/>
                <a:gd name="T29" fmla="*/ 80 h 81"/>
                <a:gd name="T30" fmla="*/ 49 w 53"/>
                <a:gd name="T31" fmla="*/ 81 h 81"/>
                <a:gd name="T32" fmla="*/ 49 w 53"/>
                <a:gd name="T33" fmla="*/ 81 h 81"/>
                <a:gd name="T34" fmla="*/ 48 w 53"/>
                <a:gd name="T35" fmla="*/ 81 h 81"/>
                <a:gd name="T36" fmla="*/ 48 w 53"/>
                <a:gd name="T37" fmla="*/ 81 h 81"/>
                <a:gd name="T38" fmla="*/ 47 w 53"/>
                <a:gd name="T39" fmla="*/ 80 h 81"/>
                <a:gd name="T40" fmla="*/ 12 w 53"/>
                <a:gd name="T41" fmla="*/ 4 h 81"/>
                <a:gd name="T42" fmla="*/ 7 w 53"/>
                <a:gd name="T43" fmla="*/ 8 h 81"/>
                <a:gd name="T44" fmla="*/ 7 w 53"/>
                <a:gd name="T45" fmla="*/ 8 h 81"/>
                <a:gd name="T46" fmla="*/ 3 w 53"/>
                <a:gd name="T47" fmla="*/ 19 h 81"/>
                <a:gd name="T48" fmla="*/ 3 w 53"/>
                <a:gd name="T49" fmla="*/ 19 h 81"/>
                <a:gd name="T50" fmla="*/ 25 w 53"/>
                <a:gd name="T51" fmla="*/ 52 h 81"/>
                <a:gd name="T52" fmla="*/ 25 w 53"/>
                <a:gd name="T53" fmla="*/ 52 h 81"/>
                <a:gd name="T54" fmla="*/ 48 w 53"/>
                <a:gd name="T55" fmla="*/ 76 h 81"/>
                <a:gd name="T56" fmla="*/ 48 w 53"/>
                <a:gd name="T57" fmla="*/ 76 h 81"/>
                <a:gd name="T58" fmla="*/ 50 w 53"/>
                <a:gd name="T59" fmla="*/ 58 h 81"/>
                <a:gd name="T60" fmla="*/ 50 w 53"/>
                <a:gd name="T61" fmla="*/ 58 h 81"/>
                <a:gd name="T62" fmla="*/ 38 w 53"/>
                <a:gd name="T63" fmla="*/ 18 h 81"/>
                <a:gd name="T64" fmla="*/ 38 w 53"/>
                <a:gd name="T65" fmla="*/ 18 h 81"/>
                <a:gd name="T66" fmla="*/ 17 w 53"/>
                <a:gd name="T67" fmla="*/ 3 h 81"/>
                <a:gd name="T68" fmla="*/ 17 w 53"/>
                <a:gd name="T69" fmla="*/ 3 h 81"/>
                <a:gd name="T70" fmla="*/ 13 w 53"/>
                <a:gd name="T71" fmla="*/ 3 h 81"/>
                <a:gd name="T72" fmla="*/ 13 w 53"/>
                <a:gd name="T73" fmla="*/ 3 h 81"/>
                <a:gd name="T74" fmla="*/ 12 w 53"/>
                <a:gd name="T75" fmla="*/ 4 h 81"/>
                <a:gd name="T76" fmla="*/ 12 w 53"/>
                <a:gd name="T77" fmla="*/ 4 h 81"/>
                <a:gd name="T78" fmla="*/ 12 w 53"/>
                <a:gd name="T79" fmla="*/ 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3" h="81">
                  <a:moveTo>
                    <a:pt x="47" y="80"/>
                  </a:moveTo>
                  <a:cubicBezTo>
                    <a:pt x="47" y="80"/>
                    <a:pt x="39" y="67"/>
                    <a:pt x="23" y="54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5" y="40"/>
                    <a:pt x="0" y="28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7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3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3" y="0"/>
                    <a:pt x="31" y="3"/>
                    <a:pt x="40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6" y="24"/>
                    <a:pt x="53" y="39"/>
                    <a:pt x="53" y="58"/>
                  </a:cubicBezTo>
                  <a:cubicBezTo>
                    <a:pt x="53" y="58"/>
                    <a:pt x="53" y="58"/>
                    <a:pt x="53" y="58"/>
                  </a:cubicBezTo>
                  <a:cubicBezTo>
                    <a:pt x="53" y="64"/>
                    <a:pt x="52" y="72"/>
                    <a:pt x="50" y="80"/>
                  </a:cubicBezTo>
                  <a:cubicBezTo>
                    <a:pt x="50" y="80"/>
                    <a:pt x="50" y="80"/>
                    <a:pt x="50" y="80"/>
                  </a:cubicBezTo>
                  <a:cubicBezTo>
                    <a:pt x="50" y="80"/>
                    <a:pt x="49" y="81"/>
                    <a:pt x="49" y="81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9" y="81"/>
                    <a:pt x="48" y="81"/>
                    <a:pt x="48" y="81"/>
                  </a:cubicBezTo>
                  <a:cubicBezTo>
                    <a:pt x="48" y="81"/>
                    <a:pt x="48" y="81"/>
                    <a:pt x="48" y="81"/>
                  </a:cubicBezTo>
                  <a:cubicBezTo>
                    <a:pt x="48" y="81"/>
                    <a:pt x="47" y="81"/>
                    <a:pt x="47" y="80"/>
                  </a:cubicBezTo>
                  <a:close/>
                  <a:moveTo>
                    <a:pt x="12" y="4"/>
                  </a:moveTo>
                  <a:cubicBezTo>
                    <a:pt x="12" y="4"/>
                    <a:pt x="10" y="5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5" y="10"/>
                    <a:pt x="3" y="14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2" y="27"/>
                    <a:pt x="7" y="38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37" y="62"/>
                    <a:pt x="45" y="71"/>
                    <a:pt x="48" y="76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50" y="69"/>
                    <a:pt x="50" y="63"/>
                    <a:pt x="50" y="58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0" y="39"/>
                    <a:pt x="43" y="26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29" y="5"/>
                    <a:pt x="21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5" y="3"/>
                    <a:pt x="14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Freeform 40"/>
            <p:cNvSpPr>
              <a:spLocks/>
            </p:cNvSpPr>
            <p:nvPr/>
          </p:nvSpPr>
          <p:spPr bwMode="auto">
            <a:xfrm>
              <a:off x="716" y="746"/>
              <a:ext cx="371" cy="494"/>
            </a:xfrm>
            <a:custGeom>
              <a:avLst/>
              <a:gdLst>
                <a:gd name="T0" fmla="*/ 50 w 102"/>
                <a:gd name="T1" fmla="*/ 89 h 136"/>
                <a:gd name="T2" fmla="*/ 30 w 102"/>
                <a:gd name="T3" fmla="*/ 136 h 136"/>
                <a:gd name="T4" fmla="*/ 10 w 102"/>
                <a:gd name="T5" fmla="*/ 83 h 136"/>
                <a:gd name="T6" fmla="*/ 101 w 102"/>
                <a:gd name="T7" fmla="*/ 31 h 136"/>
                <a:gd name="T8" fmla="*/ 50 w 102"/>
                <a:gd name="T9" fmla="*/ 89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36">
                  <a:moveTo>
                    <a:pt x="50" y="89"/>
                  </a:moveTo>
                  <a:cubicBezTo>
                    <a:pt x="50" y="89"/>
                    <a:pt x="27" y="115"/>
                    <a:pt x="30" y="136"/>
                  </a:cubicBezTo>
                  <a:cubicBezTo>
                    <a:pt x="30" y="136"/>
                    <a:pt x="0" y="119"/>
                    <a:pt x="10" y="83"/>
                  </a:cubicBezTo>
                  <a:cubicBezTo>
                    <a:pt x="22" y="37"/>
                    <a:pt x="100" y="0"/>
                    <a:pt x="101" y="31"/>
                  </a:cubicBezTo>
                  <a:cubicBezTo>
                    <a:pt x="102" y="62"/>
                    <a:pt x="50" y="89"/>
                    <a:pt x="50" y="89"/>
                  </a:cubicBezTo>
                  <a:close/>
                </a:path>
              </a:pathLst>
            </a:custGeom>
            <a:solidFill>
              <a:srgbClr val="B48B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Freeform 41"/>
            <p:cNvSpPr>
              <a:spLocks noEditPoints="1"/>
            </p:cNvSpPr>
            <p:nvPr/>
          </p:nvSpPr>
          <p:spPr bwMode="auto">
            <a:xfrm>
              <a:off x="738" y="811"/>
              <a:ext cx="349" cy="432"/>
            </a:xfrm>
            <a:custGeom>
              <a:avLst/>
              <a:gdLst>
                <a:gd name="T0" fmla="*/ 23 w 96"/>
                <a:gd name="T1" fmla="*/ 119 h 119"/>
                <a:gd name="T2" fmla="*/ 0 w 96"/>
                <a:gd name="T3" fmla="*/ 79 h 119"/>
                <a:gd name="T4" fmla="*/ 0 w 96"/>
                <a:gd name="T5" fmla="*/ 79 h 119"/>
                <a:gd name="T6" fmla="*/ 2 w 96"/>
                <a:gd name="T7" fmla="*/ 65 h 119"/>
                <a:gd name="T8" fmla="*/ 2 w 96"/>
                <a:gd name="T9" fmla="*/ 65 h 119"/>
                <a:gd name="T10" fmla="*/ 81 w 96"/>
                <a:gd name="T11" fmla="*/ 0 h 119"/>
                <a:gd name="T12" fmla="*/ 81 w 96"/>
                <a:gd name="T13" fmla="*/ 0 h 119"/>
                <a:gd name="T14" fmla="*/ 96 w 96"/>
                <a:gd name="T15" fmla="*/ 13 h 119"/>
                <a:gd name="T16" fmla="*/ 96 w 96"/>
                <a:gd name="T17" fmla="*/ 13 h 119"/>
                <a:gd name="T18" fmla="*/ 96 w 96"/>
                <a:gd name="T19" fmla="*/ 14 h 119"/>
                <a:gd name="T20" fmla="*/ 96 w 96"/>
                <a:gd name="T21" fmla="*/ 14 h 119"/>
                <a:gd name="T22" fmla="*/ 45 w 96"/>
                <a:gd name="T23" fmla="*/ 73 h 119"/>
                <a:gd name="T24" fmla="*/ 45 w 96"/>
                <a:gd name="T25" fmla="*/ 73 h 119"/>
                <a:gd name="T26" fmla="*/ 25 w 96"/>
                <a:gd name="T27" fmla="*/ 115 h 119"/>
                <a:gd name="T28" fmla="*/ 25 w 96"/>
                <a:gd name="T29" fmla="*/ 115 h 119"/>
                <a:gd name="T30" fmla="*/ 25 w 96"/>
                <a:gd name="T31" fmla="*/ 118 h 119"/>
                <a:gd name="T32" fmla="*/ 25 w 96"/>
                <a:gd name="T33" fmla="*/ 118 h 119"/>
                <a:gd name="T34" fmla="*/ 24 w 96"/>
                <a:gd name="T35" fmla="*/ 119 h 119"/>
                <a:gd name="T36" fmla="*/ 24 w 96"/>
                <a:gd name="T37" fmla="*/ 119 h 119"/>
                <a:gd name="T38" fmla="*/ 24 w 96"/>
                <a:gd name="T39" fmla="*/ 119 h 119"/>
                <a:gd name="T40" fmla="*/ 24 w 96"/>
                <a:gd name="T41" fmla="*/ 119 h 119"/>
                <a:gd name="T42" fmla="*/ 23 w 96"/>
                <a:gd name="T43" fmla="*/ 119 h 119"/>
                <a:gd name="T44" fmla="*/ 5 w 96"/>
                <a:gd name="T45" fmla="*/ 66 h 119"/>
                <a:gd name="T46" fmla="*/ 3 w 96"/>
                <a:gd name="T47" fmla="*/ 79 h 119"/>
                <a:gd name="T48" fmla="*/ 3 w 96"/>
                <a:gd name="T49" fmla="*/ 79 h 119"/>
                <a:gd name="T50" fmla="*/ 14 w 96"/>
                <a:gd name="T51" fmla="*/ 107 h 119"/>
                <a:gd name="T52" fmla="*/ 14 w 96"/>
                <a:gd name="T53" fmla="*/ 107 h 119"/>
                <a:gd name="T54" fmla="*/ 22 w 96"/>
                <a:gd name="T55" fmla="*/ 115 h 119"/>
                <a:gd name="T56" fmla="*/ 22 w 96"/>
                <a:gd name="T57" fmla="*/ 115 h 119"/>
                <a:gd name="T58" fmla="*/ 22 w 96"/>
                <a:gd name="T59" fmla="*/ 115 h 119"/>
                <a:gd name="T60" fmla="*/ 22 w 96"/>
                <a:gd name="T61" fmla="*/ 115 h 119"/>
                <a:gd name="T62" fmla="*/ 43 w 96"/>
                <a:gd name="T63" fmla="*/ 70 h 119"/>
                <a:gd name="T64" fmla="*/ 43 w 96"/>
                <a:gd name="T65" fmla="*/ 70 h 119"/>
                <a:gd name="T66" fmla="*/ 44 w 96"/>
                <a:gd name="T67" fmla="*/ 70 h 119"/>
                <a:gd name="T68" fmla="*/ 69 w 96"/>
                <a:gd name="T69" fmla="*/ 53 h 119"/>
                <a:gd name="T70" fmla="*/ 69 w 96"/>
                <a:gd name="T71" fmla="*/ 53 h 119"/>
                <a:gd name="T72" fmla="*/ 93 w 96"/>
                <a:gd name="T73" fmla="*/ 14 h 119"/>
                <a:gd name="T74" fmla="*/ 93 w 96"/>
                <a:gd name="T75" fmla="*/ 14 h 119"/>
                <a:gd name="T76" fmla="*/ 93 w 96"/>
                <a:gd name="T77" fmla="*/ 13 h 119"/>
                <a:gd name="T78" fmla="*/ 93 w 96"/>
                <a:gd name="T79" fmla="*/ 13 h 119"/>
                <a:gd name="T80" fmla="*/ 81 w 96"/>
                <a:gd name="T81" fmla="*/ 3 h 119"/>
                <a:gd name="T82" fmla="*/ 81 w 96"/>
                <a:gd name="T83" fmla="*/ 3 h 119"/>
                <a:gd name="T84" fmla="*/ 81 w 96"/>
                <a:gd name="T85" fmla="*/ 3 h 119"/>
                <a:gd name="T86" fmla="*/ 81 w 96"/>
                <a:gd name="T87" fmla="*/ 3 h 119"/>
                <a:gd name="T88" fmla="*/ 5 w 96"/>
                <a:gd name="T89" fmla="*/ 6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6" h="119">
                  <a:moveTo>
                    <a:pt x="23" y="119"/>
                  </a:moveTo>
                  <a:cubicBezTo>
                    <a:pt x="23" y="119"/>
                    <a:pt x="1" y="106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5"/>
                    <a:pt x="1" y="70"/>
                    <a:pt x="2" y="65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12" y="30"/>
                    <a:pt x="58" y="0"/>
                    <a:pt x="81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90" y="0"/>
                    <a:pt x="96" y="4"/>
                    <a:pt x="96" y="13"/>
                  </a:cubicBezTo>
                  <a:cubicBezTo>
                    <a:pt x="96" y="13"/>
                    <a:pt x="96" y="13"/>
                    <a:pt x="96" y="13"/>
                  </a:cubicBezTo>
                  <a:cubicBezTo>
                    <a:pt x="96" y="13"/>
                    <a:pt x="96" y="13"/>
                    <a:pt x="96" y="14"/>
                  </a:cubicBezTo>
                  <a:cubicBezTo>
                    <a:pt x="96" y="14"/>
                    <a:pt x="96" y="14"/>
                    <a:pt x="96" y="14"/>
                  </a:cubicBezTo>
                  <a:cubicBezTo>
                    <a:pt x="96" y="45"/>
                    <a:pt x="49" y="70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4" y="75"/>
                    <a:pt x="25" y="96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5" y="116"/>
                    <a:pt x="25" y="117"/>
                    <a:pt x="25" y="118"/>
                  </a:cubicBezTo>
                  <a:cubicBezTo>
                    <a:pt x="25" y="118"/>
                    <a:pt x="25" y="118"/>
                    <a:pt x="25" y="118"/>
                  </a:cubicBezTo>
                  <a:cubicBezTo>
                    <a:pt x="25" y="118"/>
                    <a:pt x="25" y="119"/>
                    <a:pt x="24" y="119"/>
                  </a:cubicBezTo>
                  <a:cubicBezTo>
                    <a:pt x="24" y="119"/>
                    <a:pt x="24" y="119"/>
                    <a:pt x="24" y="119"/>
                  </a:cubicBezTo>
                  <a:cubicBezTo>
                    <a:pt x="24" y="119"/>
                    <a:pt x="24" y="119"/>
                    <a:pt x="24" y="119"/>
                  </a:cubicBezTo>
                  <a:cubicBezTo>
                    <a:pt x="24" y="119"/>
                    <a:pt x="24" y="119"/>
                    <a:pt x="24" y="119"/>
                  </a:cubicBezTo>
                  <a:cubicBezTo>
                    <a:pt x="23" y="119"/>
                    <a:pt x="23" y="119"/>
                    <a:pt x="23" y="119"/>
                  </a:cubicBezTo>
                  <a:close/>
                  <a:moveTo>
                    <a:pt x="5" y="66"/>
                  </a:moveTo>
                  <a:cubicBezTo>
                    <a:pt x="4" y="71"/>
                    <a:pt x="3" y="75"/>
                    <a:pt x="3" y="79"/>
                  </a:cubicBezTo>
                  <a:cubicBezTo>
                    <a:pt x="3" y="79"/>
                    <a:pt x="3" y="79"/>
                    <a:pt x="3" y="79"/>
                  </a:cubicBezTo>
                  <a:cubicBezTo>
                    <a:pt x="3" y="92"/>
                    <a:pt x="9" y="101"/>
                    <a:pt x="14" y="107"/>
                  </a:cubicBezTo>
                  <a:cubicBezTo>
                    <a:pt x="14" y="107"/>
                    <a:pt x="14" y="107"/>
                    <a:pt x="14" y="107"/>
                  </a:cubicBezTo>
                  <a:cubicBezTo>
                    <a:pt x="17" y="111"/>
                    <a:pt x="20" y="113"/>
                    <a:pt x="22" y="115"/>
                  </a:cubicBezTo>
                  <a:cubicBezTo>
                    <a:pt x="22" y="115"/>
                    <a:pt x="22" y="115"/>
                    <a:pt x="22" y="115"/>
                  </a:cubicBezTo>
                  <a:cubicBezTo>
                    <a:pt x="22" y="115"/>
                    <a:pt x="22" y="115"/>
                    <a:pt x="22" y="115"/>
                  </a:cubicBezTo>
                  <a:cubicBezTo>
                    <a:pt x="22" y="115"/>
                    <a:pt x="22" y="115"/>
                    <a:pt x="22" y="115"/>
                  </a:cubicBezTo>
                  <a:cubicBezTo>
                    <a:pt x="22" y="94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4" y="70"/>
                    <a:pt x="56" y="63"/>
                    <a:pt x="69" y="53"/>
                  </a:cubicBezTo>
                  <a:cubicBezTo>
                    <a:pt x="69" y="53"/>
                    <a:pt x="69" y="53"/>
                    <a:pt x="69" y="53"/>
                  </a:cubicBezTo>
                  <a:cubicBezTo>
                    <a:pt x="81" y="43"/>
                    <a:pt x="93" y="28"/>
                    <a:pt x="93" y="14"/>
                  </a:cubicBezTo>
                  <a:cubicBezTo>
                    <a:pt x="93" y="14"/>
                    <a:pt x="93" y="14"/>
                    <a:pt x="93" y="14"/>
                  </a:cubicBezTo>
                  <a:cubicBezTo>
                    <a:pt x="93" y="14"/>
                    <a:pt x="93" y="13"/>
                    <a:pt x="93" y="13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93" y="6"/>
                    <a:pt x="89" y="3"/>
                    <a:pt x="81" y="3"/>
                  </a:cubicBezTo>
                  <a:cubicBezTo>
                    <a:pt x="81" y="3"/>
                    <a:pt x="81" y="3"/>
                    <a:pt x="81" y="3"/>
                  </a:cubicBezTo>
                  <a:cubicBezTo>
                    <a:pt x="81" y="3"/>
                    <a:pt x="81" y="3"/>
                    <a:pt x="81" y="3"/>
                  </a:cubicBezTo>
                  <a:cubicBezTo>
                    <a:pt x="81" y="3"/>
                    <a:pt x="81" y="3"/>
                    <a:pt x="81" y="3"/>
                  </a:cubicBezTo>
                  <a:cubicBezTo>
                    <a:pt x="59" y="3"/>
                    <a:pt x="14" y="33"/>
                    <a:pt x="5" y="66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Freeform 42"/>
            <p:cNvSpPr>
              <a:spLocks/>
            </p:cNvSpPr>
            <p:nvPr/>
          </p:nvSpPr>
          <p:spPr bwMode="auto">
            <a:xfrm>
              <a:off x="803" y="681"/>
              <a:ext cx="506" cy="486"/>
            </a:xfrm>
            <a:custGeom>
              <a:avLst/>
              <a:gdLst>
                <a:gd name="T0" fmla="*/ 49 w 139"/>
                <a:gd name="T1" fmla="*/ 97 h 134"/>
                <a:gd name="T2" fmla="*/ 126 w 139"/>
                <a:gd name="T3" fmla="*/ 42 h 134"/>
                <a:gd name="T4" fmla="*/ 9 w 139"/>
                <a:gd name="T5" fmla="*/ 134 h 134"/>
                <a:gd name="T6" fmla="*/ 49 w 139"/>
                <a:gd name="T7" fmla="*/ 9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9" h="134">
                  <a:moveTo>
                    <a:pt x="49" y="97"/>
                  </a:moveTo>
                  <a:cubicBezTo>
                    <a:pt x="49" y="97"/>
                    <a:pt x="139" y="75"/>
                    <a:pt x="126" y="42"/>
                  </a:cubicBezTo>
                  <a:cubicBezTo>
                    <a:pt x="110" y="0"/>
                    <a:pt x="0" y="56"/>
                    <a:pt x="9" y="134"/>
                  </a:cubicBezTo>
                  <a:cubicBezTo>
                    <a:pt x="9" y="134"/>
                    <a:pt x="29" y="104"/>
                    <a:pt x="49" y="97"/>
                  </a:cubicBezTo>
                  <a:close/>
                </a:path>
              </a:pathLst>
            </a:custGeom>
            <a:solidFill>
              <a:srgbClr val="B48B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Freeform 43"/>
            <p:cNvSpPr>
              <a:spLocks noEditPoints="1"/>
            </p:cNvSpPr>
            <p:nvPr/>
          </p:nvSpPr>
          <p:spPr bwMode="auto">
            <a:xfrm>
              <a:off x="829" y="775"/>
              <a:ext cx="443" cy="396"/>
            </a:xfrm>
            <a:custGeom>
              <a:avLst/>
              <a:gdLst>
                <a:gd name="T0" fmla="*/ 2 w 122"/>
                <a:gd name="T1" fmla="*/ 109 h 109"/>
                <a:gd name="T2" fmla="*/ 1 w 122"/>
                <a:gd name="T3" fmla="*/ 108 h 109"/>
                <a:gd name="T4" fmla="*/ 1 w 122"/>
                <a:gd name="T5" fmla="*/ 108 h 109"/>
                <a:gd name="T6" fmla="*/ 0 w 122"/>
                <a:gd name="T7" fmla="*/ 99 h 109"/>
                <a:gd name="T8" fmla="*/ 0 w 122"/>
                <a:gd name="T9" fmla="*/ 99 h 109"/>
                <a:gd name="T10" fmla="*/ 95 w 122"/>
                <a:gd name="T11" fmla="*/ 0 h 109"/>
                <a:gd name="T12" fmla="*/ 95 w 122"/>
                <a:gd name="T13" fmla="*/ 0 h 109"/>
                <a:gd name="T14" fmla="*/ 121 w 122"/>
                <a:gd name="T15" fmla="*/ 15 h 109"/>
                <a:gd name="T16" fmla="*/ 121 w 122"/>
                <a:gd name="T17" fmla="*/ 15 h 109"/>
                <a:gd name="T18" fmla="*/ 122 w 122"/>
                <a:gd name="T19" fmla="*/ 22 h 109"/>
                <a:gd name="T20" fmla="*/ 122 w 122"/>
                <a:gd name="T21" fmla="*/ 22 h 109"/>
                <a:gd name="T22" fmla="*/ 82 w 122"/>
                <a:gd name="T23" fmla="*/ 59 h 109"/>
                <a:gd name="T24" fmla="*/ 82 w 122"/>
                <a:gd name="T25" fmla="*/ 59 h 109"/>
                <a:gd name="T26" fmla="*/ 42 w 122"/>
                <a:gd name="T27" fmla="*/ 73 h 109"/>
                <a:gd name="T28" fmla="*/ 42 w 122"/>
                <a:gd name="T29" fmla="*/ 73 h 109"/>
                <a:gd name="T30" fmla="*/ 16 w 122"/>
                <a:gd name="T31" fmla="*/ 93 h 109"/>
                <a:gd name="T32" fmla="*/ 16 w 122"/>
                <a:gd name="T33" fmla="*/ 93 h 109"/>
                <a:gd name="T34" fmla="*/ 4 w 122"/>
                <a:gd name="T35" fmla="*/ 108 h 109"/>
                <a:gd name="T36" fmla="*/ 4 w 122"/>
                <a:gd name="T37" fmla="*/ 108 h 109"/>
                <a:gd name="T38" fmla="*/ 2 w 122"/>
                <a:gd name="T39" fmla="*/ 109 h 109"/>
                <a:gd name="T40" fmla="*/ 2 w 122"/>
                <a:gd name="T41" fmla="*/ 109 h 109"/>
                <a:gd name="T42" fmla="*/ 2 w 122"/>
                <a:gd name="T43" fmla="*/ 109 h 109"/>
                <a:gd name="T44" fmla="*/ 36 w 122"/>
                <a:gd name="T45" fmla="*/ 31 h 109"/>
                <a:gd name="T46" fmla="*/ 3 w 122"/>
                <a:gd name="T47" fmla="*/ 99 h 109"/>
                <a:gd name="T48" fmla="*/ 3 w 122"/>
                <a:gd name="T49" fmla="*/ 99 h 109"/>
                <a:gd name="T50" fmla="*/ 3 w 122"/>
                <a:gd name="T51" fmla="*/ 103 h 109"/>
                <a:gd name="T52" fmla="*/ 3 w 122"/>
                <a:gd name="T53" fmla="*/ 103 h 109"/>
                <a:gd name="T54" fmla="*/ 41 w 122"/>
                <a:gd name="T55" fmla="*/ 70 h 109"/>
                <a:gd name="T56" fmla="*/ 41 w 122"/>
                <a:gd name="T57" fmla="*/ 70 h 109"/>
                <a:gd name="T58" fmla="*/ 42 w 122"/>
                <a:gd name="T59" fmla="*/ 71 h 109"/>
                <a:gd name="T60" fmla="*/ 41 w 122"/>
                <a:gd name="T61" fmla="*/ 70 h 109"/>
                <a:gd name="T62" fmla="*/ 81 w 122"/>
                <a:gd name="T63" fmla="*/ 56 h 109"/>
                <a:gd name="T64" fmla="*/ 81 w 122"/>
                <a:gd name="T65" fmla="*/ 56 h 109"/>
                <a:gd name="T66" fmla="*/ 119 w 122"/>
                <a:gd name="T67" fmla="*/ 22 h 109"/>
                <a:gd name="T68" fmla="*/ 119 w 122"/>
                <a:gd name="T69" fmla="*/ 22 h 109"/>
                <a:gd name="T70" fmla="*/ 118 w 122"/>
                <a:gd name="T71" fmla="*/ 16 h 109"/>
                <a:gd name="T72" fmla="*/ 118 w 122"/>
                <a:gd name="T73" fmla="*/ 16 h 109"/>
                <a:gd name="T74" fmla="*/ 95 w 122"/>
                <a:gd name="T75" fmla="*/ 3 h 109"/>
                <a:gd name="T76" fmla="*/ 95 w 122"/>
                <a:gd name="T77" fmla="*/ 3 h 109"/>
                <a:gd name="T78" fmla="*/ 95 w 122"/>
                <a:gd name="T79" fmla="*/ 3 h 109"/>
                <a:gd name="T80" fmla="*/ 95 w 122"/>
                <a:gd name="T81" fmla="*/ 3 h 109"/>
                <a:gd name="T82" fmla="*/ 36 w 122"/>
                <a:gd name="T83" fmla="*/ 31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2" h="109">
                  <a:moveTo>
                    <a:pt x="2" y="109"/>
                  </a:moveTo>
                  <a:cubicBezTo>
                    <a:pt x="1" y="109"/>
                    <a:pt x="1" y="108"/>
                    <a:pt x="1" y="108"/>
                  </a:cubicBezTo>
                  <a:cubicBezTo>
                    <a:pt x="1" y="108"/>
                    <a:pt x="1" y="108"/>
                    <a:pt x="1" y="108"/>
                  </a:cubicBezTo>
                  <a:cubicBezTo>
                    <a:pt x="0" y="105"/>
                    <a:pt x="0" y="102"/>
                    <a:pt x="0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43"/>
                    <a:pt x="59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107" y="0"/>
                    <a:pt x="117" y="5"/>
                    <a:pt x="121" y="15"/>
                  </a:cubicBezTo>
                  <a:cubicBezTo>
                    <a:pt x="121" y="15"/>
                    <a:pt x="121" y="15"/>
                    <a:pt x="121" y="15"/>
                  </a:cubicBezTo>
                  <a:cubicBezTo>
                    <a:pt x="122" y="18"/>
                    <a:pt x="122" y="20"/>
                    <a:pt x="122" y="22"/>
                  </a:cubicBezTo>
                  <a:cubicBezTo>
                    <a:pt x="122" y="22"/>
                    <a:pt x="122" y="22"/>
                    <a:pt x="122" y="22"/>
                  </a:cubicBezTo>
                  <a:cubicBezTo>
                    <a:pt x="122" y="39"/>
                    <a:pt x="102" y="51"/>
                    <a:pt x="82" y="59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62" y="68"/>
                    <a:pt x="43" y="72"/>
                    <a:pt x="42" y="73"/>
                  </a:cubicBezTo>
                  <a:cubicBezTo>
                    <a:pt x="42" y="73"/>
                    <a:pt x="42" y="73"/>
                    <a:pt x="42" y="73"/>
                  </a:cubicBezTo>
                  <a:cubicBezTo>
                    <a:pt x="33" y="76"/>
                    <a:pt x="23" y="85"/>
                    <a:pt x="16" y="93"/>
                  </a:cubicBezTo>
                  <a:cubicBezTo>
                    <a:pt x="16" y="93"/>
                    <a:pt x="16" y="93"/>
                    <a:pt x="16" y="93"/>
                  </a:cubicBezTo>
                  <a:cubicBezTo>
                    <a:pt x="8" y="101"/>
                    <a:pt x="4" y="108"/>
                    <a:pt x="4" y="108"/>
                  </a:cubicBezTo>
                  <a:cubicBezTo>
                    <a:pt x="4" y="108"/>
                    <a:pt x="4" y="108"/>
                    <a:pt x="4" y="108"/>
                  </a:cubicBezTo>
                  <a:cubicBezTo>
                    <a:pt x="3" y="109"/>
                    <a:pt x="3" y="109"/>
                    <a:pt x="2" y="109"/>
                  </a:cubicBezTo>
                  <a:cubicBezTo>
                    <a:pt x="2" y="109"/>
                    <a:pt x="2" y="109"/>
                    <a:pt x="2" y="109"/>
                  </a:cubicBezTo>
                  <a:cubicBezTo>
                    <a:pt x="2" y="109"/>
                    <a:pt x="2" y="109"/>
                    <a:pt x="2" y="109"/>
                  </a:cubicBezTo>
                  <a:close/>
                  <a:moveTo>
                    <a:pt x="36" y="31"/>
                  </a:moveTo>
                  <a:cubicBezTo>
                    <a:pt x="18" y="48"/>
                    <a:pt x="3" y="72"/>
                    <a:pt x="3" y="99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3" y="100"/>
                    <a:pt x="3" y="102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9" y="95"/>
                    <a:pt x="25" y="76"/>
                    <a:pt x="41" y="70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2" y="71"/>
                    <a:pt x="42" y="71"/>
                    <a:pt x="42" y="71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1" y="70"/>
                    <a:pt x="61" y="65"/>
                    <a:pt x="81" y="56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100" y="48"/>
                    <a:pt x="119" y="36"/>
                    <a:pt x="119" y="22"/>
                  </a:cubicBezTo>
                  <a:cubicBezTo>
                    <a:pt x="119" y="22"/>
                    <a:pt x="119" y="22"/>
                    <a:pt x="119" y="22"/>
                  </a:cubicBezTo>
                  <a:cubicBezTo>
                    <a:pt x="119" y="20"/>
                    <a:pt x="119" y="18"/>
                    <a:pt x="118" y="16"/>
                  </a:cubicBezTo>
                  <a:cubicBezTo>
                    <a:pt x="118" y="16"/>
                    <a:pt x="118" y="16"/>
                    <a:pt x="118" y="16"/>
                  </a:cubicBezTo>
                  <a:cubicBezTo>
                    <a:pt x="114" y="7"/>
                    <a:pt x="106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78" y="3"/>
                    <a:pt x="55" y="14"/>
                    <a:pt x="36" y="3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Freeform 44"/>
            <p:cNvSpPr>
              <a:spLocks/>
            </p:cNvSpPr>
            <p:nvPr/>
          </p:nvSpPr>
          <p:spPr bwMode="auto">
            <a:xfrm>
              <a:off x="1178" y="1348"/>
              <a:ext cx="32" cy="40"/>
            </a:xfrm>
            <a:custGeom>
              <a:avLst/>
              <a:gdLst>
                <a:gd name="T0" fmla="*/ 1 w 9"/>
                <a:gd name="T1" fmla="*/ 6 h 11"/>
                <a:gd name="T2" fmla="*/ 6 w 9"/>
                <a:gd name="T3" fmla="*/ 11 h 11"/>
                <a:gd name="T4" fmla="*/ 8 w 9"/>
                <a:gd name="T5" fmla="*/ 5 h 11"/>
                <a:gd name="T6" fmla="*/ 3 w 9"/>
                <a:gd name="T7" fmla="*/ 0 h 11"/>
                <a:gd name="T8" fmla="*/ 1 w 9"/>
                <a:gd name="T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1" y="6"/>
                  </a:moveTo>
                  <a:cubicBezTo>
                    <a:pt x="2" y="9"/>
                    <a:pt x="4" y="11"/>
                    <a:pt x="6" y="11"/>
                  </a:cubicBezTo>
                  <a:cubicBezTo>
                    <a:pt x="8" y="10"/>
                    <a:pt x="9" y="8"/>
                    <a:pt x="8" y="5"/>
                  </a:cubicBezTo>
                  <a:cubicBezTo>
                    <a:pt x="7" y="2"/>
                    <a:pt x="5" y="0"/>
                    <a:pt x="3" y="0"/>
                  </a:cubicBezTo>
                  <a:cubicBezTo>
                    <a:pt x="1" y="1"/>
                    <a:pt x="0" y="4"/>
                    <a:pt x="1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" name="Freeform 45"/>
            <p:cNvSpPr>
              <a:spLocks/>
            </p:cNvSpPr>
            <p:nvPr/>
          </p:nvSpPr>
          <p:spPr bwMode="auto">
            <a:xfrm>
              <a:off x="1196" y="1421"/>
              <a:ext cx="33" cy="43"/>
            </a:xfrm>
            <a:custGeom>
              <a:avLst/>
              <a:gdLst>
                <a:gd name="T0" fmla="*/ 1 w 9"/>
                <a:gd name="T1" fmla="*/ 7 h 12"/>
                <a:gd name="T2" fmla="*/ 6 w 9"/>
                <a:gd name="T3" fmla="*/ 11 h 12"/>
                <a:gd name="T4" fmla="*/ 8 w 9"/>
                <a:gd name="T5" fmla="*/ 5 h 12"/>
                <a:gd name="T6" fmla="*/ 3 w 9"/>
                <a:gd name="T7" fmla="*/ 1 h 12"/>
                <a:gd name="T8" fmla="*/ 1 w 9"/>
                <a:gd name="T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2">
                  <a:moveTo>
                    <a:pt x="1" y="7"/>
                  </a:moveTo>
                  <a:cubicBezTo>
                    <a:pt x="2" y="10"/>
                    <a:pt x="4" y="12"/>
                    <a:pt x="6" y="11"/>
                  </a:cubicBezTo>
                  <a:cubicBezTo>
                    <a:pt x="8" y="11"/>
                    <a:pt x="9" y="8"/>
                    <a:pt x="8" y="5"/>
                  </a:cubicBezTo>
                  <a:cubicBezTo>
                    <a:pt x="7" y="2"/>
                    <a:pt x="5" y="0"/>
                    <a:pt x="3" y="1"/>
                  </a:cubicBezTo>
                  <a:cubicBezTo>
                    <a:pt x="1" y="1"/>
                    <a:pt x="0" y="4"/>
                    <a:pt x="1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" name="Freeform 46"/>
            <p:cNvSpPr>
              <a:spLocks/>
            </p:cNvSpPr>
            <p:nvPr/>
          </p:nvSpPr>
          <p:spPr bwMode="auto">
            <a:xfrm>
              <a:off x="2177" y="1657"/>
              <a:ext cx="88" cy="235"/>
            </a:xfrm>
            <a:custGeom>
              <a:avLst/>
              <a:gdLst>
                <a:gd name="T0" fmla="*/ 8 w 24"/>
                <a:gd name="T1" fmla="*/ 0 h 65"/>
                <a:gd name="T2" fmla="*/ 12 w 24"/>
                <a:gd name="T3" fmla="*/ 65 h 65"/>
                <a:gd name="T4" fmla="*/ 24 w 24"/>
                <a:gd name="T5" fmla="*/ 63 h 65"/>
                <a:gd name="T6" fmla="*/ 22 w 24"/>
                <a:gd name="T7" fmla="*/ 1 h 65"/>
                <a:gd name="T8" fmla="*/ 8 w 24"/>
                <a:gd name="T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65">
                  <a:moveTo>
                    <a:pt x="8" y="0"/>
                  </a:moveTo>
                  <a:cubicBezTo>
                    <a:pt x="8" y="0"/>
                    <a:pt x="0" y="29"/>
                    <a:pt x="12" y="65"/>
                  </a:cubicBezTo>
                  <a:cubicBezTo>
                    <a:pt x="24" y="63"/>
                    <a:pt x="24" y="63"/>
                    <a:pt x="24" y="63"/>
                  </a:cubicBezTo>
                  <a:cubicBezTo>
                    <a:pt x="24" y="63"/>
                    <a:pt x="14" y="31"/>
                    <a:pt x="22" y="1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FFDC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Freeform 47"/>
            <p:cNvSpPr>
              <a:spLocks noEditPoints="1"/>
            </p:cNvSpPr>
            <p:nvPr/>
          </p:nvSpPr>
          <p:spPr bwMode="auto">
            <a:xfrm>
              <a:off x="2192" y="1649"/>
              <a:ext cx="76" cy="247"/>
            </a:xfrm>
            <a:custGeom>
              <a:avLst/>
              <a:gdLst>
                <a:gd name="T0" fmla="*/ 6 w 21"/>
                <a:gd name="T1" fmla="*/ 67 h 68"/>
                <a:gd name="T2" fmla="*/ 0 w 21"/>
                <a:gd name="T3" fmla="*/ 27 h 68"/>
                <a:gd name="T4" fmla="*/ 0 w 21"/>
                <a:gd name="T5" fmla="*/ 27 h 68"/>
                <a:gd name="T6" fmla="*/ 3 w 21"/>
                <a:gd name="T7" fmla="*/ 1 h 68"/>
                <a:gd name="T8" fmla="*/ 3 w 21"/>
                <a:gd name="T9" fmla="*/ 1 h 68"/>
                <a:gd name="T10" fmla="*/ 4 w 21"/>
                <a:gd name="T11" fmla="*/ 0 h 68"/>
                <a:gd name="T12" fmla="*/ 4 w 21"/>
                <a:gd name="T13" fmla="*/ 0 h 68"/>
                <a:gd name="T14" fmla="*/ 18 w 21"/>
                <a:gd name="T15" fmla="*/ 2 h 68"/>
                <a:gd name="T16" fmla="*/ 19 w 21"/>
                <a:gd name="T17" fmla="*/ 2 h 68"/>
                <a:gd name="T18" fmla="*/ 19 w 21"/>
                <a:gd name="T19" fmla="*/ 2 h 68"/>
                <a:gd name="T20" fmla="*/ 19 w 21"/>
                <a:gd name="T21" fmla="*/ 4 h 68"/>
                <a:gd name="T22" fmla="*/ 19 w 21"/>
                <a:gd name="T23" fmla="*/ 4 h 68"/>
                <a:gd name="T24" fmla="*/ 16 w 21"/>
                <a:gd name="T25" fmla="*/ 28 h 68"/>
                <a:gd name="T26" fmla="*/ 16 w 21"/>
                <a:gd name="T27" fmla="*/ 28 h 68"/>
                <a:gd name="T28" fmla="*/ 21 w 21"/>
                <a:gd name="T29" fmla="*/ 64 h 68"/>
                <a:gd name="T30" fmla="*/ 21 w 21"/>
                <a:gd name="T31" fmla="*/ 64 h 68"/>
                <a:gd name="T32" fmla="*/ 21 w 21"/>
                <a:gd name="T33" fmla="*/ 66 h 68"/>
                <a:gd name="T34" fmla="*/ 21 w 21"/>
                <a:gd name="T35" fmla="*/ 66 h 68"/>
                <a:gd name="T36" fmla="*/ 20 w 21"/>
                <a:gd name="T37" fmla="*/ 66 h 68"/>
                <a:gd name="T38" fmla="*/ 20 w 21"/>
                <a:gd name="T39" fmla="*/ 66 h 68"/>
                <a:gd name="T40" fmla="*/ 8 w 21"/>
                <a:gd name="T41" fmla="*/ 68 h 68"/>
                <a:gd name="T42" fmla="*/ 8 w 21"/>
                <a:gd name="T43" fmla="*/ 68 h 68"/>
                <a:gd name="T44" fmla="*/ 8 w 21"/>
                <a:gd name="T45" fmla="*/ 68 h 68"/>
                <a:gd name="T46" fmla="*/ 6 w 21"/>
                <a:gd name="T47" fmla="*/ 67 h 68"/>
                <a:gd name="T48" fmla="*/ 3 w 21"/>
                <a:gd name="T49" fmla="*/ 27 h 68"/>
                <a:gd name="T50" fmla="*/ 9 w 21"/>
                <a:gd name="T51" fmla="*/ 65 h 68"/>
                <a:gd name="T52" fmla="*/ 9 w 21"/>
                <a:gd name="T53" fmla="*/ 65 h 68"/>
                <a:gd name="T54" fmla="*/ 18 w 21"/>
                <a:gd name="T55" fmla="*/ 64 h 68"/>
                <a:gd name="T56" fmla="*/ 13 w 21"/>
                <a:gd name="T57" fmla="*/ 28 h 68"/>
                <a:gd name="T58" fmla="*/ 13 w 21"/>
                <a:gd name="T59" fmla="*/ 28 h 68"/>
                <a:gd name="T60" fmla="*/ 16 w 21"/>
                <a:gd name="T61" fmla="*/ 5 h 68"/>
                <a:gd name="T62" fmla="*/ 16 w 21"/>
                <a:gd name="T63" fmla="*/ 5 h 68"/>
                <a:gd name="T64" fmla="*/ 5 w 21"/>
                <a:gd name="T65" fmla="*/ 4 h 68"/>
                <a:gd name="T66" fmla="*/ 3 w 21"/>
                <a:gd name="T67" fmla="*/ 27 h 68"/>
                <a:gd name="T68" fmla="*/ 4 w 21"/>
                <a:gd name="T69" fmla="*/ 3 h 68"/>
                <a:gd name="T70" fmla="*/ 4 w 21"/>
                <a:gd name="T71" fmla="*/ 2 h 68"/>
                <a:gd name="T72" fmla="*/ 4 w 21"/>
                <a:gd name="T73" fmla="*/ 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1" h="68">
                  <a:moveTo>
                    <a:pt x="6" y="67"/>
                  </a:moveTo>
                  <a:cubicBezTo>
                    <a:pt x="1" y="52"/>
                    <a:pt x="0" y="38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12"/>
                    <a:pt x="3" y="2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3"/>
                    <a:pt x="19" y="3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7" y="12"/>
                    <a:pt x="16" y="20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48"/>
                    <a:pt x="21" y="64"/>
                    <a:pt x="21" y="64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21" y="65"/>
                    <a:pt x="21" y="65"/>
                    <a:pt x="21" y="66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66"/>
                    <a:pt x="21" y="66"/>
                    <a:pt x="20" y="66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7" y="68"/>
                    <a:pt x="7" y="68"/>
                    <a:pt x="6" y="67"/>
                  </a:cubicBezTo>
                  <a:close/>
                  <a:moveTo>
                    <a:pt x="3" y="27"/>
                  </a:moveTo>
                  <a:cubicBezTo>
                    <a:pt x="3" y="38"/>
                    <a:pt x="4" y="51"/>
                    <a:pt x="9" y="65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7" y="59"/>
                    <a:pt x="13" y="45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1"/>
                    <a:pt x="14" y="13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7"/>
                    <a:pt x="3" y="15"/>
                    <a:pt x="3" y="27"/>
                  </a:cubicBezTo>
                  <a:close/>
                  <a:moveTo>
                    <a:pt x="4" y="3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" name="Freeform 48"/>
            <p:cNvSpPr>
              <a:spLocks/>
            </p:cNvSpPr>
            <p:nvPr/>
          </p:nvSpPr>
          <p:spPr bwMode="auto">
            <a:xfrm>
              <a:off x="2210" y="1845"/>
              <a:ext cx="55" cy="47"/>
            </a:xfrm>
            <a:custGeom>
              <a:avLst/>
              <a:gdLst>
                <a:gd name="T0" fmla="*/ 11 w 55"/>
                <a:gd name="T1" fmla="*/ 47 h 47"/>
                <a:gd name="T2" fmla="*/ 0 w 55"/>
                <a:gd name="T3" fmla="*/ 8 h 47"/>
                <a:gd name="T4" fmla="*/ 44 w 55"/>
                <a:gd name="T5" fmla="*/ 0 h 47"/>
                <a:gd name="T6" fmla="*/ 55 w 55"/>
                <a:gd name="T7" fmla="*/ 40 h 47"/>
                <a:gd name="T8" fmla="*/ 11 w 55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47">
                  <a:moveTo>
                    <a:pt x="11" y="47"/>
                  </a:moveTo>
                  <a:lnTo>
                    <a:pt x="0" y="8"/>
                  </a:lnTo>
                  <a:lnTo>
                    <a:pt x="44" y="0"/>
                  </a:lnTo>
                  <a:lnTo>
                    <a:pt x="55" y="40"/>
                  </a:lnTo>
                  <a:lnTo>
                    <a:pt x="11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7" name="Freeform 49"/>
            <p:cNvSpPr>
              <a:spLocks noEditPoints="1"/>
            </p:cNvSpPr>
            <p:nvPr/>
          </p:nvSpPr>
          <p:spPr bwMode="auto">
            <a:xfrm>
              <a:off x="2203" y="1838"/>
              <a:ext cx="65" cy="58"/>
            </a:xfrm>
            <a:custGeom>
              <a:avLst/>
              <a:gdLst>
                <a:gd name="T0" fmla="*/ 3 w 18"/>
                <a:gd name="T1" fmla="*/ 15 h 16"/>
                <a:gd name="T2" fmla="*/ 0 w 18"/>
                <a:gd name="T3" fmla="*/ 5 h 16"/>
                <a:gd name="T4" fmla="*/ 1 w 18"/>
                <a:gd name="T5" fmla="*/ 4 h 16"/>
                <a:gd name="T6" fmla="*/ 1 w 18"/>
                <a:gd name="T7" fmla="*/ 4 h 16"/>
                <a:gd name="T8" fmla="*/ 2 w 18"/>
                <a:gd name="T9" fmla="*/ 3 h 16"/>
                <a:gd name="T10" fmla="*/ 2 w 18"/>
                <a:gd name="T11" fmla="*/ 3 h 16"/>
                <a:gd name="T12" fmla="*/ 14 w 18"/>
                <a:gd name="T13" fmla="*/ 0 h 16"/>
                <a:gd name="T14" fmla="*/ 16 w 18"/>
                <a:gd name="T15" fmla="*/ 1 h 16"/>
                <a:gd name="T16" fmla="*/ 16 w 18"/>
                <a:gd name="T17" fmla="*/ 1 h 16"/>
                <a:gd name="T18" fmla="*/ 18 w 18"/>
                <a:gd name="T19" fmla="*/ 12 h 16"/>
                <a:gd name="T20" fmla="*/ 18 w 18"/>
                <a:gd name="T21" fmla="*/ 14 h 16"/>
                <a:gd name="T22" fmla="*/ 18 w 18"/>
                <a:gd name="T23" fmla="*/ 14 h 16"/>
                <a:gd name="T24" fmla="*/ 17 w 18"/>
                <a:gd name="T25" fmla="*/ 14 h 16"/>
                <a:gd name="T26" fmla="*/ 17 w 18"/>
                <a:gd name="T27" fmla="*/ 14 h 16"/>
                <a:gd name="T28" fmla="*/ 5 w 18"/>
                <a:gd name="T29" fmla="*/ 16 h 16"/>
                <a:gd name="T30" fmla="*/ 5 w 18"/>
                <a:gd name="T31" fmla="*/ 16 h 16"/>
                <a:gd name="T32" fmla="*/ 5 w 18"/>
                <a:gd name="T33" fmla="*/ 16 h 16"/>
                <a:gd name="T34" fmla="*/ 3 w 18"/>
                <a:gd name="T35" fmla="*/ 15 h 16"/>
                <a:gd name="T36" fmla="*/ 5 w 18"/>
                <a:gd name="T37" fmla="*/ 15 h 16"/>
                <a:gd name="T38" fmla="*/ 6 w 18"/>
                <a:gd name="T39" fmla="*/ 14 h 16"/>
                <a:gd name="T40" fmla="*/ 5 w 18"/>
                <a:gd name="T41" fmla="*/ 15 h 16"/>
                <a:gd name="T42" fmla="*/ 4 w 18"/>
                <a:gd name="T43" fmla="*/ 5 h 16"/>
                <a:gd name="T44" fmla="*/ 6 w 18"/>
                <a:gd name="T45" fmla="*/ 13 h 16"/>
                <a:gd name="T46" fmla="*/ 15 w 18"/>
                <a:gd name="T47" fmla="*/ 12 h 16"/>
                <a:gd name="T48" fmla="*/ 13 w 18"/>
                <a:gd name="T49" fmla="*/ 3 h 16"/>
                <a:gd name="T50" fmla="*/ 4 w 18"/>
                <a:gd name="T51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8" h="16">
                  <a:moveTo>
                    <a:pt x="3" y="1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5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3"/>
                    <a:pt x="18" y="13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6"/>
                    <a:pt x="4" y="16"/>
                    <a:pt x="3" y="15"/>
                  </a:cubicBezTo>
                  <a:close/>
                  <a:moveTo>
                    <a:pt x="5" y="15"/>
                  </a:moveTo>
                  <a:cubicBezTo>
                    <a:pt x="6" y="14"/>
                    <a:pt x="6" y="14"/>
                    <a:pt x="6" y="14"/>
                  </a:cubicBezTo>
                  <a:cubicBezTo>
                    <a:pt x="5" y="15"/>
                    <a:pt x="5" y="15"/>
                    <a:pt x="5" y="15"/>
                  </a:cubicBezTo>
                  <a:close/>
                  <a:moveTo>
                    <a:pt x="4" y="5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4" y="5"/>
                    <a:pt x="4" y="5"/>
                    <a:pt x="4" y="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" name="Freeform 50"/>
            <p:cNvSpPr>
              <a:spLocks/>
            </p:cNvSpPr>
            <p:nvPr/>
          </p:nvSpPr>
          <p:spPr bwMode="auto">
            <a:xfrm>
              <a:off x="2145" y="1878"/>
              <a:ext cx="141" cy="76"/>
            </a:xfrm>
            <a:custGeom>
              <a:avLst/>
              <a:gdLst>
                <a:gd name="T0" fmla="*/ 16 w 39"/>
                <a:gd name="T1" fmla="*/ 4 h 21"/>
                <a:gd name="T2" fmla="*/ 0 w 39"/>
                <a:gd name="T3" fmla="*/ 13 h 21"/>
                <a:gd name="T4" fmla="*/ 31 w 39"/>
                <a:gd name="T5" fmla="*/ 15 h 21"/>
                <a:gd name="T6" fmla="*/ 33 w 39"/>
                <a:gd name="T7" fmla="*/ 0 h 21"/>
                <a:gd name="T8" fmla="*/ 16 w 39"/>
                <a:gd name="T9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21">
                  <a:moveTo>
                    <a:pt x="16" y="4"/>
                  </a:moveTo>
                  <a:cubicBezTo>
                    <a:pt x="16" y="4"/>
                    <a:pt x="0" y="5"/>
                    <a:pt x="0" y="13"/>
                  </a:cubicBezTo>
                  <a:cubicBezTo>
                    <a:pt x="0" y="21"/>
                    <a:pt x="25" y="18"/>
                    <a:pt x="31" y="15"/>
                  </a:cubicBezTo>
                  <a:cubicBezTo>
                    <a:pt x="39" y="10"/>
                    <a:pt x="33" y="0"/>
                    <a:pt x="33" y="0"/>
                  </a:cubicBezTo>
                  <a:lnTo>
                    <a:pt x="16" y="4"/>
                  </a:ln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9" name="Freeform 51"/>
            <p:cNvSpPr>
              <a:spLocks/>
            </p:cNvSpPr>
            <p:nvPr/>
          </p:nvSpPr>
          <p:spPr bwMode="auto">
            <a:xfrm>
              <a:off x="2275" y="1657"/>
              <a:ext cx="91" cy="235"/>
            </a:xfrm>
            <a:custGeom>
              <a:avLst/>
              <a:gdLst>
                <a:gd name="T0" fmla="*/ 9 w 25"/>
                <a:gd name="T1" fmla="*/ 0 h 65"/>
                <a:gd name="T2" fmla="*/ 13 w 25"/>
                <a:gd name="T3" fmla="*/ 65 h 65"/>
                <a:gd name="T4" fmla="*/ 25 w 25"/>
                <a:gd name="T5" fmla="*/ 63 h 65"/>
                <a:gd name="T6" fmla="*/ 22 w 25"/>
                <a:gd name="T7" fmla="*/ 1 h 65"/>
                <a:gd name="T8" fmla="*/ 9 w 25"/>
                <a:gd name="T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65">
                  <a:moveTo>
                    <a:pt x="9" y="0"/>
                  </a:moveTo>
                  <a:cubicBezTo>
                    <a:pt x="9" y="0"/>
                    <a:pt x="0" y="29"/>
                    <a:pt x="13" y="65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5" y="63"/>
                    <a:pt x="14" y="31"/>
                    <a:pt x="22" y="1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rgbClr val="FFDC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0" name="Freeform 52"/>
            <p:cNvSpPr>
              <a:spLocks noEditPoints="1"/>
            </p:cNvSpPr>
            <p:nvPr/>
          </p:nvSpPr>
          <p:spPr bwMode="auto">
            <a:xfrm>
              <a:off x="2294" y="1649"/>
              <a:ext cx="76" cy="247"/>
            </a:xfrm>
            <a:custGeom>
              <a:avLst/>
              <a:gdLst>
                <a:gd name="T0" fmla="*/ 6 w 21"/>
                <a:gd name="T1" fmla="*/ 67 h 68"/>
                <a:gd name="T2" fmla="*/ 0 w 21"/>
                <a:gd name="T3" fmla="*/ 27 h 68"/>
                <a:gd name="T4" fmla="*/ 0 w 21"/>
                <a:gd name="T5" fmla="*/ 27 h 68"/>
                <a:gd name="T6" fmla="*/ 2 w 21"/>
                <a:gd name="T7" fmla="*/ 1 h 68"/>
                <a:gd name="T8" fmla="*/ 2 w 21"/>
                <a:gd name="T9" fmla="*/ 1 h 68"/>
                <a:gd name="T10" fmla="*/ 4 w 21"/>
                <a:gd name="T11" fmla="*/ 0 h 68"/>
                <a:gd name="T12" fmla="*/ 4 w 21"/>
                <a:gd name="T13" fmla="*/ 0 h 68"/>
                <a:gd name="T14" fmla="*/ 17 w 21"/>
                <a:gd name="T15" fmla="*/ 2 h 68"/>
                <a:gd name="T16" fmla="*/ 18 w 21"/>
                <a:gd name="T17" fmla="*/ 2 h 68"/>
                <a:gd name="T18" fmla="*/ 18 w 21"/>
                <a:gd name="T19" fmla="*/ 2 h 68"/>
                <a:gd name="T20" fmla="*/ 19 w 21"/>
                <a:gd name="T21" fmla="*/ 4 h 68"/>
                <a:gd name="T22" fmla="*/ 19 w 21"/>
                <a:gd name="T23" fmla="*/ 4 h 68"/>
                <a:gd name="T24" fmla="*/ 16 w 21"/>
                <a:gd name="T25" fmla="*/ 28 h 68"/>
                <a:gd name="T26" fmla="*/ 16 w 21"/>
                <a:gd name="T27" fmla="*/ 28 h 68"/>
                <a:gd name="T28" fmla="*/ 21 w 21"/>
                <a:gd name="T29" fmla="*/ 64 h 68"/>
                <a:gd name="T30" fmla="*/ 21 w 21"/>
                <a:gd name="T31" fmla="*/ 64 h 68"/>
                <a:gd name="T32" fmla="*/ 21 w 21"/>
                <a:gd name="T33" fmla="*/ 66 h 68"/>
                <a:gd name="T34" fmla="*/ 21 w 21"/>
                <a:gd name="T35" fmla="*/ 66 h 68"/>
                <a:gd name="T36" fmla="*/ 20 w 21"/>
                <a:gd name="T37" fmla="*/ 66 h 68"/>
                <a:gd name="T38" fmla="*/ 20 w 21"/>
                <a:gd name="T39" fmla="*/ 66 h 68"/>
                <a:gd name="T40" fmla="*/ 8 w 21"/>
                <a:gd name="T41" fmla="*/ 68 h 68"/>
                <a:gd name="T42" fmla="*/ 8 w 21"/>
                <a:gd name="T43" fmla="*/ 68 h 68"/>
                <a:gd name="T44" fmla="*/ 8 w 21"/>
                <a:gd name="T45" fmla="*/ 68 h 68"/>
                <a:gd name="T46" fmla="*/ 6 w 21"/>
                <a:gd name="T47" fmla="*/ 67 h 68"/>
                <a:gd name="T48" fmla="*/ 3 w 21"/>
                <a:gd name="T49" fmla="*/ 27 h 68"/>
                <a:gd name="T50" fmla="*/ 9 w 21"/>
                <a:gd name="T51" fmla="*/ 65 h 68"/>
                <a:gd name="T52" fmla="*/ 9 w 21"/>
                <a:gd name="T53" fmla="*/ 65 h 68"/>
                <a:gd name="T54" fmla="*/ 18 w 21"/>
                <a:gd name="T55" fmla="*/ 64 h 68"/>
                <a:gd name="T56" fmla="*/ 13 w 21"/>
                <a:gd name="T57" fmla="*/ 28 h 68"/>
                <a:gd name="T58" fmla="*/ 13 w 21"/>
                <a:gd name="T59" fmla="*/ 28 h 68"/>
                <a:gd name="T60" fmla="*/ 15 w 21"/>
                <a:gd name="T61" fmla="*/ 5 h 68"/>
                <a:gd name="T62" fmla="*/ 15 w 21"/>
                <a:gd name="T63" fmla="*/ 5 h 68"/>
                <a:gd name="T64" fmla="*/ 5 w 21"/>
                <a:gd name="T65" fmla="*/ 4 h 68"/>
                <a:gd name="T66" fmla="*/ 3 w 21"/>
                <a:gd name="T67" fmla="*/ 27 h 68"/>
                <a:gd name="T68" fmla="*/ 4 w 21"/>
                <a:gd name="T69" fmla="*/ 3 h 68"/>
                <a:gd name="T70" fmla="*/ 4 w 21"/>
                <a:gd name="T71" fmla="*/ 2 h 68"/>
                <a:gd name="T72" fmla="*/ 4 w 21"/>
                <a:gd name="T73" fmla="*/ 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1" h="68">
                  <a:moveTo>
                    <a:pt x="6" y="67"/>
                  </a:moveTo>
                  <a:cubicBezTo>
                    <a:pt x="1" y="52"/>
                    <a:pt x="0" y="38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12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9" y="3"/>
                    <a:pt x="19" y="3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6" y="12"/>
                    <a:pt x="16" y="20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48"/>
                    <a:pt x="21" y="64"/>
                    <a:pt x="21" y="64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21" y="65"/>
                    <a:pt x="21" y="65"/>
                    <a:pt x="21" y="66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66"/>
                    <a:pt x="20" y="66"/>
                    <a:pt x="20" y="66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7" y="68"/>
                    <a:pt x="6" y="68"/>
                    <a:pt x="6" y="67"/>
                  </a:cubicBezTo>
                  <a:close/>
                  <a:moveTo>
                    <a:pt x="3" y="27"/>
                  </a:moveTo>
                  <a:cubicBezTo>
                    <a:pt x="3" y="38"/>
                    <a:pt x="4" y="51"/>
                    <a:pt x="9" y="65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6" y="59"/>
                    <a:pt x="13" y="45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1"/>
                    <a:pt x="13" y="13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7"/>
                    <a:pt x="3" y="15"/>
                    <a:pt x="3" y="27"/>
                  </a:cubicBezTo>
                  <a:close/>
                  <a:moveTo>
                    <a:pt x="4" y="3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1" name="Freeform 53"/>
            <p:cNvSpPr>
              <a:spLocks/>
            </p:cNvSpPr>
            <p:nvPr/>
          </p:nvSpPr>
          <p:spPr bwMode="auto">
            <a:xfrm>
              <a:off x="2312" y="1845"/>
              <a:ext cx="54" cy="47"/>
            </a:xfrm>
            <a:custGeom>
              <a:avLst/>
              <a:gdLst>
                <a:gd name="T0" fmla="*/ 11 w 54"/>
                <a:gd name="T1" fmla="*/ 47 h 47"/>
                <a:gd name="T2" fmla="*/ 0 w 54"/>
                <a:gd name="T3" fmla="*/ 8 h 47"/>
                <a:gd name="T4" fmla="*/ 43 w 54"/>
                <a:gd name="T5" fmla="*/ 0 h 47"/>
                <a:gd name="T6" fmla="*/ 54 w 54"/>
                <a:gd name="T7" fmla="*/ 40 h 47"/>
                <a:gd name="T8" fmla="*/ 11 w 54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7">
                  <a:moveTo>
                    <a:pt x="11" y="47"/>
                  </a:moveTo>
                  <a:lnTo>
                    <a:pt x="0" y="8"/>
                  </a:lnTo>
                  <a:lnTo>
                    <a:pt x="43" y="0"/>
                  </a:lnTo>
                  <a:lnTo>
                    <a:pt x="54" y="40"/>
                  </a:lnTo>
                  <a:lnTo>
                    <a:pt x="11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" name="Freeform 54"/>
            <p:cNvSpPr>
              <a:spLocks noEditPoints="1"/>
            </p:cNvSpPr>
            <p:nvPr/>
          </p:nvSpPr>
          <p:spPr bwMode="auto">
            <a:xfrm>
              <a:off x="2305" y="1838"/>
              <a:ext cx="65" cy="58"/>
            </a:xfrm>
            <a:custGeom>
              <a:avLst/>
              <a:gdLst>
                <a:gd name="T0" fmla="*/ 3 w 18"/>
                <a:gd name="T1" fmla="*/ 15 h 16"/>
                <a:gd name="T2" fmla="*/ 0 w 18"/>
                <a:gd name="T3" fmla="*/ 5 h 16"/>
                <a:gd name="T4" fmla="*/ 0 w 18"/>
                <a:gd name="T5" fmla="*/ 4 h 16"/>
                <a:gd name="T6" fmla="*/ 0 w 18"/>
                <a:gd name="T7" fmla="*/ 4 h 16"/>
                <a:gd name="T8" fmla="*/ 1 w 18"/>
                <a:gd name="T9" fmla="*/ 3 h 16"/>
                <a:gd name="T10" fmla="*/ 1 w 18"/>
                <a:gd name="T11" fmla="*/ 3 h 16"/>
                <a:gd name="T12" fmla="*/ 13 w 18"/>
                <a:gd name="T13" fmla="*/ 0 h 16"/>
                <a:gd name="T14" fmla="*/ 15 w 18"/>
                <a:gd name="T15" fmla="*/ 1 h 16"/>
                <a:gd name="T16" fmla="*/ 15 w 18"/>
                <a:gd name="T17" fmla="*/ 1 h 16"/>
                <a:gd name="T18" fmla="*/ 18 w 18"/>
                <a:gd name="T19" fmla="*/ 12 h 16"/>
                <a:gd name="T20" fmla="*/ 18 w 18"/>
                <a:gd name="T21" fmla="*/ 14 h 16"/>
                <a:gd name="T22" fmla="*/ 18 w 18"/>
                <a:gd name="T23" fmla="*/ 14 h 16"/>
                <a:gd name="T24" fmla="*/ 17 w 18"/>
                <a:gd name="T25" fmla="*/ 14 h 16"/>
                <a:gd name="T26" fmla="*/ 17 w 18"/>
                <a:gd name="T27" fmla="*/ 14 h 16"/>
                <a:gd name="T28" fmla="*/ 5 w 18"/>
                <a:gd name="T29" fmla="*/ 16 h 16"/>
                <a:gd name="T30" fmla="*/ 5 w 18"/>
                <a:gd name="T31" fmla="*/ 16 h 16"/>
                <a:gd name="T32" fmla="*/ 5 w 18"/>
                <a:gd name="T33" fmla="*/ 16 h 16"/>
                <a:gd name="T34" fmla="*/ 3 w 18"/>
                <a:gd name="T35" fmla="*/ 15 h 16"/>
                <a:gd name="T36" fmla="*/ 5 w 18"/>
                <a:gd name="T37" fmla="*/ 15 h 16"/>
                <a:gd name="T38" fmla="*/ 6 w 18"/>
                <a:gd name="T39" fmla="*/ 14 h 16"/>
                <a:gd name="T40" fmla="*/ 5 w 18"/>
                <a:gd name="T41" fmla="*/ 15 h 16"/>
                <a:gd name="T42" fmla="*/ 3 w 18"/>
                <a:gd name="T43" fmla="*/ 5 h 16"/>
                <a:gd name="T44" fmla="*/ 6 w 18"/>
                <a:gd name="T45" fmla="*/ 13 h 16"/>
                <a:gd name="T46" fmla="*/ 15 w 18"/>
                <a:gd name="T47" fmla="*/ 12 h 16"/>
                <a:gd name="T48" fmla="*/ 13 w 18"/>
                <a:gd name="T49" fmla="*/ 3 h 16"/>
                <a:gd name="T50" fmla="*/ 3 w 18"/>
                <a:gd name="T51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8" h="16">
                  <a:moveTo>
                    <a:pt x="3" y="1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3"/>
                    <a:pt x="18" y="13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6"/>
                    <a:pt x="3" y="16"/>
                    <a:pt x="3" y="15"/>
                  </a:cubicBezTo>
                  <a:close/>
                  <a:moveTo>
                    <a:pt x="5" y="15"/>
                  </a:moveTo>
                  <a:cubicBezTo>
                    <a:pt x="6" y="14"/>
                    <a:pt x="6" y="14"/>
                    <a:pt x="6" y="14"/>
                  </a:cubicBezTo>
                  <a:cubicBezTo>
                    <a:pt x="5" y="15"/>
                    <a:pt x="5" y="15"/>
                    <a:pt x="5" y="15"/>
                  </a:cubicBezTo>
                  <a:close/>
                  <a:moveTo>
                    <a:pt x="3" y="5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3" y="5"/>
                    <a:pt x="3" y="5"/>
                    <a:pt x="3" y="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" name="Freeform 55"/>
            <p:cNvSpPr>
              <a:spLocks/>
            </p:cNvSpPr>
            <p:nvPr/>
          </p:nvSpPr>
          <p:spPr bwMode="auto">
            <a:xfrm>
              <a:off x="2246" y="1878"/>
              <a:ext cx="139" cy="76"/>
            </a:xfrm>
            <a:custGeom>
              <a:avLst/>
              <a:gdLst>
                <a:gd name="T0" fmla="*/ 16 w 38"/>
                <a:gd name="T1" fmla="*/ 4 h 21"/>
                <a:gd name="T2" fmla="*/ 0 w 38"/>
                <a:gd name="T3" fmla="*/ 13 h 21"/>
                <a:gd name="T4" fmla="*/ 31 w 38"/>
                <a:gd name="T5" fmla="*/ 15 h 21"/>
                <a:gd name="T6" fmla="*/ 33 w 38"/>
                <a:gd name="T7" fmla="*/ 0 h 21"/>
                <a:gd name="T8" fmla="*/ 16 w 38"/>
                <a:gd name="T9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1">
                  <a:moveTo>
                    <a:pt x="16" y="4"/>
                  </a:moveTo>
                  <a:cubicBezTo>
                    <a:pt x="16" y="4"/>
                    <a:pt x="0" y="5"/>
                    <a:pt x="0" y="13"/>
                  </a:cubicBezTo>
                  <a:cubicBezTo>
                    <a:pt x="0" y="21"/>
                    <a:pt x="24" y="18"/>
                    <a:pt x="31" y="15"/>
                  </a:cubicBezTo>
                  <a:cubicBezTo>
                    <a:pt x="38" y="10"/>
                    <a:pt x="33" y="0"/>
                    <a:pt x="33" y="0"/>
                  </a:cubicBezTo>
                  <a:lnTo>
                    <a:pt x="16" y="4"/>
                  </a:ln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" name="Freeform 56"/>
            <p:cNvSpPr>
              <a:spLocks/>
            </p:cNvSpPr>
            <p:nvPr/>
          </p:nvSpPr>
          <p:spPr bwMode="auto">
            <a:xfrm>
              <a:off x="2112" y="1512"/>
              <a:ext cx="371" cy="185"/>
            </a:xfrm>
            <a:custGeom>
              <a:avLst/>
              <a:gdLst>
                <a:gd name="T0" fmla="*/ 102 w 102"/>
                <a:gd name="T1" fmla="*/ 40 h 51"/>
                <a:gd name="T2" fmla="*/ 82 w 102"/>
                <a:gd name="T3" fmla="*/ 0 h 51"/>
                <a:gd name="T4" fmla="*/ 20 w 102"/>
                <a:gd name="T5" fmla="*/ 0 h 51"/>
                <a:gd name="T6" fmla="*/ 0 w 102"/>
                <a:gd name="T7" fmla="*/ 43 h 51"/>
                <a:gd name="T8" fmla="*/ 102 w 102"/>
                <a:gd name="T9" fmla="*/ 4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51">
                  <a:moveTo>
                    <a:pt x="102" y="4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45" y="51"/>
                    <a:pt x="102" y="40"/>
                  </a:cubicBezTo>
                  <a:close/>
                </a:path>
              </a:pathLst>
            </a:custGeom>
            <a:solidFill>
              <a:srgbClr val="FF6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" name="Freeform 57"/>
            <p:cNvSpPr>
              <a:spLocks noEditPoints="1"/>
            </p:cNvSpPr>
            <p:nvPr/>
          </p:nvSpPr>
          <p:spPr bwMode="auto">
            <a:xfrm>
              <a:off x="2105" y="1504"/>
              <a:ext cx="385" cy="178"/>
            </a:xfrm>
            <a:custGeom>
              <a:avLst/>
              <a:gdLst>
                <a:gd name="T0" fmla="*/ 1 w 106"/>
                <a:gd name="T1" fmla="*/ 46 h 49"/>
                <a:gd name="T2" fmla="*/ 0 w 106"/>
                <a:gd name="T3" fmla="*/ 45 h 49"/>
                <a:gd name="T4" fmla="*/ 0 w 106"/>
                <a:gd name="T5" fmla="*/ 45 h 49"/>
                <a:gd name="T6" fmla="*/ 0 w 106"/>
                <a:gd name="T7" fmla="*/ 44 h 49"/>
                <a:gd name="T8" fmla="*/ 0 w 106"/>
                <a:gd name="T9" fmla="*/ 44 h 49"/>
                <a:gd name="T10" fmla="*/ 21 w 106"/>
                <a:gd name="T11" fmla="*/ 1 h 49"/>
                <a:gd name="T12" fmla="*/ 22 w 106"/>
                <a:gd name="T13" fmla="*/ 0 h 49"/>
                <a:gd name="T14" fmla="*/ 22 w 106"/>
                <a:gd name="T15" fmla="*/ 0 h 49"/>
                <a:gd name="T16" fmla="*/ 84 w 106"/>
                <a:gd name="T17" fmla="*/ 0 h 49"/>
                <a:gd name="T18" fmla="*/ 85 w 106"/>
                <a:gd name="T19" fmla="*/ 1 h 49"/>
                <a:gd name="T20" fmla="*/ 85 w 106"/>
                <a:gd name="T21" fmla="*/ 1 h 49"/>
                <a:gd name="T22" fmla="*/ 106 w 106"/>
                <a:gd name="T23" fmla="*/ 41 h 49"/>
                <a:gd name="T24" fmla="*/ 105 w 106"/>
                <a:gd name="T25" fmla="*/ 42 h 49"/>
                <a:gd name="T26" fmla="*/ 106 w 106"/>
                <a:gd name="T27" fmla="*/ 41 h 49"/>
                <a:gd name="T28" fmla="*/ 106 w 106"/>
                <a:gd name="T29" fmla="*/ 42 h 49"/>
                <a:gd name="T30" fmla="*/ 106 w 106"/>
                <a:gd name="T31" fmla="*/ 42 h 49"/>
                <a:gd name="T32" fmla="*/ 105 w 106"/>
                <a:gd name="T33" fmla="*/ 43 h 49"/>
                <a:gd name="T34" fmla="*/ 105 w 106"/>
                <a:gd name="T35" fmla="*/ 43 h 49"/>
                <a:gd name="T36" fmla="*/ 42 w 106"/>
                <a:gd name="T37" fmla="*/ 49 h 49"/>
                <a:gd name="T38" fmla="*/ 42 w 106"/>
                <a:gd name="T39" fmla="*/ 49 h 49"/>
                <a:gd name="T40" fmla="*/ 1 w 106"/>
                <a:gd name="T41" fmla="*/ 46 h 49"/>
                <a:gd name="T42" fmla="*/ 42 w 106"/>
                <a:gd name="T43" fmla="*/ 46 h 49"/>
                <a:gd name="T44" fmla="*/ 102 w 106"/>
                <a:gd name="T45" fmla="*/ 41 h 49"/>
                <a:gd name="T46" fmla="*/ 102 w 106"/>
                <a:gd name="T47" fmla="*/ 41 h 49"/>
                <a:gd name="T48" fmla="*/ 83 w 106"/>
                <a:gd name="T49" fmla="*/ 3 h 49"/>
                <a:gd name="T50" fmla="*/ 23 w 106"/>
                <a:gd name="T51" fmla="*/ 3 h 49"/>
                <a:gd name="T52" fmla="*/ 4 w 106"/>
                <a:gd name="T53" fmla="*/ 44 h 49"/>
                <a:gd name="T54" fmla="*/ 42 w 106"/>
                <a:gd name="T55" fmla="*/ 4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6" h="49">
                  <a:moveTo>
                    <a:pt x="1" y="46"/>
                  </a:moveTo>
                  <a:cubicBezTo>
                    <a:pt x="1" y="46"/>
                    <a:pt x="0" y="46"/>
                    <a:pt x="0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0" y="45"/>
                    <a:pt x="0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0"/>
                    <a:pt x="21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5" y="0"/>
                    <a:pt x="85" y="0"/>
                    <a:pt x="85" y="1"/>
                  </a:cubicBezTo>
                  <a:cubicBezTo>
                    <a:pt x="85" y="1"/>
                    <a:pt x="85" y="1"/>
                    <a:pt x="85" y="1"/>
                  </a:cubicBezTo>
                  <a:cubicBezTo>
                    <a:pt x="106" y="41"/>
                    <a:pt x="106" y="41"/>
                    <a:pt x="106" y="41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106" y="41"/>
                    <a:pt x="106" y="41"/>
                    <a:pt x="106" y="41"/>
                  </a:cubicBezTo>
                  <a:cubicBezTo>
                    <a:pt x="106" y="41"/>
                    <a:pt x="106" y="42"/>
                    <a:pt x="106" y="42"/>
                  </a:cubicBezTo>
                  <a:cubicBezTo>
                    <a:pt x="106" y="42"/>
                    <a:pt x="106" y="42"/>
                    <a:pt x="106" y="42"/>
                  </a:cubicBezTo>
                  <a:cubicBezTo>
                    <a:pt x="106" y="43"/>
                    <a:pt x="105" y="43"/>
                    <a:pt x="105" y="43"/>
                  </a:cubicBezTo>
                  <a:cubicBezTo>
                    <a:pt x="105" y="43"/>
                    <a:pt x="105" y="43"/>
                    <a:pt x="105" y="43"/>
                  </a:cubicBezTo>
                  <a:cubicBezTo>
                    <a:pt x="81" y="48"/>
                    <a:pt x="60" y="49"/>
                    <a:pt x="42" y="49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17" y="49"/>
                    <a:pt x="1" y="46"/>
                    <a:pt x="1" y="46"/>
                  </a:cubicBezTo>
                  <a:close/>
                  <a:moveTo>
                    <a:pt x="42" y="46"/>
                  </a:moveTo>
                  <a:cubicBezTo>
                    <a:pt x="59" y="46"/>
                    <a:pt x="80" y="45"/>
                    <a:pt x="102" y="41"/>
                  </a:cubicBezTo>
                  <a:cubicBezTo>
                    <a:pt x="102" y="41"/>
                    <a:pt x="102" y="41"/>
                    <a:pt x="102" y="41"/>
                  </a:cubicBezTo>
                  <a:cubicBezTo>
                    <a:pt x="83" y="3"/>
                    <a:pt x="83" y="3"/>
                    <a:pt x="8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9" y="44"/>
                    <a:pt x="23" y="46"/>
                    <a:pt x="42" y="46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" name="Freeform 58"/>
            <p:cNvSpPr>
              <a:spLocks/>
            </p:cNvSpPr>
            <p:nvPr/>
          </p:nvSpPr>
          <p:spPr bwMode="auto">
            <a:xfrm>
              <a:off x="1970" y="1181"/>
              <a:ext cx="298" cy="338"/>
            </a:xfrm>
            <a:custGeom>
              <a:avLst/>
              <a:gdLst>
                <a:gd name="T0" fmla="*/ 70 w 82"/>
                <a:gd name="T1" fmla="*/ 5 h 93"/>
                <a:gd name="T2" fmla="*/ 0 w 82"/>
                <a:gd name="T3" fmla="*/ 81 h 93"/>
                <a:gd name="T4" fmla="*/ 8 w 82"/>
                <a:gd name="T5" fmla="*/ 93 h 93"/>
                <a:gd name="T6" fmla="*/ 81 w 82"/>
                <a:gd name="T7" fmla="*/ 11 h 93"/>
                <a:gd name="T8" fmla="*/ 79 w 82"/>
                <a:gd name="T9" fmla="*/ 4 h 93"/>
                <a:gd name="T10" fmla="*/ 70 w 82"/>
                <a:gd name="T11" fmla="*/ 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93">
                  <a:moveTo>
                    <a:pt x="70" y="5"/>
                  </a:moveTo>
                  <a:cubicBezTo>
                    <a:pt x="70" y="5"/>
                    <a:pt x="27" y="71"/>
                    <a:pt x="0" y="81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13" y="90"/>
                    <a:pt x="52" y="61"/>
                    <a:pt x="81" y="11"/>
                  </a:cubicBezTo>
                  <a:cubicBezTo>
                    <a:pt x="81" y="11"/>
                    <a:pt x="82" y="6"/>
                    <a:pt x="79" y="4"/>
                  </a:cubicBezTo>
                  <a:cubicBezTo>
                    <a:pt x="79" y="4"/>
                    <a:pt x="74" y="0"/>
                    <a:pt x="70" y="5"/>
                  </a:cubicBezTo>
                  <a:close/>
                </a:path>
              </a:pathLst>
            </a:custGeom>
            <a:solidFill>
              <a:srgbClr val="FFC8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7" name="Freeform 59"/>
            <p:cNvSpPr>
              <a:spLocks noEditPoints="1"/>
            </p:cNvSpPr>
            <p:nvPr/>
          </p:nvSpPr>
          <p:spPr bwMode="auto">
            <a:xfrm>
              <a:off x="1963" y="1185"/>
              <a:ext cx="305" cy="341"/>
            </a:xfrm>
            <a:custGeom>
              <a:avLst/>
              <a:gdLst>
                <a:gd name="T0" fmla="*/ 9 w 84"/>
                <a:gd name="T1" fmla="*/ 93 h 94"/>
                <a:gd name="T2" fmla="*/ 0 w 84"/>
                <a:gd name="T3" fmla="*/ 81 h 94"/>
                <a:gd name="T4" fmla="*/ 0 w 84"/>
                <a:gd name="T5" fmla="*/ 80 h 94"/>
                <a:gd name="T6" fmla="*/ 0 w 84"/>
                <a:gd name="T7" fmla="*/ 80 h 94"/>
                <a:gd name="T8" fmla="*/ 1 w 84"/>
                <a:gd name="T9" fmla="*/ 79 h 94"/>
                <a:gd name="T10" fmla="*/ 1 w 84"/>
                <a:gd name="T11" fmla="*/ 79 h 94"/>
                <a:gd name="T12" fmla="*/ 46 w 84"/>
                <a:gd name="T13" fmla="*/ 37 h 94"/>
                <a:gd name="T14" fmla="*/ 46 w 84"/>
                <a:gd name="T15" fmla="*/ 37 h 94"/>
                <a:gd name="T16" fmla="*/ 71 w 84"/>
                <a:gd name="T17" fmla="*/ 3 h 94"/>
                <a:gd name="T18" fmla="*/ 71 w 84"/>
                <a:gd name="T19" fmla="*/ 3 h 94"/>
                <a:gd name="T20" fmla="*/ 72 w 84"/>
                <a:gd name="T21" fmla="*/ 4 h 94"/>
                <a:gd name="T22" fmla="*/ 71 w 84"/>
                <a:gd name="T23" fmla="*/ 3 h 94"/>
                <a:gd name="T24" fmla="*/ 77 w 84"/>
                <a:gd name="T25" fmla="*/ 0 h 94"/>
                <a:gd name="T26" fmla="*/ 77 w 84"/>
                <a:gd name="T27" fmla="*/ 0 h 94"/>
                <a:gd name="T28" fmla="*/ 82 w 84"/>
                <a:gd name="T29" fmla="*/ 2 h 94"/>
                <a:gd name="T30" fmla="*/ 82 w 84"/>
                <a:gd name="T31" fmla="*/ 2 h 94"/>
                <a:gd name="T32" fmla="*/ 84 w 84"/>
                <a:gd name="T33" fmla="*/ 8 h 94"/>
                <a:gd name="T34" fmla="*/ 84 w 84"/>
                <a:gd name="T35" fmla="*/ 8 h 94"/>
                <a:gd name="T36" fmla="*/ 84 w 84"/>
                <a:gd name="T37" fmla="*/ 11 h 94"/>
                <a:gd name="T38" fmla="*/ 84 w 84"/>
                <a:gd name="T39" fmla="*/ 11 h 94"/>
                <a:gd name="T40" fmla="*/ 84 w 84"/>
                <a:gd name="T41" fmla="*/ 11 h 94"/>
                <a:gd name="T42" fmla="*/ 11 w 84"/>
                <a:gd name="T43" fmla="*/ 93 h 94"/>
                <a:gd name="T44" fmla="*/ 11 w 84"/>
                <a:gd name="T45" fmla="*/ 93 h 94"/>
                <a:gd name="T46" fmla="*/ 10 w 84"/>
                <a:gd name="T47" fmla="*/ 94 h 94"/>
                <a:gd name="T48" fmla="*/ 10 w 84"/>
                <a:gd name="T49" fmla="*/ 94 h 94"/>
                <a:gd name="T50" fmla="*/ 9 w 84"/>
                <a:gd name="T51" fmla="*/ 93 h 94"/>
                <a:gd name="T52" fmla="*/ 11 w 84"/>
                <a:gd name="T53" fmla="*/ 90 h 94"/>
                <a:gd name="T54" fmla="*/ 81 w 84"/>
                <a:gd name="T55" fmla="*/ 10 h 94"/>
                <a:gd name="T56" fmla="*/ 81 w 84"/>
                <a:gd name="T57" fmla="*/ 10 h 94"/>
                <a:gd name="T58" fmla="*/ 81 w 84"/>
                <a:gd name="T59" fmla="*/ 8 h 94"/>
                <a:gd name="T60" fmla="*/ 81 w 84"/>
                <a:gd name="T61" fmla="*/ 8 h 94"/>
                <a:gd name="T62" fmla="*/ 80 w 84"/>
                <a:gd name="T63" fmla="*/ 4 h 94"/>
                <a:gd name="T64" fmla="*/ 80 w 84"/>
                <a:gd name="T65" fmla="*/ 4 h 94"/>
                <a:gd name="T66" fmla="*/ 79 w 84"/>
                <a:gd name="T67" fmla="*/ 4 h 94"/>
                <a:gd name="T68" fmla="*/ 79 w 84"/>
                <a:gd name="T69" fmla="*/ 4 h 94"/>
                <a:gd name="T70" fmla="*/ 77 w 84"/>
                <a:gd name="T71" fmla="*/ 3 h 94"/>
                <a:gd name="T72" fmla="*/ 77 w 84"/>
                <a:gd name="T73" fmla="*/ 3 h 94"/>
                <a:gd name="T74" fmla="*/ 73 w 84"/>
                <a:gd name="T75" fmla="*/ 5 h 94"/>
                <a:gd name="T76" fmla="*/ 73 w 84"/>
                <a:gd name="T77" fmla="*/ 5 h 94"/>
                <a:gd name="T78" fmla="*/ 4 w 84"/>
                <a:gd name="T79" fmla="*/ 81 h 94"/>
                <a:gd name="T80" fmla="*/ 4 w 84"/>
                <a:gd name="T81" fmla="*/ 81 h 94"/>
                <a:gd name="T82" fmla="*/ 11 w 84"/>
                <a:gd name="T83" fmla="*/ 9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4" h="94">
                  <a:moveTo>
                    <a:pt x="9" y="93"/>
                  </a:move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79"/>
                    <a:pt x="1" y="79"/>
                    <a:pt x="1" y="79"/>
                  </a:cubicBezTo>
                  <a:cubicBezTo>
                    <a:pt x="1" y="79"/>
                    <a:pt x="1" y="79"/>
                    <a:pt x="1" y="79"/>
                  </a:cubicBezTo>
                  <a:cubicBezTo>
                    <a:pt x="14" y="74"/>
                    <a:pt x="32" y="55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60" y="20"/>
                    <a:pt x="71" y="3"/>
                    <a:pt x="71" y="3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73" y="1"/>
                    <a:pt x="75" y="0"/>
                    <a:pt x="77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80" y="0"/>
                    <a:pt x="82" y="2"/>
                    <a:pt x="82" y="2"/>
                  </a:cubicBezTo>
                  <a:cubicBezTo>
                    <a:pt x="82" y="2"/>
                    <a:pt x="82" y="2"/>
                    <a:pt x="82" y="2"/>
                  </a:cubicBezTo>
                  <a:cubicBezTo>
                    <a:pt x="84" y="4"/>
                    <a:pt x="84" y="6"/>
                    <a:pt x="84" y="8"/>
                  </a:cubicBezTo>
                  <a:cubicBezTo>
                    <a:pt x="84" y="8"/>
                    <a:pt x="84" y="8"/>
                    <a:pt x="84" y="8"/>
                  </a:cubicBezTo>
                  <a:cubicBezTo>
                    <a:pt x="84" y="9"/>
                    <a:pt x="84" y="10"/>
                    <a:pt x="84" y="11"/>
                  </a:cubicBezTo>
                  <a:cubicBezTo>
                    <a:pt x="84" y="11"/>
                    <a:pt x="84" y="11"/>
                    <a:pt x="84" y="11"/>
                  </a:cubicBezTo>
                  <a:cubicBezTo>
                    <a:pt x="84" y="11"/>
                    <a:pt x="84" y="11"/>
                    <a:pt x="84" y="11"/>
                  </a:cubicBezTo>
                  <a:cubicBezTo>
                    <a:pt x="55" y="61"/>
                    <a:pt x="16" y="90"/>
                    <a:pt x="11" y="93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1" y="94"/>
                    <a:pt x="11" y="94"/>
                    <a:pt x="10" y="94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10" y="94"/>
                    <a:pt x="9" y="93"/>
                    <a:pt x="9" y="93"/>
                  </a:cubicBezTo>
                  <a:close/>
                  <a:moveTo>
                    <a:pt x="11" y="90"/>
                  </a:moveTo>
                  <a:cubicBezTo>
                    <a:pt x="19" y="84"/>
                    <a:pt x="54" y="56"/>
                    <a:pt x="81" y="10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81" y="9"/>
                    <a:pt x="81" y="9"/>
                    <a:pt x="81" y="8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81" y="6"/>
                    <a:pt x="81" y="5"/>
                    <a:pt x="80" y="4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80" y="4"/>
                    <a:pt x="80" y="4"/>
                    <a:pt x="79" y="4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79" y="3"/>
                    <a:pt x="78" y="3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6" y="3"/>
                    <a:pt x="74" y="4"/>
                    <a:pt x="73" y="5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1" y="8"/>
                    <a:pt x="32" y="68"/>
                    <a:pt x="4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11" y="90"/>
                    <a:pt x="11" y="90"/>
                    <a:pt x="11" y="9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" name="Freeform 60"/>
            <p:cNvSpPr>
              <a:spLocks/>
            </p:cNvSpPr>
            <p:nvPr/>
          </p:nvSpPr>
          <p:spPr bwMode="auto">
            <a:xfrm>
              <a:off x="2163" y="1149"/>
              <a:ext cx="258" cy="399"/>
            </a:xfrm>
            <a:custGeom>
              <a:avLst/>
              <a:gdLst>
                <a:gd name="T0" fmla="*/ 17 w 71"/>
                <a:gd name="T1" fmla="*/ 9 h 110"/>
                <a:gd name="T2" fmla="*/ 3 w 71"/>
                <a:gd name="T3" fmla="*/ 102 h 110"/>
                <a:gd name="T4" fmla="*/ 71 w 71"/>
                <a:gd name="T5" fmla="*/ 102 h 110"/>
                <a:gd name="T6" fmla="*/ 65 w 71"/>
                <a:gd name="T7" fmla="*/ 19 h 110"/>
                <a:gd name="T8" fmla="*/ 59 w 71"/>
                <a:gd name="T9" fmla="*/ 10 h 110"/>
                <a:gd name="T10" fmla="*/ 17 w 71"/>
                <a:gd name="T11" fmla="*/ 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110">
                  <a:moveTo>
                    <a:pt x="17" y="9"/>
                  </a:moveTo>
                  <a:cubicBezTo>
                    <a:pt x="17" y="9"/>
                    <a:pt x="0" y="44"/>
                    <a:pt x="3" y="102"/>
                  </a:cubicBezTo>
                  <a:cubicBezTo>
                    <a:pt x="3" y="102"/>
                    <a:pt x="47" y="110"/>
                    <a:pt x="71" y="102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0"/>
                    <a:pt x="26" y="0"/>
                    <a:pt x="17" y="9"/>
                  </a:cubicBezTo>
                  <a:close/>
                </a:path>
              </a:pathLst>
            </a:custGeom>
            <a:solidFill>
              <a:srgbClr val="FFC8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9" name="Freeform 61"/>
            <p:cNvSpPr>
              <a:spLocks noEditPoints="1"/>
            </p:cNvSpPr>
            <p:nvPr/>
          </p:nvSpPr>
          <p:spPr bwMode="auto">
            <a:xfrm>
              <a:off x="2166" y="1163"/>
              <a:ext cx="262" cy="374"/>
            </a:xfrm>
            <a:custGeom>
              <a:avLst/>
              <a:gdLst>
                <a:gd name="T0" fmla="*/ 2 w 72"/>
                <a:gd name="T1" fmla="*/ 100 h 103"/>
                <a:gd name="T2" fmla="*/ 1 w 72"/>
                <a:gd name="T3" fmla="*/ 99 h 103"/>
                <a:gd name="T4" fmla="*/ 1 w 72"/>
                <a:gd name="T5" fmla="*/ 99 h 103"/>
                <a:gd name="T6" fmla="*/ 0 w 72"/>
                <a:gd name="T7" fmla="*/ 86 h 103"/>
                <a:gd name="T8" fmla="*/ 0 w 72"/>
                <a:gd name="T9" fmla="*/ 86 h 103"/>
                <a:gd name="T10" fmla="*/ 15 w 72"/>
                <a:gd name="T11" fmla="*/ 5 h 103"/>
                <a:gd name="T12" fmla="*/ 15 w 72"/>
                <a:gd name="T13" fmla="*/ 5 h 103"/>
                <a:gd name="T14" fmla="*/ 15 w 72"/>
                <a:gd name="T15" fmla="*/ 4 h 103"/>
                <a:gd name="T16" fmla="*/ 30 w 72"/>
                <a:gd name="T17" fmla="*/ 0 h 103"/>
                <a:gd name="T18" fmla="*/ 30 w 72"/>
                <a:gd name="T19" fmla="*/ 0 h 103"/>
                <a:gd name="T20" fmla="*/ 59 w 72"/>
                <a:gd name="T21" fmla="*/ 4 h 103"/>
                <a:gd name="T22" fmla="*/ 59 w 72"/>
                <a:gd name="T23" fmla="*/ 4 h 103"/>
                <a:gd name="T24" fmla="*/ 60 w 72"/>
                <a:gd name="T25" fmla="*/ 5 h 103"/>
                <a:gd name="T26" fmla="*/ 60 w 72"/>
                <a:gd name="T27" fmla="*/ 5 h 103"/>
                <a:gd name="T28" fmla="*/ 65 w 72"/>
                <a:gd name="T29" fmla="*/ 14 h 103"/>
                <a:gd name="T30" fmla="*/ 65 w 72"/>
                <a:gd name="T31" fmla="*/ 15 h 103"/>
                <a:gd name="T32" fmla="*/ 72 w 72"/>
                <a:gd name="T33" fmla="*/ 98 h 103"/>
                <a:gd name="T34" fmla="*/ 71 w 72"/>
                <a:gd name="T35" fmla="*/ 99 h 103"/>
                <a:gd name="T36" fmla="*/ 71 w 72"/>
                <a:gd name="T37" fmla="*/ 99 h 103"/>
                <a:gd name="T38" fmla="*/ 41 w 72"/>
                <a:gd name="T39" fmla="*/ 103 h 103"/>
                <a:gd name="T40" fmla="*/ 41 w 72"/>
                <a:gd name="T41" fmla="*/ 103 h 103"/>
                <a:gd name="T42" fmla="*/ 2 w 72"/>
                <a:gd name="T43" fmla="*/ 100 h 103"/>
                <a:gd name="T44" fmla="*/ 14 w 72"/>
                <a:gd name="T45" fmla="*/ 99 h 103"/>
                <a:gd name="T46" fmla="*/ 41 w 72"/>
                <a:gd name="T47" fmla="*/ 100 h 103"/>
                <a:gd name="T48" fmla="*/ 41 w 72"/>
                <a:gd name="T49" fmla="*/ 100 h 103"/>
                <a:gd name="T50" fmla="*/ 69 w 72"/>
                <a:gd name="T51" fmla="*/ 97 h 103"/>
                <a:gd name="T52" fmla="*/ 69 w 72"/>
                <a:gd name="T53" fmla="*/ 97 h 103"/>
                <a:gd name="T54" fmla="*/ 62 w 72"/>
                <a:gd name="T55" fmla="*/ 16 h 103"/>
                <a:gd name="T56" fmla="*/ 57 w 72"/>
                <a:gd name="T57" fmla="*/ 7 h 103"/>
                <a:gd name="T58" fmla="*/ 49 w 72"/>
                <a:gd name="T59" fmla="*/ 5 h 103"/>
                <a:gd name="T60" fmla="*/ 49 w 72"/>
                <a:gd name="T61" fmla="*/ 5 h 103"/>
                <a:gd name="T62" fmla="*/ 30 w 72"/>
                <a:gd name="T63" fmla="*/ 3 h 103"/>
                <a:gd name="T64" fmla="*/ 30 w 72"/>
                <a:gd name="T65" fmla="*/ 3 h 103"/>
                <a:gd name="T66" fmla="*/ 17 w 72"/>
                <a:gd name="T67" fmla="*/ 6 h 103"/>
                <a:gd name="T68" fmla="*/ 17 w 72"/>
                <a:gd name="T69" fmla="*/ 6 h 103"/>
                <a:gd name="T70" fmla="*/ 11 w 72"/>
                <a:gd name="T71" fmla="*/ 27 h 103"/>
                <a:gd name="T72" fmla="*/ 11 w 72"/>
                <a:gd name="T73" fmla="*/ 27 h 103"/>
                <a:gd name="T74" fmla="*/ 3 w 72"/>
                <a:gd name="T75" fmla="*/ 86 h 103"/>
                <a:gd name="T76" fmla="*/ 3 w 72"/>
                <a:gd name="T77" fmla="*/ 86 h 103"/>
                <a:gd name="T78" fmla="*/ 4 w 72"/>
                <a:gd name="T79" fmla="*/ 97 h 103"/>
                <a:gd name="T80" fmla="*/ 4 w 72"/>
                <a:gd name="T81" fmla="*/ 97 h 103"/>
                <a:gd name="T82" fmla="*/ 14 w 72"/>
                <a:gd name="T83" fmla="*/ 99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2" h="103">
                  <a:moveTo>
                    <a:pt x="2" y="100"/>
                  </a:moveTo>
                  <a:cubicBezTo>
                    <a:pt x="1" y="100"/>
                    <a:pt x="1" y="99"/>
                    <a:pt x="1" y="99"/>
                  </a:cubicBezTo>
                  <a:cubicBezTo>
                    <a:pt x="1" y="99"/>
                    <a:pt x="1" y="99"/>
                    <a:pt x="1" y="99"/>
                  </a:cubicBezTo>
                  <a:cubicBezTo>
                    <a:pt x="0" y="94"/>
                    <a:pt x="0" y="90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34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9" y="1"/>
                    <a:pt x="24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3" y="0"/>
                    <a:pt x="59" y="4"/>
                    <a:pt x="59" y="4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59" y="4"/>
                    <a:pt x="59" y="5"/>
                    <a:pt x="60" y="5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72" y="98"/>
                    <a:pt x="72" y="98"/>
                    <a:pt x="72" y="98"/>
                  </a:cubicBezTo>
                  <a:cubicBezTo>
                    <a:pt x="72" y="99"/>
                    <a:pt x="71" y="99"/>
                    <a:pt x="71" y="99"/>
                  </a:cubicBezTo>
                  <a:cubicBezTo>
                    <a:pt x="71" y="99"/>
                    <a:pt x="71" y="99"/>
                    <a:pt x="71" y="99"/>
                  </a:cubicBezTo>
                  <a:cubicBezTo>
                    <a:pt x="62" y="102"/>
                    <a:pt x="51" y="103"/>
                    <a:pt x="41" y="103"/>
                  </a:cubicBezTo>
                  <a:cubicBezTo>
                    <a:pt x="41" y="103"/>
                    <a:pt x="41" y="103"/>
                    <a:pt x="41" y="103"/>
                  </a:cubicBezTo>
                  <a:cubicBezTo>
                    <a:pt x="21" y="103"/>
                    <a:pt x="2" y="100"/>
                    <a:pt x="2" y="100"/>
                  </a:cubicBezTo>
                  <a:close/>
                  <a:moveTo>
                    <a:pt x="14" y="99"/>
                  </a:moveTo>
                  <a:cubicBezTo>
                    <a:pt x="21" y="99"/>
                    <a:pt x="31" y="100"/>
                    <a:pt x="41" y="100"/>
                  </a:cubicBezTo>
                  <a:cubicBezTo>
                    <a:pt x="41" y="100"/>
                    <a:pt x="41" y="100"/>
                    <a:pt x="41" y="100"/>
                  </a:cubicBezTo>
                  <a:cubicBezTo>
                    <a:pt x="51" y="100"/>
                    <a:pt x="61" y="99"/>
                    <a:pt x="69" y="97"/>
                  </a:cubicBezTo>
                  <a:cubicBezTo>
                    <a:pt x="69" y="97"/>
                    <a:pt x="69" y="97"/>
                    <a:pt x="69" y="97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57" y="7"/>
                    <a:pt x="57" y="7"/>
                    <a:pt x="57" y="7"/>
                  </a:cubicBezTo>
                  <a:cubicBezTo>
                    <a:pt x="56" y="7"/>
                    <a:pt x="53" y="6"/>
                    <a:pt x="49" y="5"/>
                  </a:cubicBezTo>
                  <a:cubicBezTo>
                    <a:pt x="49" y="5"/>
                    <a:pt x="49" y="5"/>
                    <a:pt x="49" y="5"/>
                  </a:cubicBezTo>
                  <a:cubicBezTo>
                    <a:pt x="43" y="4"/>
                    <a:pt x="36" y="3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25" y="3"/>
                    <a:pt x="20" y="4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7"/>
                    <a:pt x="14" y="14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7" y="40"/>
                    <a:pt x="3" y="60"/>
                    <a:pt x="3" y="86"/>
                  </a:cubicBezTo>
                  <a:cubicBezTo>
                    <a:pt x="3" y="86"/>
                    <a:pt x="3" y="86"/>
                    <a:pt x="3" y="86"/>
                  </a:cubicBezTo>
                  <a:cubicBezTo>
                    <a:pt x="3" y="89"/>
                    <a:pt x="3" y="93"/>
                    <a:pt x="4" y="97"/>
                  </a:cubicBezTo>
                  <a:cubicBezTo>
                    <a:pt x="4" y="97"/>
                    <a:pt x="4" y="97"/>
                    <a:pt x="4" y="97"/>
                  </a:cubicBezTo>
                  <a:cubicBezTo>
                    <a:pt x="5" y="97"/>
                    <a:pt x="9" y="98"/>
                    <a:pt x="14" y="9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0" name="Oval 62"/>
            <p:cNvSpPr>
              <a:spLocks noChangeArrowheads="1"/>
            </p:cNvSpPr>
            <p:nvPr/>
          </p:nvSpPr>
          <p:spPr bwMode="auto">
            <a:xfrm>
              <a:off x="2221" y="1218"/>
              <a:ext cx="47" cy="4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1" name="Oval 63"/>
            <p:cNvSpPr>
              <a:spLocks noChangeArrowheads="1"/>
            </p:cNvSpPr>
            <p:nvPr/>
          </p:nvSpPr>
          <p:spPr bwMode="auto">
            <a:xfrm>
              <a:off x="2341" y="1261"/>
              <a:ext cx="47" cy="4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2" name="Oval 64"/>
            <p:cNvSpPr>
              <a:spLocks noChangeArrowheads="1"/>
            </p:cNvSpPr>
            <p:nvPr/>
          </p:nvSpPr>
          <p:spPr bwMode="auto">
            <a:xfrm>
              <a:off x="2196" y="1287"/>
              <a:ext cx="43" cy="4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3" name="Oval 65"/>
            <p:cNvSpPr>
              <a:spLocks noChangeArrowheads="1"/>
            </p:cNvSpPr>
            <p:nvPr/>
          </p:nvSpPr>
          <p:spPr bwMode="auto">
            <a:xfrm>
              <a:off x="2268" y="1345"/>
              <a:ext cx="44" cy="4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4" name="Oval 66"/>
            <p:cNvSpPr>
              <a:spLocks noChangeArrowheads="1"/>
            </p:cNvSpPr>
            <p:nvPr/>
          </p:nvSpPr>
          <p:spPr bwMode="auto">
            <a:xfrm>
              <a:off x="2359" y="1406"/>
              <a:ext cx="47" cy="4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" name="Oval 67"/>
            <p:cNvSpPr>
              <a:spLocks noChangeArrowheads="1"/>
            </p:cNvSpPr>
            <p:nvPr/>
          </p:nvSpPr>
          <p:spPr bwMode="auto">
            <a:xfrm>
              <a:off x="2275" y="1475"/>
              <a:ext cx="48" cy="4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" name="Oval 68"/>
            <p:cNvSpPr>
              <a:spLocks noChangeArrowheads="1"/>
            </p:cNvSpPr>
            <p:nvPr/>
          </p:nvSpPr>
          <p:spPr bwMode="auto">
            <a:xfrm>
              <a:off x="2192" y="1428"/>
              <a:ext cx="47" cy="4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" name="Freeform 69"/>
            <p:cNvSpPr>
              <a:spLocks/>
            </p:cNvSpPr>
            <p:nvPr/>
          </p:nvSpPr>
          <p:spPr bwMode="auto">
            <a:xfrm>
              <a:off x="1250" y="1218"/>
              <a:ext cx="589" cy="627"/>
            </a:xfrm>
            <a:custGeom>
              <a:avLst/>
              <a:gdLst>
                <a:gd name="T0" fmla="*/ 74 w 162"/>
                <a:gd name="T1" fmla="*/ 173 h 173"/>
                <a:gd name="T2" fmla="*/ 17 w 162"/>
                <a:gd name="T3" fmla="*/ 92 h 173"/>
                <a:gd name="T4" fmla="*/ 30 w 162"/>
                <a:gd name="T5" fmla="*/ 17 h 173"/>
                <a:gd name="T6" fmla="*/ 30 w 162"/>
                <a:gd name="T7" fmla="*/ 17 h 173"/>
                <a:gd name="T8" fmla="*/ 105 w 162"/>
                <a:gd name="T9" fmla="*/ 31 h 173"/>
                <a:gd name="T10" fmla="*/ 162 w 162"/>
                <a:gd name="T11" fmla="*/ 112 h 173"/>
                <a:gd name="T12" fmla="*/ 74 w 162"/>
                <a:gd name="T13" fmla="*/ 17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173">
                  <a:moveTo>
                    <a:pt x="74" y="173"/>
                  </a:moveTo>
                  <a:cubicBezTo>
                    <a:pt x="17" y="92"/>
                    <a:pt x="17" y="92"/>
                    <a:pt x="17" y="92"/>
                  </a:cubicBezTo>
                  <a:cubicBezTo>
                    <a:pt x="0" y="67"/>
                    <a:pt x="6" y="34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55" y="0"/>
                    <a:pt x="88" y="6"/>
                    <a:pt x="105" y="31"/>
                  </a:cubicBezTo>
                  <a:cubicBezTo>
                    <a:pt x="162" y="112"/>
                    <a:pt x="162" y="112"/>
                    <a:pt x="162" y="112"/>
                  </a:cubicBezTo>
                  <a:lnTo>
                    <a:pt x="74" y="173"/>
                  </a:lnTo>
                  <a:close/>
                </a:path>
              </a:pathLst>
            </a:custGeom>
            <a:solidFill>
              <a:srgbClr val="FF6D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" name="Freeform 70"/>
            <p:cNvSpPr>
              <a:spLocks noEditPoints="1"/>
            </p:cNvSpPr>
            <p:nvPr/>
          </p:nvSpPr>
          <p:spPr bwMode="auto">
            <a:xfrm>
              <a:off x="1272" y="1240"/>
              <a:ext cx="571" cy="613"/>
            </a:xfrm>
            <a:custGeom>
              <a:avLst/>
              <a:gdLst>
                <a:gd name="T0" fmla="*/ 67 w 157"/>
                <a:gd name="T1" fmla="*/ 169 h 169"/>
                <a:gd name="T2" fmla="*/ 66 w 157"/>
                <a:gd name="T3" fmla="*/ 168 h 169"/>
                <a:gd name="T4" fmla="*/ 66 w 157"/>
                <a:gd name="T5" fmla="*/ 168 h 169"/>
                <a:gd name="T6" fmla="*/ 10 w 157"/>
                <a:gd name="T7" fmla="*/ 87 h 169"/>
                <a:gd name="T8" fmla="*/ 0 w 157"/>
                <a:gd name="T9" fmla="*/ 55 h 169"/>
                <a:gd name="T10" fmla="*/ 0 w 157"/>
                <a:gd name="T11" fmla="*/ 55 h 169"/>
                <a:gd name="T12" fmla="*/ 24 w 157"/>
                <a:gd name="T13" fmla="*/ 10 h 169"/>
                <a:gd name="T14" fmla="*/ 24 w 157"/>
                <a:gd name="T15" fmla="*/ 10 h 169"/>
                <a:gd name="T16" fmla="*/ 55 w 157"/>
                <a:gd name="T17" fmla="*/ 0 h 169"/>
                <a:gd name="T18" fmla="*/ 55 w 157"/>
                <a:gd name="T19" fmla="*/ 0 h 169"/>
                <a:gd name="T20" fmla="*/ 101 w 157"/>
                <a:gd name="T21" fmla="*/ 24 h 169"/>
                <a:gd name="T22" fmla="*/ 101 w 157"/>
                <a:gd name="T23" fmla="*/ 24 h 169"/>
                <a:gd name="T24" fmla="*/ 157 w 157"/>
                <a:gd name="T25" fmla="*/ 105 h 169"/>
                <a:gd name="T26" fmla="*/ 157 w 157"/>
                <a:gd name="T27" fmla="*/ 106 h 169"/>
                <a:gd name="T28" fmla="*/ 157 w 157"/>
                <a:gd name="T29" fmla="*/ 106 h 169"/>
                <a:gd name="T30" fmla="*/ 157 w 157"/>
                <a:gd name="T31" fmla="*/ 107 h 169"/>
                <a:gd name="T32" fmla="*/ 157 w 157"/>
                <a:gd name="T33" fmla="*/ 107 h 169"/>
                <a:gd name="T34" fmla="*/ 68 w 157"/>
                <a:gd name="T35" fmla="*/ 168 h 169"/>
                <a:gd name="T36" fmla="*/ 68 w 157"/>
                <a:gd name="T37" fmla="*/ 169 h 169"/>
                <a:gd name="T38" fmla="*/ 68 w 157"/>
                <a:gd name="T39" fmla="*/ 169 h 169"/>
                <a:gd name="T40" fmla="*/ 67 w 157"/>
                <a:gd name="T41" fmla="*/ 169 h 169"/>
                <a:gd name="T42" fmla="*/ 68 w 157"/>
                <a:gd name="T43" fmla="*/ 167 h 169"/>
                <a:gd name="T44" fmla="*/ 69 w 157"/>
                <a:gd name="T45" fmla="*/ 166 h 169"/>
                <a:gd name="T46" fmla="*/ 68 w 157"/>
                <a:gd name="T47" fmla="*/ 167 h 169"/>
                <a:gd name="T48" fmla="*/ 25 w 157"/>
                <a:gd name="T49" fmla="*/ 12 h 169"/>
                <a:gd name="T50" fmla="*/ 3 w 157"/>
                <a:gd name="T51" fmla="*/ 55 h 169"/>
                <a:gd name="T52" fmla="*/ 3 w 157"/>
                <a:gd name="T53" fmla="*/ 55 h 169"/>
                <a:gd name="T54" fmla="*/ 12 w 157"/>
                <a:gd name="T55" fmla="*/ 85 h 169"/>
                <a:gd name="T56" fmla="*/ 12 w 157"/>
                <a:gd name="T57" fmla="*/ 85 h 169"/>
                <a:gd name="T58" fmla="*/ 68 w 157"/>
                <a:gd name="T59" fmla="*/ 165 h 169"/>
                <a:gd name="T60" fmla="*/ 154 w 157"/>
                <a:gd name="T61" fmla="*/ 106 h 169"/>
                <a:gd name="T62" fmla="*/ 98 w 157"/>
                <a:gd name="T63" fmla="*/ 25 h 169"/>
                <a:gd name="T64" fmla="*/ 55 w 157"/>
                <a:gd name="T65" fmla="*/ 3 h 169"/>
                <a:gd name="T66" fmla="*/ 55 w 157"/>
                <a:gd name="T67" fmla="*/ 3 h 169"/>
                <a:gd name="T68" fmla="*/ 25 w 157"/>
                <a:gd name="T69" fmla="*/ 12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7" h="169">
                  <a:moveTo>
                    <a:pt x="67" y="169"/>
                  </a:moveTo>
                  <a:cubicBezTo>
                    <a:pt x="67" y="169"/>
                    <a:pt x="67" y="168"/>
                    <a:pt x="66" y="168"/>
                  </a:cubicBezTo>
                  <a:cubicBezTo>
                    <a:pt x="66" y="168"/>
                    <a:pt x="66" y="168"/>
                    <a:pt x="66" y="168"/>
                  </a:cubicBezTo>
                  <a:cubicBezTo>
                    <a:pt x="10" y="87"/>
                    <a:pt x="10" y="87"/>
                    <a:pt x="10" y="87"/>
                  </a:cubicBezTo>
                  <a:cubicBezTo>
                    <a:pt x="3" y="77"/>
                    <a:pt x="0" y="66"/>
                    <a:pt x="0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38"/>
                    <a:pt x="8" y="21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33" y="3"/>
                    <a:pt x="44" y="0"/>
                    <a:pt x="55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73" y="0"/>
                    <a:pt x="90" y="8"/>
                    <a:pt x="101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57" y="105"/>
                    <a:pt x="157" y="105"/>
                    <a:pt x="157" y="105"/>
                  </a:cubicBezTo>
                  <a:cubicBezTo>
                    <a:pt x="157" y="105"/>
                    <a:pt x="157" y="106"/>
                    <a:pt x="157" y="106"/>
                  </a:cubicBezTo>
                  <a:cubicBezTo>
                    <a:pt x="157" y="106"/>
                    <a:pt x="157" y="106"/>
                    <a:pt x="157" y="106"/>
                  </a:cubicBezTo>
                  <a:cubicBezTo>
                    <a:pt x="157" y="107"/>
                    <a:pt x="157" y="107"/>
                    <a:pt x="157" y="107"/>
                  </a:cubicBezTo>
                  <a:cubicBezTo>
                    <a:pt x="157" y="107"/>
                    <a:pt x="157" y="107"/>
                    <a:pt x="157" y="107"/>
                  </a:cubicBezTo>
                  <a:cubicBezTo>
                    <a:pt x="68" y="168"/>
                    <a:pt x="68" y="168"/>
                    <a:pt x="68" y="168"/>
                  </a:cubicBezTo>
                  <a:cubicBezTo>
                    <a:pt x="68" y="169"/>
                    <a:pt x="68" y="169"/>
                    <a:pt x="68" y="169"/>
                  </a:cubicBezTo>
                  <a:cubicBezTo>
                    <a:pt x="68" y="169"/>
                    <a:pt x="68" y="169"/>
                    <a:pt x="68" y="169"/>
                  </a:cubicBezTo>
                  <a:cubicBezTo>
                    <a:pt x="67" y="169"/>
                    <a:pt x="67" y="169"/>
                    <a:pt x="67" y="169"/>
                  </a:cubicBezTo>
                  <a:close/>
                  <a:moveTo>
                    <a:pt x="68" y="167"/>
                  </a:moveTo>
                  <a:cubicBezTo>
                    <a:pt x="69" y="166"/>
                    <a:pt x="69" y="166"/>
                    <a:pt x="69" y="166"/>
                  </a:cubicBezTo>
                  <a:cubicBezTo>
                    <a:pt x="68" y="167"/>
                    <a:pt x="68" y="167"/>
                    <a:pt x="68" y="167"/>
                  </a:cubicBezTo>
                  <a:close/>
                  <a:moveTo>
                    <a:pt x="25" y="12"/>
                  </a:moveTo>
                  <a:cubicBezTo>
                    <a:pt x="11" y="22"/>
                    <a:pt x="3" y="39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66"/>
                    <a:pt x="6" y="76"/>
                    <a:pt x="12" y="85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68" y="165"/>
                    <a:pt x="68" y="165"/>
                    <a:pt x="68" y="165"/>
                  </a:cubicBezTo>
                  <a:cubicBezTo>
                    <a:pt x="154" y="106"/>
                    <a:pt x="154" y="106"/>
                    <a:pt x="154" y="106"/>
                  </a:cubicBezTo>
                  <a:cubicBezTo>
                    <a:pt x="98" y="25"/>
                    <a:pt x="98" y="25"/>
                    <a:pt x="98" y="25"/>
                  </a:cubicBezTo>
                  <a:cubicBezTo>
                    <a:pt x="88" y="11"/>
                    <a:pt x="72" y="3"/>
                    <a:pt x="55" y="3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45" y="3"/>
                    <a:pt x="34" y="6"/>
                    <a:pt x="25" y="12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9" name="Freeform 71"/>
            <p:cNvSpPr>
              <a:spLocks/>
            </p:cNvSpPr>
            <p:nvPr/>
          </p:nvSpPr>
          <p:spPr bwMode="auto">
            <a:xfrm>
              <a:off x="1505" y="1602"/>
              <a:ext cx="349" cy="261"/>
            </a:xfrm>
            <a:custGeom>
              <a:avLst/>
              <a:gdLst>
                <a:gd name="T0" fmla="*/ 4 w 96"/>
                <a:gd name="T1" fmla="*/ 67 h 72"/>
                <a:gd name="T2" fmla="*/ 41 w 96"/>
                <a:gd name="T3" fmla="*/ 27 h 72"/>
                <a:gd name="T4" fmla="*/ 92 w 96"/>
                <a:gd name="T5" fmla="*/ 6 h 72"/>
                <a:gd name="T6" fmla="*/ 55 w 96"/>
                <a:gd name="T7" fmla="*/ 46 h 72"/>
                <a:gd name="T8" fmla="*/ 4 w 96"/>
                <a:gd name="T9" fmla="*/ 6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72">
                  <a:moveTo>
                    <a:pt x="4" y="67"/>
                  </a:moveTo>
                  <a:cubicBezTo>
                    <a:pt x="0" y="62"/>
                    <a:pt x="17" y="44"/>
                    <a:pt x="41" y="27"/>
                  </a:cubicBezTo>
                  <a:cubicBezTo>
                    <a:pt x="65" y="10"/>
                    <a:pt x="88" y="0"/>
                    <a:pt x="92" y="6"/>
                  </a:cubicBezTo>
                  <a:cubicBezTo>
                    <a:pt x="96" y="11"/>
                    <a:pt x="79" y="29"/>
                    <a:pt x="55" y="46"/>
                  </a:cubicBezTo>
                  <a:cubicBezTo>
                    <a:pt x="30" y="63"/>
                    <a:pt x="7" y="72"/>
                    <a:pt x="4" y="67"/>
                  </a:cubicBezTo>
                  <a:close/>
                </a:path>
              </a:pathLst>
            </a:custGeom>
            <a:solidFill>
              <a:srgbClr val="F23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0" name="Freeform 72"/>
            <p:cNvSpPr>
              <a:spLocks/>
            </p:cNvSpPr>
            <p:nvPr/>
          </p:nvSpPr>
          <p:spPr bwMode="auto">
            <a:xfrm>
              <a:off x="1512" y="1613"/>
              <a:ext cx="335" cy="243"/>
            </a:xfrm>
            <a:custGeom>
              <a:avLst/>
              <a:gdLst>
                <a:gd name="T0" fmla="*/ 0 w 92"/>
                <a:gd name="T1" fmla="*/ 65 h 67"/>
                <a:gd name="T2" fmla="*/ 2 w 92"/>
                <a:gd name="T3" fmla="*/ 64 h 67"/>
                <a:gd name="T4" fmla="*/ 3 w 92"/>
                <a:gd name="T5" fmla="*/ 63 h 67"/>
                <a:gd name="T6" fmla="*/ 6 w 92"/>
                <a:gd name="T7" fmla="*/ 64 h 67"/>
                <a:gd name="T8" fmla="*/ 6 w 92"/>
                <a:gd name="T9" fmla="*/ 64 h 67"/>
                <a:gd name="T10" fmla="*/ 52 w 92"/>
                <a:gd name="T11" fmla="*/ 42 h 67"/>
                <a:gd name="T12" fmla="*/ 52 w 92"/>
                <a:gd name="T13" fmla="*/ 42 h 67"/>
                <a:gd name="T14" fmla="*/ 89 w 92"/>
                <a:gd name="T15" fmla="*/ 5 h 67"/>
                <a:gd name="T16" fmla="*/ 89 w 92"/>
                <a:gd name="T17" fmla="*/ 5 h 67"/>
                <a:gd name="T18" fmla="*/ 89 w 92"/>
                <a:gd name="T19" fmla="*/ 4 h 67"/>
                <a:gd name="T20" fmla="*/ 89 w 92"/>
                <a:gd name="T21" fmla="*/ 4 h 67"/>
                <a:gd name="T22" fmla="*/ 86 w 92"/>
                <a:gd name="T23" fmla="*/ 3 h 67"/>
                <a:gd name="T24" fmla="*/ 86 w 92"/>
                <a:gd name="T25" fmla="*/ 3 h 67"/>
                <a:gd name="T26" fmla="*/ 40 w 92"/>
                <a:gd name="T27" fmla="*/ 25 h 67"/>
                <a:gd name="T28" fmla="*/ 40 w 92"/>
                <a:gd name="T29" fmla="*/ 25 h 67"/>
                <a:gd name="T30" fmla="*/ 3 w 92"/>
                <a:gd name="T31" fmla="*/ 62 h 67"/>
                <a:gd name="T32" fmla="*/ 3 w 92"/>
                <a:gd name="T33" fmla="*/ 62 h 67"/>
                <a:gd name="T34" fmla="*/ 3 w 92"/>
                <a:gd name="T35" fmla="*/ 63 h 67"/>
                <a:gd name="T36" fmla="*/ 3 w 92"/>
                <a:gd name="T37" fmla="*/ 63 h 67"/>
                <a:gd name="T38" fmla="*/ 2 w 92"/>
                <a:gd name="T39" fmla="*/ 64 h 67"/>
                <a:gd name="T40" fmla="*/ 0 w 92"/>
                <a:gd name="T41" fmla="*/ 65 h 67"/>
                <a:gd name="T42" fmla="*/ 0 w 92"/>
                <a:gd name="T43" fmla="*/ 62 h 67"/>
                <a:gd name="T44" fmla="*/ 0 w 92"/>
                <a:gd name="T45" fmla="*/ 62 h 67"/>
                <a:gd name="T46" fmla="*/ 38 w 92"/>
                <a:gd name="T47" fmla="*/ 22 h 67"/>
                <a:gd name="T48" fmla="*/ 38 w 92"/>
                <a:gd name="T49" fmla="*/ 22 h 67"/>
                <a:gd name="T50" fmla="*/ 86 w 92"/>
                <a:gd name="T51" fmla="*/ 0 h 67"/>
                <a:gd name="T52" fmla="*/ 86 w 92"/>
                <a:gd name="T53" fmla="*/ 0 h 67"/>
                <a:gd name="T54" fmla="*/ 91 w 92"/>
                <a:gd name="T55" fmla="*/ 2 h 67"/>
                <a:gd name="T56" fmla="*/ 91 w 92"/>
                <a:gd name="T57" fmla="*/ 2 h 67"/>
                <a:gd name="T58" fmla="*/ 92 w 92"/>
                <a:gd name="T59" fmla="*/ 5 h 67"/>
                <a:gd name="T60" fmla="*/ 92 w 92"/>
                <a:gd name="T61" fmla="*/ 5 h 67"/>
                <a:gd name="T62" fmla="*/ 53 w 92"/>
                <a:gd name="T63" fmla="*/ 44 h 67"/>
                <a:gd name="T64" fmla="*/ 53 w 92"/>
                <a:gd name="T65" fmla="*/ 44 h 67"/>
                <a:gd name="T66" fmla="*/ 6 w 92"/>
                <a:gd name="T67" fmla="*/ 67 h 67"/>
                <a:gd name="T68" fmla="*/ 6 w 92"/>
                <a:gd name="T69" fmla="*/ 67 h 67"/>
                <a:gd name="T70" fmla="*/ 0 w 92"/>
                <a:gd name="T71" fmla="*/ 6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2" h="67">
                  <a:moveTo>
                    <a:pt x="0" y="65"/>
                  </a:moveTo>
                  <a:cubicBezTo>
                    <a:pt x="2" y="64"/>
                    <a:pt x="2" y="64"/>
                    <a:pt x="2" y="64"/>
                  </a:cubicBezTo>
                  <a:cubicBezTo>
                    <a:pt x="3" y="63"/>
                    <a:pt x="3" y="63"/>
                    <a:pt x="3" y="63"/>
                  </a:cubicBezTo>
                  <a:cubicBezTo>
                    <a:pt x="3" y="64"/>
                    <a:pt x="4" y="64"/>
                    <a:pt x="6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13" y="64"/>
                    <a:pt x="32" y="56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74" y="27"/>
                    <a:pt x="89" y="10"/>
                    <a:pt x="89" y="5"/>
                  </a:cubicBezTo>
                  <a:cubicBezTo>
                    <a:pt x="89" y="5"/>
                    <a:pt x="89" y="5"/>
                    <a:pt x="89" y="5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88" y="3"/>
                    <a:pt x="88" y="3"/>
                    <a:pt x="86" y="3"/>
                  </a:cubicBezTo>
                  <a:cubicBezTo>
                    <a:pt x="86" y="3"/>
                    <a:pt x="86" y="3"/>
                    <a:pt x="86" y="3"/>
                  </a:cubicBezTo>
                  <a:cubicBezTo>
                    <a:pt x="78" y="3"/>
                    <a:pt x="59" y="11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18" y="40"/>
                    <a:pt x="2" y="57"/>
                    <a:pt x="3" y="62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3" y="63"/>
                    <a:pt x="3" y="63"/>
                    <a:pt x="3" y="63"/>
                  </a:cubicBezTo>
                  <a:cubicBezTo>
                    <a:pt x="3" y="63"/>
                    <a:pt x="3" y="63"/>
                    <a:pt x="3" y="63"/>
                  </a:cubicBezTo>
                  <a:cubicBezTo>
                    <a:pt x="2" y="64"/>
                    <a:pt x="2" y="64"/>
                    <a:pt x="2" y="64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4"/>
                    <a:pt x="0" y="63"/>
                    <a:pt x="0" y="62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54"/>
                    <a:pt x="16" y="38"/>
                    <a:pt x="38" y="22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58" y="9"/>
                    <a:pt x="77" y="0"/>
                    <a:pt x="86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8" y="0"/>
                    <a:pt x="90" y="0"/>
                    <a:pt x="91" y="2"/>
                  </a:cubicBezTo>
                  <a:cubicBezTo>
                    <a:pt x="91" y="2"/>
                    <a:pt x="91" y="2"/>
                    <a:pt x="91" y="2"/>
                  </a:cubicBezTo>
                  <a:cubicBezTo>
                    <a:pt x="92" y="3"/>
                    <a:pt x="92" y="4"/>
                    <a:pt x="92" y="5"/>
                  </a:cubicBezTo>
                  <a:cubicBezTo>
                    <a:pt x="92" y="5"/>
                    <a:pt x="92" y="5"/>
                    <a:pt x="92" y="5"/>
                  </a:cubicBezTo>
                  <a:cubicBezTo>
                    <a:pt x="92" y="13"/>
                    <a:pt x="76" y="29"/>
                    <a:pt x="53" y="44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34" y="58"/>
                    <a:pt x="15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4" y="67"/>
                    <a:pt x="2" y="67"/>
                    <a:pt x="0" y="6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1" name="Freeform 73"/>
            <p:cNvSpPr>
              <a:spLocks/>
            </p:cNvSpPr>
            <p:nvPr/>
          </p:nvSpPr>
          <p:spPr bwMode="auto">
            <a:xfrm>
              <a:off x="1650" y="1036"/>
              <a:ext cx="495" cy="584"/>
            </a:xfrm>
            <a:custGeom>
              <a:avLst/>
              <a:gdLst>
                <a:gd name="T0" fmla="*/ 104 w 136"/>
                <a:gd name="T1" fmla="*/ 161 h 161"/>
                <a:gd name="T2" fmla="*/ 128 w 136"/>
                <a:gd name="T3" fmla="*/ 74 h 161"/>
                <a:gd name="T4" fmla="*/ 91 w 136"/>
                <a:gd name="T5" fmla="*/ 8 h 161"/>
                <a:gd name="T6" fmla="*/ 91 w 136"/>
                <a:gd name="T7" fmla="*/ 8 h 161"/>
                <a:gd name="T8" fmla="*/ 24 w 136"/>
                <a:gd name="T9" fmla="*/ 45 h 161"/>
                <a:gd name="T10" fmla="*/ 0 w 136"/>
                <a:gd name="T11" fmla="*/ 132 h 161"/>
                <a:gd name="T12" fmla="*/ 101 w 136"/>
                <a:gd name="T13" fmla="*/ 16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6" h="161">
                  <a:moveTo>
                    <a:pt x="104" y="161"/>
                  </a:moveTo>
                  <a:cubicBezTo>
                    <a:pt x="128" y="74"/>
                    <a:pt x="128" y="74"/>
                    <a:pt x="128" y="74"/>
                  </a:cubicBezTo>
                  <a:cubicBezTo>
                    <a:pt x="136" y="46"/>
                    <a:pt x="119" y="16"/>
                    <a:pt x="91" y="8"/>
                  </a:cubicBezTo>
                  <a:cubicBezTo>
                    <a:pt x="91" y="8"/>
                    <a:pt x="91" y="8"/>
                    <a:pt x="91" y="8"/>
                  </a:cubicBezTo>
                  <a:cubicBezTo>
                    <a:pt x="62" y="0"/>
                    <a:pt x="32" y="17"/>
                    <a:pt x="24" y="45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101" y="161"/>
                    <a:pt x="101" y="161"/>
                    <a:pt x="101" y="161"/>
                  </a:cubicBezTo>
                </a:path>
              </a:pathLst>
            </a:custGeom>
            <a:solidFill>
              <a:srgbClr val="FDE0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2" name="Freeform 74"/>
            <p:cNvSpPr>
              <a:spLocks noEditPoints="1"/>
            </p:cNvSpPr>
            <p:nvPr/>
          </p:nvSpPr>
          <p:spPr bwMode="auto">
            <a:xfrm>
              <a:off x="1643" y="1051"/>
              <a:ext cx="483" cy="573"/>
            </a:xfrm>
            <a:custGeom>
              <a:avLst/>
              <a:gdLst>
                <a:gd name="T0" fmla="*/ 105 w 133"/>
                <a:gd name="T1" fmla="*/ 158 h 158"/>
                <a:gd name="T2" fmla="*/ 104 w 133"/>
                <a:gd name="T3" fmla="*/ 157 h 158"/>
                <a:gd name="T4" fmla="*/ 104 w 133"/>
                <a:gd name="T5" fmla="*/ 157 h 158"/>
                <a:gd name="T6" fmla="*/ 103 w 133"/>
                <a:gd name="T7" fmla="*/ 158 h 158"/>
                <a:gd name="T8" fmla="*/ 103 w 133"/>
                <a:gd name="T9" fmla="*/ 158 h 158"/>
                <a:gd name="T10" fmla="*/ 2 w 133"/>
                <a:gd name="T11" fmla="*/ 129 h 158"/>
                <a:gd name="T12" fmla="*/ 1 w 133"/>
                <a:gd name="T13" fmla="*/ 127 h 158"/>
                <a:gd name="T14" fmla="*/ 1 w 133"/>
                <a:gd name="T15" fmla="*/ 127 h 158"/>
                <a:gd name="T16" fmla="*/ 25 w 133"/>
                <a:gd name="T17" fmla="*/ 41 h 158"/>
                <a:gd name="T18" fmla="*/ 78 w 133"/>
                <a:gd name="T19" fmla="*/ 0 h 158"/>
                <a:gd name="T20" fmla="*/ 78 w 133"/>
                <a:gd name="T21" fmla="*/ 0 h 158"/>
                <a:gd name="T22" fmla="*/ 93 w 133"/>
                <a:gd name="T23" fmla="*/ 3 h 158"/>
                <a:gd name="T24" fmla="*/ 93 w 133"/>
                <a:gd name="T25" fmla="*/ 3 h 158"/>
                <a:gd name="T26" fmla="*/ 133 w 133"/>
                <a:gd name="T27" fmla="*/ 56 h 158"/>
                <a:gd name="T28" fmla="*/ 133 w 133"/>
                <a:gd name="T29" fmla="*/ 56 h 158"/>
                <a:gd name="T30" fmla="*/ 131 w 133"/>
                <a:gd name="T31" fmla="*/ 71 h 158"/>
                <a:gd name="T32" fmla="*/ 131 w 133"/>
                <a:gd name="T33" fmla="*/ 71 h 158"/>
                <a:gd name="T34" fmla="*/ 107 w 133"/>
                <a:gd name="T35" fmla="*/ 157 h 158"/>
                <a:gd name="T36" fmla="*/ 107 w 133"/>
                <a:gd name="T37" fmla="*/ 157 h 158"/>
                <a:gd name="T38" fmla="*/ 106 w 133"/>
                <a:gd name="T39" fmla="*/ 158 h 158"/>
                <a:gd name="T40" fmla="*/ 106 w 133"/>
                <a:gd name="T41" fmla="*/ 158 h 158"/>
                <a:gd name="T42" fmla="*/ 105 w 133"/>
                <a:gd name="T43" fmla="*/ 158 h 158"/>
                <a:gd name="T44" fmla="*/ 28 w 133"/>
                <a:gd name="T45" fmla="*/ 42 h 158"/>
                <a:gd name="T46" fmla="*/ 4 w 133"/>
                <a:gd name="T47" fmla="*/ 127 h 158"/>
                <a:gd name="T48" fmla="*/ 103 w 133"/>
                <a:gd name="T49" fmla="*/ 155 h 158"/>
                <a:gd name="T50" fmla="*/ 104 w 133"/>
                <a:gd name="T51" fmla="*/ 156 h 158"/>
                <a:gd name="T52" fmla="*/ 104 w 133"/>
                <a:gd name="T53" fmla="*/ 156 h 158"/>
                <a:gd name="T54" fmla="*/ 128 w 133"/>
                <a:gd name="T55" fmla="*/ 70 h 158"/>
                <a:gd name="T56" fmla="*/ 130 w 133"/>
                <a:gd name="T57" fmla="*/ 56 h 158"/>
                <a:gd name="T58" fmla="*/ 130 w 133"/>
                <a:gd name="T59" fmla="*/ 56 h 158"/>
                <a:gd name="T60" fmla="*/ 92 w 133"/>
                <a:gd name="T61" fmla="*/ 5 h 158"/>
                <a:gd name="T62" fmla="*/ 92 w 133"/>
                <a:gd name="T63" fmla="*/ 5 h 158"/>
                <a:gd name="T64" fmla="*/ 78 w 133"/>
                <a:gd name="T65" fmla="*/ 3 h 158"/>
                <a:gd name="T66" fmla="*/ 78 w 133"/>
                <a:gd name="T67" fmla="*/ 3 h 158"/>
                <a:gd name="T68" fmla="*/ 28 w 133"/>
                <a:gd name="T69" fmla="*/ 42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3" h="158">
                  <a:moveTo>
                    <a:pt x="105" y="158"/>
                  </a:moveTo>
                  <a:cubicBezTo>
                    <a:pt x="105" y="158"/>
                    <a:pt x="104" y="158"/>
                    <a:pt x="104" y="157"/>
                  </a:cubicBezTo>
                  <a:cubicBezTo>
                    <a:pt x="104" y="157"/>
                    <a:pt x="104" y="157"/>
                    <a:pt x="104" y="157"/>
                  </a:cubicBezTo>
                  <a:cubicBezTo>
                    <a:pt x="104" y="158"/>
                    <a:pt x="103" y="158"/>
                    <a:pt x="103" y="158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2" y="129"/>
                    <a:pt x="2" y="129"/>
                    <a:pt x="2" y="129"/>
                  </a:cubicBezTo>
                  <a:cubicBezTo>
                    <a:pt x="1" y="129"/>
                    <a:pt x="0" y="128"/>
                    <a:pt x="1" y="127"/>
                  </a:cubicBezTo>
                  <a:cubicBezTo>
                    <a:pt x="1" y="127"/>
                    <a:pt x="1" y="127"/>
                    <a:pt x="1" y="127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32" y="16"/>
                    <a:pt x="54" y="0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3" y="0"/>
                    <a:pt x="88" y="1"/>
                    <a:pt x="93" y="3"/>
                  </a:cubicBezTo>
                  <a:cubicBezTo>
                    <a:pt x="93" y="3"/>
                    <a:pt x="93" y="3"/>
                    <a:pt x="93" y="3"/>
                  </a:cubicBezTo>
                  <a:cubicBezTo>
                    <a:pt x="117" y="9"/>
                    <a:pt x="133" y="32"/>
                    <a:pt x="133" y="56"/>
                  </a:cubicBezTo>
                  <a:cubicBezTo>
                    <a:pt x="133" y="56"/>
                    <a:pt x="133" y="56"/>
                    <a:pt x="133" y="56"/>
                  </a:cubicBezTo>
                  <a:cubicBezTo>
                    <a:pt x="133" y="61"/>
                    <a:pt x="133" y="66"/>
                    <a:pt x="131" y="71"/>
                  </a:cubicBezTo>
                  <a:cubicBezTo>
                    <a:pt x="131" y="71"/>
                    <a:pt x="131" y="71"/>
                    <a:pt x="131" y="71"/>
                  </a:cubicBezTo>
                  <a:cubicBezTo>
                    <a:pt x="107" y="157"/>
                    <a:pt x="107" y="157"/>
                    <a:pt x="107" y="157"/>
                  </a:cubicBezTo>
                  <a:cubicBezTo>
                    <a:pt x="107" y="157"/>
                    <a:pt x="107" y="157"/>
                    <a:pt x="107" y="157"/>
                  </a:cubicBezTo>
                  <a:cubicBezTo>
                    <a:pt x="107" y="158"/>
                    <a:pt x="106" y="158"/>
                    <a:pt x="106" y="158"/>
                  </a:cubicBezTo>
                  <a:cubicBezTo>
                    <a:pt x="106" y="158"/>
                    <a:pt x="106" y="158"/>
                    <a:pt x="106" y="158"/>
                  </a:cubicBezTo>
                  <a:cubicBezTo>
                    <a:pt x="105" y="158"/>
                    <a:pt x="105" y="158"/>
                    <a:pt x="105" y="158"/>
                  </a:cubicBezTo>
                  <a:close/>
                  <a:moveTo>
                    <a:pt x="28" y="42"/>
                  </a:moveTo>
                  <a:cubicBezTo>
                    <a:pt x="4" y="127"/>
                    <a:pt x="4" y="127"/>
                    <a:pt x="4" y="127"/>
                  </a:cubicBezTo>
                  <a:cubicBezTo>
                    <a:pt x="103" y="155"/>
                    <a:pt x="103" y="155"/>
                    <a:pt x="103" y="155"/>
                  </a:cubicBezTo>
                  <a:cubicBezTo>
                    <a:pt x="104" y="155"/>
                    <a:pt x="104" y="156"/>
                    <a:pt x="104" y="156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28" y="70"/>
                    <a:pt x="128" y="70"/>
                    <a:pt x="128" y="70"/>
                  </a:cubicBezTo>
                  <a:cubicBezTo>
                    <a:pt x="130" y="65"/>
                    <a:pt x="130" y="60"/>
                    <a:pt x="130" y="56"/>
                  </a:cubicBezTo>
                  <a:cubicBezTo>
                    <a:pt x="130" y="56"/>
                    <a:pt x="130" y="56"/>
                    <a:pt x="130" y="56"/>
                  </a:cubicBezTo>
                  <a:cubicBezTo>
                    <a:pt x="130" y="33"/>
                    <a:pt x="115" y="12"/>
                    <a:pt x="92" y="5"/>
                  </a:cubicBezTo>
                  <a:cubicBezTo>
                    <a:pt x="92" y="5"/>
                    <a:pt x="92" y="5"/>
                    <a:pt x="92" y="5"/>
                  </a:cubicBezTo>
                  <a:cubicBezTo>
                    <a:pt x="88" y="4"/>
                    <a:pt x="83" y="3"/>
                    <a:pt x="78" y="3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55" y="3"/>
                    <a:pt x="34" y="19"/>
                    <a:pt x="28" y="42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3" name="Freeform 75"/>
            <p:cNvSpPr>
              <a:spLocks/>
            </p:cNvSpPr>
            <p:nvPr/>
          </p:nvSpPr>
          <p:spPr bwMode="auto">
            <a:xfrm>
              <a:off x="1745" y="1105"/>
              <a:ext cx="247" cy="261"/>
            </a:xfrm>
            <a:custGeom>
              <a:avLst/>
              <a:gdLst>
                <a:gd name="T0" fmla="*/ 7 w 68"/>
                <a:gd name="T1" fmla="*/ 71 h 72"/>
                <a:gd name="T2" fmla="*/ 1 w 68"/>
                <a:gd name="T3" fmla="*/ 62 h 72"/>
                <a:gd name="T4" fmla="*/ 1 w 68"/>
                <a:gd name="T5" fmla="*/ 62 h 72"/>
                <a:gd name="T6" fmla="*/ 13 w 68"/>
                <a:gd name="T7" fmla="*/ 26 h 72"/>
                <a:gd name="T8" fmla="*/ 13 w 68"/>
                <a:gd name="T9" fmla="*/ 26 h 72"/>
                <a:gd name="T10" fmla="*/ 26 w 68"/>
                <a:gd name="T11" fmla="*/ 9 h 72"/>
                <a:gd name="T12" fmla="*/ 26 w 68"/>
                <a:gd name="T13" fmla="*/ 9 h 72"/>
                <a:gd name="T14" fmla="*/ 51 w 68"/>
                <a:gd name="T15" fmla="*/ 0 h 72"/>
                <a:gd name="T16" fmla="*/ 51 w 68"/>
                <a:gd name="T17" fmla="*/ 0 h 72"/>
                <a:gd name="T18" fmla="*/ 62 w 68"/>
                <a:gd name="T19" fmla="*/ 2 h 72"/>
                <a:gd name="T20" fmla="*/ 62 w 68"/>
                <a:gd name="T21" fmla="*/ 2 h 72"/>
                <a:gd name="T22" fmla="*/ 62 w 68"/>
                <a:gd name="T23" fmla="*/ 2 h 72"/>
                <a:gd name="T24" fmla="*/ 67 w 68"/>
                <a:gd name="T25" fmla="*/ 12 h 72"/>
                <a:gd name="T26" fmla="*/ 67 w 68"/>
                <a:gd name="T27" fmla="*/ 12 h 72"/>
                <a:gd name="T28" fmla="*/ 57 w 68"/>
                <a:gd name="T29" fmla="*/ 17 h 72"/>
                <a:gd name="T30" fmla="*/ 57 w 68"/>
                <a:gd name="T31" fmla="*/ 17 h 72"/>
                <a:gd name="T32" fmla="*/ 57 w 68"/>
                <a:gd name="T33" fmla="*/ 17 h 72"/>
                <a:gd name="T34" fmla="*/ 57 w 68"/>
                <a:gd name="T35" fmla="*/ 17 h 72"/>
                <a:gd name="T36" fmla="*/ 55 w 68"/>
                <a:gd name="T37" fmla="*/ 17 h 72"/>
                <a:gd name="T38" fmla="*/ 55 w 68"/>
                <a:gd name="T39" fmla="*/ 17 h 72"/>
                <a:gd name="T40" fmla="*/ 51 w 68"/>
                <a:gd name="T41" fmla="*/ 16 h 72"/>
                <a:gd name="T42" fmla="*/ 51 w 68"/>
                <a:gd name="T43" fmla="*/ 16 h 72"/>
                <a:gd name="T44" fmla="*/ 36 w 68"/>
                <a:gd name="T45" fmla="*/ 21 h 72"/>
                <a:gd name="T46" fmla="*/ 36 w 68"/>
                <a:gd name="T47" fmla="*/ 21 h 72"/>
                <a:gd name="T48" fmla="*/ 27 w 68"/>
                <a:gd name="T49" fmla="*/ 33 h 72"/>
                <a:gd name="T50" fmla="*/ 27 w 68"/>
                <a:gd name="T51" fmla="*/ 33 h 72"/>
                <a:gd name="T52" fmla="*/ 17 w 68"/>
                <a:gd name="T53" fmla="*/ 66 h 72"/>
                <a:gd name="T54" fmla="*/ 17 w 68"/>
                <a:gd name="T55" fmla="*/ 66 h 72"/>
                <a:gd name="T56" fmla="*/ 9 w 68"/>
                <a:gd name="T57" fmla="*/ 72 h 72"/>
                <a:gd name="T58" fmla="*/ 9 w 68"/>
                <a:gd name="T59" fmla="*/ 72 h 72"/>
                <a:gd name="T60" fmla="*/ 7 w 68"/>
                <a:gd name="T61" fmla="*/ 7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8" h="72">
                  <a:moveTo>
                    <a:pt x="7" y="71"/>
                  </a:moveTo>
                  <a:cubicBezTo>
                    <a:pt x="3" y="70"/>
                    <a:pt x="0" y="66"/>
                    <a:pt x="1" y="62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6" y="45"/>
                    <a:pt x="9" y="34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6" y="18"/>
                    <a:pt x="21" y="13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35" y="2"/>
                    <a:pt x="44" y="0"/>
                    <a:pt x="51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7" y="0"/>
                    <a:pt x="61" y="1"/>
                    <a:pt x="62" y="2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6" y="3"/>
                    <a:pt x="68" y="7"/>
                    <a:pt x="67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66" y="16"/>
                    <a:pt x="61" y="18"/>
                    <a:pt x="57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6" y="17"/>
                    <a:pt x="56" y="17"/>
                    <a:pt x="55" y="17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4" y="16"/>
                    <a:pt x="53" y="16"/>
                    <a:pt x="51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46" y="16"/>
                    <a:pt x="41" y="17"/>
                    <a:pt x="36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3" y="24"/>
                    <a:pt x="30" y="27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9"/>
                    <a:pt x="21" y="49"/>
                    <a:pt x="17" y="66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6" y="69"/>
                    <a:pt x="13" y="72"/>
                    <a:pt x="9" y="72"/>
                  </a:cubicBezTo>
                  <a:cubicBezTo>
                    <a:pt x="9" y="72"/>
                    <a:pt x="9" y="72"/>
                    <a:pt x="9" y="72"/>
                  </a:cubicBezTo>
                  <a:cubicBezTo>
                    <a:pt x="8" y="72"/>
                    <a:pt x="8" y="72"/>
                    <a:pt x="7" y="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" name="Freeform 76"/>
            <p:cNvSpPr>
              <a:spLocks/>
            </p:cNvSpPr>
            <p:nvPr/>
          </p:nvSpPr>
          <p:spPr bwMode="auto">
            <a:xfrm>
              <a:off x="1643" y="1497"/>
              <a:ext cx="389" cy="149"/>
            </a:xfrm>
            <a:custGeom>
              <a:avLst/>
              <a:gdLst>
                <a:gd name="T0" fmla="*/ 105 w 107"/>
                <a:gd name="T1" fmla="*/ 35 h 41"/>
                <a:gd name="T2" fmla="*/ 50 w 107"/>
                <a:gd name="T3" fmla="*/ 32 h 41"/>
                <a:gd name="T4" fmla="*/ 2 w 107"/>
                <a:gd name="T5" fmla="*/ 6 h 41"/>
                <a:gd name="T6" fmla="*/ 57 w 107"/>
                <a:gd name="T7" fmla="*/ 9 h 41"/>
                <a:gd name="T8" fmla="*/ 105 w 107"/>
                <a:gd name="T9" fmla="*/ 3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41">
                  <a:moveTo>
                    <a:pt x="105" y="35"/>
                  </a:moveTo>
                  <a:cubicBezTo>
                    <a:pt x="103" y="41"/>
                    <a:pt x="79" y="40"/>
                    <a:pt x="50" y="32"/>
                  </a:cubicBezTo>
                  <a:cubicBezTo>
                    <a:pt x="22" y="24"/>
                    <a:pt x="0" y="12"/>
                    <a:pt x="2" y="6"/>
                  </a:cubicBezTo>
                  <a:cubicBezTo>
                    <a:pt x="3" y="0"/>
                    <a:pt x="28" y="1"/>
                    <a:pt x="57" y="9"/>
                  </a:cubicBezTo>
                  <a:cubicBezTo>
                    <a:pt x="85" y="17"/>
                    <a:pt x="107" y="29"/>
                    <a:pt x="105" y="35"/>
                  </a:cubicBezTo>
                  <a:close/>
                </a:path>
              </a:pathLst>
            </a:custGeom>
            <a:solidFill>
              <a:srgbClr val="FB9D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5" name="Freeform 77"/>
            <p:cNvSpPr>
              <a:spLocks noEditPoints="1"/>
            </p:cNvSpPr>
            <p:nvPr/>
          </p:nvSpPr>
          <p:spPr bwMode="auto">
            <a:xfrm>
              <a:off x="1643" y="1497"/>
              <a:ext cx="389" cy="145"/>
            </a:xfrm>
            <a:custGeom>
              <a:avLst/>
              <a:gdLst>
                <a:gd name="T0" fmla="*/ 50 w 107"/>
                <a:gd name="T1" fmla="*/ 33 h 40"/>
                <a:gd name="T2" fmla="*/ 15 w 107"/>
                <a:gd name="T3" fmla="*/ 20 h 40"/>
                <a:gd name="T4" fmla="*/ 15 w 107"/>
                <a:gd name="T5" fmla="*/ 20 h 40"/>
                <a:gd name="T6" fmla="*/ 0 w 107"/>
                <a:gd name="T7" fmla="*/ 7 h 40"/>
                <a:gd name="T8" fmla="*/ 0 w 107"/>
                <a:gd name="T9" fmla="*/ 7 h 40"/>
                <a:gd name="T10" fmla="*/ 0 w 107"/>
                <a:gd name="T11" fmla="*/ 5 h 40"/>
                <a:gd name="T12" fmla="*/ 0 w 107"/>
                <a:gd name="T13" fmla="*/ 5 h 40"/>
                <a:gd name="T14" fmla="*/ 15 w 107"/>
                <a:gd name="T15" fmla="*/ 0 h 40"/>
                <a:gd name="T16" fmla="*/ 15 w 107"/>
                <a:gd name="T17" fmla="*/ 0 h 40"/>
                <a:gd name="T18" fmla="*/ 57 w 107"/>
                <a:gd name="T19" fmla="*/ 7 h 40"/>
                <a:gd name="T20" fmla="*/ 57 w 107"/>
                <a:gd name="T21" fmla="*/ 7 h 40"/>
                <a:gd name="T22" fmla="*/ 92 w 107"/>
                <a:gd name="T23" fmla="*/ 21 h 40"/>
                <a:gd name="T24" fmla="*/ 92 w 107"/>
                <a:gd name="T25" fmla="*/ 21 h 40"/>
                <a:gd name="T26" fmla="*/ 107 w 107"/>
                <a:gd name="T27" fmla="*/ 34 h 40"/>
                <a:gd name="T28" fmla="*/ 107 w 107"/>
                <a:gd name="T29" fmla="*/ 34 h 40"/>
                <a:gd name="T30" fmla="*/ 107 w 107"/>
                <a:gd name="T31" fmla="*/ 35 h 40"/>
                <a:gd name="T32" fmla="*/ 107 w 107"/>
                <a:gd name="T33" fmla="*/ 35 h 40"/>
                <a:gd name="T34" fmla="*/ 105 w 107"/>
                <a:gd name="T35" fmla="*/ 35 h 40"/>
                <a:gd name="T36" fmla="*/ 107 w 107"/>
                <a:gd name="T37" fmla="*/ 35 h 40"/>
                <a:gd name="T38" fmla="*/ 92 w 107"/>
                <a:gd name="T39" fmla="*/ 40 h 40"/>
                <a:gd name="T40" fmla="*/ 92 w 107"/>
                <a:gd name="T41" fmla="*/ 40 h 40"/>
                <a:gd name="T42" fmla="*/ 50 w 107"/>
                <a:gd name="T43" fmla="*/ 33 h 40"/>
                <a:gd name="T44" fmla="*/ 3 w 107"/>
                <a:gd name="T45" fmla="*/ 6 h 40"/>
                <a:gd name="T46" fmla="*/ 3 w 107"/>
                <a:gd name="T47" fmla="*/ 7 h 40"/>
                <a:gd name="T48" fmla="*/ 3 w 107"/>
                <a:gd name="T49" fmla="*/ 7 h 40"/>
                <a:gd name="T50" fmla="*/ 16 w 107"/>
                <a:gd name="T51" fmla="*/ 17 h 40"/>
                <a:gd name="T52" fmla="*/ 16 w 107"/>
                <a:gd name="T53" fmla="*/ 17 h 40"/>
                <a:gd name="T54" fmla="*/ 51 w 107"/>
                <a:gd name="T55" fmla="*/ 30 h 40"/>
                <a:gd name="T56" fmla="*/ 51 w 107"/>
                <a:gd name="T57" fmla="*/ 30 h 40"/>
                <a:gd name="T58" fmla="*/ 92 w 107"/>
                <a:gd name="T59" fmla="*/ 37 h 40"/>
                <a:gd name="T60" fmla="*/ 92 w 107"/>
                <a:gd name="T61" fmla="*/ 37 h 40"/>
                <a:gd name="T62" fmla="*/ 104 w 107"/>
                <a:gd name="T63" fmla="*/ 35 h 40"/>
                <a:gd name="T64" fmla="*/ 104 w 107"/>
                <a:gd name="T65" fmla="*/ 35 h 40"/>
                <a:gd name="T66" fmla="*/ 104 w 107"/>
                <a:gd name="T67" fmla="*/ 35 h 40"/>
                <a:gd name="T68" fmla="*/ 104 w 107"/>
                <a:gd name="T69" fmla="*/ 34 h 40"/>
                <a:gd name="T70" fmla="*/ 104 w 107"/>
                <a:gd name="T71" fmla="*/ 34 h 40"/>
                <a:gd name="T72" fmla="*/ 104 w 107"/>
                <a:gd name="T73" fmla="*/ 34 h 40"/>
                <a:gd name="T74" fmla="*/ 104 w 107"/>
                <a:gd name="T75" fmla="*/ 34 h 40"/>
                <a:gd name="T76" fmla="*/ 104 w 107"/>
                <a:gd name="T77" fmla="*/ 34 h 40"/>
                <a:gd name="T78" fmla="*/ 104 w 107"/>
                <a:gd name="T79" fmla="*/ 34 h 40"/>
                <a:gd name="T80" fmla="*/ 104 w 107"/>
                <a:gd name="T81" fmla="*/ 34 h 40"/>
                <a:gd name="T82" fmla="*/ 91 w 107"/>
                <a:gd name="T83" fmla="*/ 23 h 40"/>
                <a:gd name="T84" fmla="*/ 91 w 107"/>
                <a:gd name="T85" fmla="*/ 23 h 40"/>
                <a:gd name="T86" fmla="*/ 56 w 107"/>
                <a:gd name="T87" fmla="*/ 10 h 40"/>
                <a:gd name="T88" fmla="*/ 56 w 107"/>
                <a:gd name="T89" fmla="*/ 10 h 40"/>
                <a:gd name="T90" fmla="*/ 15 w 107"/>
                <a:gd name="T91" fmla="*/ 3 h 40"/>
                <a:gd name="T92" fmla="*/ 15 w 107"/>
                <a:gd name="T93" fmla="*/ 3 h 40"/>
                <a:gd name="T94" fmla="*/ 14 w 107"/>
                <a:gd name="T95" fmla="*/ 3 h 40"/>
                <a:gd name="T96" fmla="*/ 14 w 107"/>
                <a:gd name="T97" fmla="*/ 3 h 40"/>
                <a:gd name="T98" fmla="*/ 3 w 107"/>
                <a:gd name="T99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7" h="40">
                  <a:moveTo>
                    <a:pt x="50" y="33"/>
                  </a:moveTo>
                  <a:cubicBezTo>
                    <a:pt x="36" y="29"/>
                    <a:pt x="24" y="25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6" y="15"/>
                    <a:pt x="0" y="11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0" y="6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" y="1"/>
                    <a:pt x="7" y="1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25" y="0"/>
                    <a:pt x="40" y="3"/>
                    <a:pt x="57" y="7"/>
                  </a:cubicBezTo>
                  <a:cubicBezTo>
                    <a:pt x="57" y="7"/>
                    <a:pt x="57" y="7"/>
                    <a:pt x="57" y="7"/>
                  </a:cubicBezTo>
                  <a:cubicBezTo>
                    <a:pt x="71" y="11"/>
                    <a:pt x="83" y="16"/>
                    <a:pt x="92" y="21"/>
                  </a:cubicBezTo>
                  <a:cubicBezTo>
                    <a:pt x="92" y="21"/>
                    <a:pt x="92" y="21"/>
                    <a:pt x="92" y="21"/>
                  </a:cubicBezTo>
                  <a:cubicBezTo>
                    <a:pt x="101" y="25"/>
                    <a:pt x="106" y="29"/>
                    <a:pt x="107" y="34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5" y="39"/>
                    <a:pt x="100" y="40"/>
                    <a:pt x="92" y="40"/>
                  </a:cubicBezTo>
                  <a:cubicBezTo>
                    <a:pt x="92" y="40"/>
                    <a:pt x="92" y="40"/>
                    <a:pt x="92" y="40"/>
                  </a:cubicBezTo>
                  <a:cubicBezTo>
                    <a:pt x="82" y="40"/>
                    <a:pt x="66" y="38"/>
                    <a:pt x="50" y="33"/>
                  </a:cubicBezTo>
                  <a:close/>
                  <a:moveTo>
                    <a:pt x="3" y="6"/>
                  </a:moveTo>
                  <a:cubicBezTo>
                    <a:pt x="3" y="6"/>
                    <a:pt x="3" y="6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8"/>
                    <a:pt x="8" y="13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25" y="22"/>
                    <a:pt x="37" y="27"/>
                    <a:pt x="51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67" y="35"/>
                    <a:pt x="82" y="37"/>
                    <a:pt x="92" y="37"/>
                  </a:cubicBezTo>
                  <a:cubicBezTo>
                    <a:pt x="92" y="37"/>
                    <a:pt x="92" y="37"/>
                    <a:pt x="92" y="37"/>
                  </a:cubicBezTo>
                  <a:cubicBezTo>
                    <a:pt x="99" y="38"/>
                    <a:pt x="104" y="36"/>
                    <a:pt x="104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4" y="35"/>
                    <a:pt x="104" y="34"/>
                  </a:cubicBezTo>
                  <a:cubicBezTo>
                    <a:pt x="104" y="34"/>
                    <a:pt x="104" y="34"/>
                    <a:pt x="104" y="34"/>
                  </a:cubicBezTo>
                  <a:cubicBezTo>
                    <a:pt x="104" y="34"/>
                    <a:pt x="104" y="34"/>
                    <a:pt x="104" y="34"/>
                  </a:cubicBezTo>
                  <a:cubicBezTo>
                    <a:pt x="104" y="34"/>
                    <a:pt x="104" y="34"/>
                    <a:pt x="104" y="34"/>
                  </a:cubicBezTo>
                  <a:cubicBezTo>
                    <a:pt x="104" y="34"/>
                    <a:pt x="104" y="34"/>
                    <a:pt x="104" y="34"/>
                  </a:cubicBezTo>
                  <a:cubicBezTo>
                    <a:pt x="104" y="34"/>
                    <a:pt x="104" y="34"/>
                    <a:pt x="104" y="34"/>
                  </a:cubicBezTo>
                  <a:cubicBezTo>
                    <a:pt x="104" y="34"/>
                    <a:pt x="104" y="34"/>
                    <a:pt x="104" y="34"/>
                  </a:cubicBezTo>
                  <a:cubicBezTo>
                    <a:pt x="104" y="32"/>
                    <a:pt x="99" y="28"/>
                    <a:pt x="91" y="23"/>
                  </a:cubicBezTo>
                  <a:cubicBezTo>
                    <a:pt x="91" y="23"/>
                    <a:pt x="91" y="23"/>
                    <a:pt x="91" y="23"/>
                  </a:cubicBezTo>
                  <a:cubicBezTo>
                    <a:pt x="82" y="19"/>
                    <a:pt x="70" y="14"/>
                    <a:pt x="56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40" y="6"/>
                    <a:pt x="2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7" y="3"/>
                    <a:pt x="3" y="5"/>
                    <a:pt x="3" y="6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6" name="Freeform 78"/>
            <p:cNvSpPr>
              <a:spLocks/>
            </p:cNvSpPr>
            <p:nvPr/>
          </p:nvSpPr>
          <p:spPr bwMode="auto">
            <a:xfrm>
              <a:off x="1825" y="1715"/>
              <a:ext cx="171" cy="170"/>
            </a:xfrm>
            <a:custGeom>
              <a:avLst/>
              <a:gdLst>
                <a:gd name="T0" fmla="*/ 40 w 47"/>
                <a:gd name="T1" fmla="*/ 37 h 47"/>
                <a:gd name="T2" fmla="*/ 11 w 47"/>
                <a:gd name="T3" fmla="*/ 40 h 47"/>
                <a:gd name="T4" fmla="*/ 8 w 47"/>
                <a:gd name="T5" fmla="*/ 11 h 47"/>
                <a:gd name="T6" fmla="*/ 37 w 47"/>
                <a:gd name="T7" fmla="*/ 7 h 47"/>
                <a:gd name="T8" fmla="*/ 40 w 47"/>
                <a:gd name="T9" fmla="*/ 3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40" y="37"/>
                  </a:moveTo>
                  <a:cubicBezTo>
                    <a:pt x="33" y="46"/>
                    <a:pt x="20" y="47"/>
                    <a:pt x="11" y="40"/>
                  </a:cubicBezTo>
                  <a:cubicBezTo>
                    <a:pt x="2" y="33"/>
                    <a:pt x="0" y="20"/>
                    <a:pt x="8" y="11"/>
                  </a:cubicBezTo>
                  <a:cubicBezTo>
                    <a:pt x="15" y="2"/>
                    <a:pt x="28" y="0"/>
                    <a:pt x="37" y="7"/>
                  </a:cubicBezTo>
                  <a:cubicBezTo>
                    <a:pt x="46" y="15"/>
                    <a:pt x="47" y="28"/>
                    <a:pt x="40" y="37"/>
                  </a:cubicBezTo>
                  <a:close/>
                </a:path>
              </a:pathLst>
            </a:custGeom>
            <a:solidFill>
              <a:srgbClr val="9FD6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7" name="Freeform 79"/>
            <p:cNvSpPr>
              <a:spLocks noEditPoints="1"/>
            </p:cNvSpPr>
            <p:nvPr/>
          </p:nvSpPr>
          <p:spPr bwMode="auto">
            <a:xfrm>
              <a:off x="1832" y="1718"/>
              <a:ext cx="160" cy="164"/>
            </a:xfrm>
            <a:custGeom>
              <a:avLst/>
              <a:gdLst>
                <a:gd name="T0" fmla="*/ 8 w 44"/>
                <a:gd name="T1" fmla="*/ 40 h 45"/>
                <a:gd name="T2" fmla="*/ 0 w 44"/>
                <a:gd name="T3" fmla="*/ 23 h 45"/>
                <a:gd name="T4" fmla="*/ 0 w 44"/>
                <a:gd name="T5" fmla="*/ 23 h 45"/>
                <a:gd name="T6" fmla="*/ 4 w 44"/>
                <a:gd name="T7" fmla="*/ 9 h 45"/>
                <a:gd name="T8" fmla="*/ 4 w 44"/>
                <a:gd name="T9" fmla="*/ 9 h 45"/>
                <a:gd name="T10" fmla="*/ 22 w 44"/>
                <a:gd name="T11" fmla="*/ 0 h 45"/>
                <a:gd name="T12" fmla="*/ 22 w 44"/>
                <a:gd name="T13" fmla="*/ 0 h 45"/>
                <a:gd name="T14" fmla="*/ 36 w 44"/>
                <a:gd name="T15" fmla="*/ 5 h 45"/>
                <a:gd name="T16" fmla="*/ 36 w 44"/>
                <a:gd name="T17" fmla="*/ 5 h 45"/>
                <a:gd name="T18" fmla="*/ 44 w 44"/>
                <a:gd name="T19" fmla="*/ 23 h 45"/>
                <a:gd name="T20" fmla="*/ 44 w 44"/>
                <a:gd name="T21" fmla="*/ 23 h 45"/>
                <a:gd name="T22" fmla="*/ 39 w 44"/>
                <a:gd name="T23" fmla="*/ 37 h 45"/>
                <a:gd name="T24" fmla="*/ 39 w 44"/>
                <a:gd name="T25" fmla="*/ 37 h 45"/>
                <a:gd name="T26" fmla="*/ 38 w 44"/>
                <a:gd name="T27" fmla="*/ 36 h 45"/>
                <a:gd name="T28" fmla="*/ 39 w 44"/>
                <a:gd name="T29" fmla="*/ 37 h 45"/>
                <a:gd name="T30" fmla="*/ 22 w 44"/>
                <a:gd name="T31" fmla="*/ 45 h 45"/>
                <a:gd name="T32" fmla="*/ 22 w 44"/>
                <a:gd name="T33" fmla="*/ 45 h 45"/>
                <a:gd name="T34" fmla="*/ 8 w 44"/>
                <a:gd name="T35" fmla="*/ 40 h 45"/>
                <a:gd name="T36" fmla="*/ 7 w 44"/>
                <a:gd name="T37" fmla="*/ 11 h 45"/>
                <a:gd name="T38" fmla="*/ 3 w 44"/>
                <a:gd name="T39" fmla="*/ 23 h 45"/>
                <a:gd name="T40" fmla="*/ 3 w 44"/>
                <a:gd name="T41" fmla="*/ 23 h 45"/>
                <a:gd name="T42" fmla="*/ 10 w 44"/>
                <a:gd name="T43" fmla="*/ 38 h 45"/>
                <a:gd name="T44" fmla="*/ 10 w 44"/>
                <a:gd name="T45" fmla="*/ 38 h 45"/>
                <a:gd name="T46" fmla="*/ 22 w 44"/>
                <a:gd name="T47" fmla="*/ 42 h 45"/>
                <a:gd name="T48" fmla="*/ 22 w 44"/>
                <a:gd name="T49" fmla="*/ 42 h 45"/>
                <a:gd name="T50" fmla="*/ 37 w 44"/>
                <a:gd name="T51" fmla="*/ 35 h 45"/>
                <a:gd name="T52" fmla="*/ 37 w 44"/>
                <a:gd name="T53" fmla="*/ 35 h 45"/>
                <a:gd name="T54" fmla="*/ 41 w 44"/>
                <a:gd name="T55" fmla="*/ 23 h 45"/>
                <a:gd name="T56" fmla="*/ 41 w 44"/>
                <a:gd name="T57" fmla="*/ 23 h 45"/>
                <a:gd name="T58" fmla="*/ 34 w 44"/>
                <a:gd name="T59" fmla="*/ 8 h 45"/>
                <a:gd name="T60" fmla="*/ 34 w 44"/>
                <a:gd name="T61" fmla="*/ 8 h 45"/>
                <a:gd name="T62" fmla="*/ 22 w 44"/>
                <a:gd name="T63" fmla="*/ 3 h 45"/>
                <a:gd name="T64" fmla="*/ 22 w 44"/>
                <a:gd name="T65" fmla="*/ 3 h 45"/>
                <a:gd name="T66" fmla="*/ 7 w 44"/>
                <a:gd name="T67" fmla="*/ 1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4" h="45">
                  <a:moveTo>
                    <a:pt x="8" y="40"/>
                  </a:moveTo>
                  <a:cubicBezTo>
                    <a:pt x="2" y="36"/>
                    <a:pt x="0" y="29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8"/>
                    <a:pt x="1" y="13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9" y="3"/>
                    <a:pt x="15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7" y="0"/>
                    <a:pt x="32" y="2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41" y="10"/>
                    <a:pt x="44" y="16"/>
                    <a:pt x="44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28"/>
                    <a:pt x="42" y="32"/>
                    <a:pt x="39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5" y="42"/>
                    <a:pt x="28" y="45"/>
                    <a:pt x="22" y="45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17" y="45"/>
                    <a:pt x="12" y="43"/>
                    <a:pt x="8" y="40"/>
                  </a:cubicBezTo>
                  <a:close/>
                  <a:moveTo>
                    <a:pt x="7" y="11"/>
                  </a:moveTo>
                  <a:cubicBezTo>
                    <a:pt x="4" y="14"/>
                    <a:pt x="3" y="18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8"/>
                    <a:pt x="5" y="34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3" y="40"/>
                    <a:pt x="17" y="42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7" y="42"/>
                    <a:pt x="33" y="39"/>
                    <a:pt x="37" y="35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40" y="31"/>
                    <a:pt x="41" y="27"/>
                    <a:pt x="41" y="23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41" y="17"/>
                    <a:pt x="39" y="11"/>
                    <a:pt x="34" y="8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0" y="5"/>
                    <a:pt x="26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16" y="3"/>
                    <a:pt x="11" y="6"/>
                    <a:pt x="7" y="1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8" name="Freeform 80"/>
            <p:cNvSpPr>
              <a:spLocks/>
            </p:cNvSpPr>
            <p:nvPr/>
          </p:nvSpPr>
          <p:spPr bwMode="auto">
            <a:xfrm>
              <a:off x="1796" y="1922"/>
              <a:ext cx="171" cy="166"/>
            </a:xfrm>
            <a:custGeom>
              <a:avLst/>
              <a:gdLst>
                <a:gd name="T0" fmla="*/ 39 w 47"/>
                <a:gd name="T1" fmla="*/ 36 h 46"/>
                <a:gd name="T2" fmla="*/ 10 w 47"/>
                <a:gd name="T3" fmla="*/ 39 h 46"/>
                <a:gd name="T4" fmla="*/ 7 w 47"/>
                <a:gd name="T5" fmla="*/ 10 h 46"/>
                <a:gd name="T6" fmla="*/ 36 w 47"/>
                <a:gd name="T7" fmla="*/ 7 h 46"/>
                <a:gd name="T8" fmla="*/ 39 w 47"/>
                <a:gd name="T9" fmla="*/ 3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6">
                  <a:moveTo>
                    <a:pt x="39" y="36"/>
                  </a:moveTo>
                  <a:cubicBezTo>
                    <a:pt x="32" y="45"/>
                    <a:pt x="19" y="46"/>
                    <a:pt x="10" y="39"/>
                  </a:cubicBezTo>
                  <a:cubicBezTo>
                    <a:pt x="1" y="32"/>
                    <a:pt x="0" y="19"/>
                    <a:pt x="7" y="10"/>
                  </a:cubicBezTo>
                  <a:cubicBezTo>
                    <a:pt x="14" y="1"/>
                    <a:pt x="27" y="0"/>
                    <a:pt x="36" y="7"/>
                  </a:cubicBezTo>
                  <a:cubicBezTo>
                    <a:pt x="45" y="14"/>
                    <a:pt x="47" y="27"/>
                    <a:pt x="39" y="36"/>
                  </a:cubicBezTo>
                  <a:close/>
                </a:path>
              </a:pathLst>
            </a:custGeom>
            <a:solidFill>
              <a:srgbClr val="CCFA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9" name="Freeform 81"/>
            <p:cNvSpPr>
              <a:spLocks noEditPoints="1"/>
            </p:cNvSpPr>
            <p:nvPr/>
          </p:nvSpPr>
          <p:spPr bwMode="auto">
            <a:xfrm>
              <a:off x="1799" y="1925"/>
              <a:ext cx="160" cy="160"/>
            </a:xfrm>
            <a:custGeom>
              <a:avLst/>
              <a:gdLst>
                <a:gd name="T0" fmla="*/ 8 w 44"/>
                <a:gd name="T1" fmla="*/ 39 h 44"/>
                <a:gd name="T2" fmla="*/ 0 w 44"/>
                <a:gd name="T3" fmla="*/ 22 h 44"/>
                <a:gd name="T4" fmla="*/ 0 w 44"/>
                <a:gd name="T5" fmla="*/ 22 h 44"/>
                <a:gd name="T6" fmla="*/ 5 w 44"/>
                <a:gd name="T7" fmla="*/ 8 h 44"/>
                <a:gd name="T8" fmla="*/ 5 w 44"/>
                <a:gd name="T9" fmla="*/ 8 h 44"/>
                <a:gd name="T10" fmla="*/ 22 w 44"/>
                <a:gd name="T11" fmla="*/ 0 h 44"/>
                <a:gd name="T12" fmla="*/ 22 w 44"/>
                <a:gd name="T13" fmla="*/ 0 h 44"/>
                <a:gd name="T14" fmla="*/ 36 w 44"/>
                <a:gd name="T15" fmla="*/ 5 h 44"/>
                <a:gd name="T16" fmla="*/ 36 w 44"/>
                <a:gd name="T17" fmla="*/ 5 h 44"/>
                <a:gd name="T18" fmla="*/ 44 w 44"/>
                <a:gd name="T19" fmla="*/ 22 h 44"/>
                <a:gd name="T20" fmla="*/ 44 w 44"/>
                <a:gd name="T21" fmla="*/ 22 h 44"/>
                <a:gd name="T22" fmla="*/ 40 w 44"/>
                <a:gd name="T23" fmla="*/ 36 h 44"/>
                <a:gd name="T24" fmla="*/ 40 w 44"/>
                <a:gd name="T25" fmla="*/ 36 h 44"/>
                <a:gd name="T26" fmla="*/ 38 w 44"/>
                <a:gd name="T27" fmla="*/ 35 h 44"/>
                <a:gd name="T28" fmla="*/ 40 w 44"/>
                <a:gd name="T29" fmla="*/ 36 h 44"/>
                <a:gd name="T30" fmla="*/ 22 w 44"/>
                <a:gd name="T31" fmla="*/ 44 h 44"/>
                <a:gd name="T32" fmla="*/ 22 w 44"/>
                <a:gd name="T33" fmla="*/ 44 h 44"/>
                <a:gd name="T34" fmla="*/ 8 w 44"/>
                <a:gd name="T35" fmla="*/ 39 h 44"/>
                <a:gd name="T36" fmla="*/ 7 w 44"/>
                <a:gd name="T37" fmla="*/ 10 h 44"/>
                <a:gd name="T38" fmla="*/ 3 w 44"/>
                <a:gd name="T39" fmla="*/ 22 h 44"/>
                <a:gd name="T40" fmla="*/ 3 w 44"/>
                <a:gd name="T41" fmla="*/ 22 h 44"/>
                <a:gd name="T42" fmla="*/ 10 w 44"/>
                <a:gd name="T43" fmla="*/ 37 h 44"/>
                <a:gd name="T44" fmla="*/ 10 w 44"/>
                <a:gd name="T45" fmla="*/ 37 h 44"/>
                <a:gd name="T46" fmla="*/ 22 w 44"/>
                <a:gd name="T47" fmla="*/ 41 h 44"/>
                <a:gd name="T48" fmla="*/ 22 w 44"/>
                <a:gd name="T49" fmla="*/ 41 h 44"/>
                <a:gd name="T50" fmla="*/ 37 w 44"/>
                <a:gd name="T51" fmla="*/ 34 h 44"/>
                <a:gd name="T52" fmla="*/ 37 w 44"/>
                <a:gd name="T53" fmla="*/ 34 h 44"/>
                <a:gd name="T54" fmla="*/ 37 w 44"/>
                <a:gd name="T55" fmla="*/ 34 h 44"/>
                <a:gd name="T56" fmla="*/ 41 w 44"/>
                <a:gd name="T57" fmla="*/ 22 h 44"/>
                <a:gd name="T58" fmla="*/ 41 w 44"/>
                <a:gd name="T59" fmla="*/ 22 h 44"/>
                <a:gd name="T60" fmla="*/ 34 w 44"/>
                <a:gd name="T61" fmla="*/ 7 h 44"/>
                <a:gd name="T62" fmla="*/ 34 w 44"/>
                <a:gd name="T63" fmla="*/ 7 h 44"/>
                <a:gd name="T64" fmla="*/ 22 w 44"/>
                <a:gd name="T65" fmla="*/ 3 h 44"/>
                <a:gd name="T66" fmla="*/ 22 w 44"/>
                <a:gd name="T67" fmla="*/ 3 h 44"/>
                <a:gd name="T68" fmla="*/ 7 w 44"/>
                <a:gd name="T69" fmla="*/ 1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4" h="44">
                  <a:moveTo>
                    <a:pt x="8" y="39"/>
                  </a:moveTo>
                  <a:cubicBezTo>
                    <a:pt x="3" y="35"/>
                    <a:pt x="0" y="28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7"/>
                    <a:pt x="2" y="12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9" y="3"/>
                    <a:pt x="16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7" y="0"/>
                    <a:pt x="32" y="1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42" y="9"/>
                    <a:pt x="44" y="16"/>
                    <a:pt x="44" y="22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4" y="27"/>
                    <a:pt x="43" y="32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35" y="41"/>
                    <a:pt x="29" y="44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17" y="44"/>
                    <a:pt x="12" y="43"/>
                    <a:pt x="8" y="39"/>
                  </a:cubicBezTo>
                  <a:close/>
                  <a:moveTo>
                    <a:pt x="7" y="10"/>
                  </a:moveTo>
                  <a:cubicBezTo>
                    <a:pt x="4" y="13"/>
                    <a:pt x="3" y="18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8"/>
                    <a:pt x="5" y="33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4" y="40"/>
                    <a:pt x="18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8" y="41"/>
                    <a:pt x="33" y="39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40" y="31"/>
                    <a:pt x="41" y="26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16"/>
                    <a:pt x="39" y="11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1" y="4"/>
                    <a:pt x="26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17" y="3"/>
                    <a:pt x="11" y="5"/>
                    <a:pt x="7" y="1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0" name="Freeform 82"/>
            <p:cNvSpPr>
              <a:spLocks/>
            </p:cNvSpPr>
            <p:nvPr/>
          </p:nvSpPr>
          <p:spPr bwMode="auto">
            <a:xfrm>
              <a:off x="2225" y="2045"/>
              <a:ext cx="163" cy="163"/>
            </a:xfrm>
            <a:custGeom>
              <a:avLst/>
              <a:gdLst>
                <a:gd name="T0" fmla="*/ 43 w 45"/>
                <a:gd name="T1" fmla="*/ 26 h 45"/>
                <a:gd name="T2" fmla="*/ 18 w 45"/>
                <a:gd name="T3" fmla="*/ 42 h 45"/>
                <a:gd name="T4" fmla="*/ 2 w 45"/>
                <a:gd name="T5" fmla="*/ 18 h 45"/>
                <a:gd name="T6" fmla="*/ 26 w 45"/>
                <a:gd name="T7" fmla="*/ 2 h 45"/>
                <a:gd name="T8" fmla="*/ 43 w 45"/>
                <a:gd name="T9" fmla="*/ 2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5">
                  <a:moveTo>
                    <a:pt x="43" y="26"/>
                  </a:moveTo>
                  <a:cubicBezTo>
                    <a:pt x="40" y="37"/>
                    <a:pt x="30" y="45"/>
                    <a:pt x="18" y="42"/>
                  </a:cubicBezTo>
                  <a:cubicBezTo>
                    <a:pt x="7" y="40"/>
                    <a:pt x="0" y="30"/>
                    <a:pt x="2" y="18"/>
                  </a:cubicBezTo>
                  <a:cubicBezTo>
                    <a:pt x="4" y="7"/>
                    <a:pt x="15" y="0"/>
                    <a:pt x="26" y="2"/>
                  </a:cubicBezTo>
                  <a:cubicBezTo>
                    <a:pt x="37" y="4"/>
                    <a:pt x="45" y="15"/>
                    <a:pt x="43" y="26"/>
                  </a:cubicBezTo>
                  <a:close/>
                </a:path>
              </a:pathLst>
            </a:custGeom>
            <a:solidFill>
              <a:srgbClr val="9FD6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" name="Freeform 83"/>
            <p:cNvSpPr>
              <a:spLocks noEditPoints="1"/>
            </p:cNvSpPr>
            <p:nvPr/>
          </p:nvSpPr>
          <p:spPr bwMode="auto">
            <a:xfrm>
              <a:off x="2225" y="2045"/>
              <a:ext cx="160" cy="159"/>
            </a:xfrm>
            <a:custGeom>
              <a:avLst/>
              <a:gdLst>
                <a:gd name="T0" fmla="*/ 18 w 44"/>
                <a:gd name="T1" fmla="*/ 44 h 44"/>
                <a:gd name="T2" fmla="*/ 0 w 44"/>
                <a:gd name="T3" fmla="*/ 22 h 44"/>
                <a:gd name="T4" fmla="*/ 0 w 44"/>
                <a:gd name="T5" fmla="*/ 22 h 44"/>
                <a:gd name="T6" fmla="*/ 0 w 44"/>
                <a:gd name="T7" fmla="*/ 18 h 44"/>
                <a:gd name="T8" fmla="*/ 0 w 44"/>
                <a:gd name="T9" fmla="*/ 18 h 44"/>
                <a:gd name="T10" fmla="*/ 22 w 44"/>
                <a:gd name="T11" fmla="*/ 0 h 44"/>
                <a:gd name="T12" fmla="*/ 22 w 44"/>
                <a:gd name="T13" fmla="*/ 0 h 44"/>
                <a:gd name="T14" fmla="*/ 26 w 44"/>
                <a:gd name="T15" fmla="*/ 0 h 44"/>
                <a:gd name="T16" fmla="*/ 26 w 44"/>
                <a:gd name="T17" fmla="*/ 0 h 44"/>
                <a:gd name="T18" fmla="*/ 44 w 44"/>
                <a:gd name="T19" fmla="*/ 22 h 44"/>
                <a:gd name="T20" fmla="*/ 44 w 44"/>
                <a:gd name="T21" fmla="*/ 22 h 44"/>
                <a:gd name="T22" fmla="*/ 44 w 44"/>
                <a:gd name="T23" fmla="*/ 26 h 44"/>
                <a:gd name="T24" fmla="*/ 44 w 44"/>
                <a:gd name="T25" fmla="*/ 26 h 44"/>
                <a:gd name="T26" fmla="*/ 43 w 44"/>
                <a:gd name="T27" fmla="*/ 26 h 44"/>
                <a:gd name="T28" fmla="*/ 44 w 44"/>
                <a:gd name="T29" fmla="*/ 26 h 44"/>
                <a:gd name="T30" fmla="*/ 22 w 44"/>
                <a:gd name="T31" fmla="*/ 44 h 44"/>
                <a:gd name="T32" fmla="*/ 22 w 44"/>
                <a:gd name="T33" fmla="*/ 44 h 44"/>
                <a:gd name="T34" fmla="*/ 18 w 44"/>
                <a:gd name="T35" fmla="*/ 44 h 44"/>
                <a:gd name="T36" fmla="*/ 3 w 44"/>
                <a:gd name="T37" fmla="*/ 19 h 44"/>
                <a:gd name="T38" fmla="*/ 3 w 44"/>
                <a:gd name="T39" fmla="*/ 22 h 44"/>
                <a:gd name="T40" fmla="*/ 3 w 44"/>
                <a:gd name="T41" fmla="*/ 22 h 44"/>
                <a:gd name="T42" fmla="*/ 19 w 44"/>
                <a:gd name="T43" fmla="*/ 41 h 44"/>
                <a:gd name="T44" fmla="*/ 19 w 44"/>
                <a:gd name="T45" fmla="*/ 41 h 44"/>
                <a:gd name="T46" fmla="*/ 22 w 44"/>
                <a:gd name="T47" fmla="*/ 41 h 44"/>
                <a:gd name="T48" fmla="*/ 22 w 44"/>
                <a:gd name="T49" fmla="*/ 41 h 44"/>
                <a:gd name="T50" fmla="*/ 41 w 44"/>
                <a:gd name="T51" fmla="*/ 26 h 44"/>
                <a:gd name="T52" fmla="*/ 41 w 44"/>
                <a:gd name="T53" fmla="*/ 26 h 44"/>
                <a:gd name="T54" fmla="*/ 41 w 44"/>
                <a:gd name="T55" fmla="*/ 26 h 44"/>
                <a:gd name="T56" fmla="*/ 41 w 44"/>
                <a:gd name="T57" fmla="*/ 22 h 44"/>
                <a:gd name="T58" fmla="*/ 41 w 44"/>
                <a:gd name="T59" fmla="*/ 22 h 44"/>
                <a:gd name="T60" fmla="*/ 26 w 44"/>
                <a:gd name="T61" fmla="*/ 3 h 44"/>
                <a:gd name="T62" fmla="*/ 26 w 44"/>
                <a:gd name="T63" fmla="*/ 3 h 44"/>
                <a:gd name="T64" fmla="*/ 22 w 44"/>
                <a:gd name="T65" fmla="*/ 3 h 44"/>
                <a:gd name="T66" fmla="*/ 22 w 44"/>
                <a:gd name="T67" fmla="*/ 3 h 44"/>
                <a:gd name="T68" fmla="*/ 22 w 44"/>
                <a:gd name="T69" fmla="*/ 3 h 44"/>
                <a:gd name="T70" fmla="*/ 22 w 44"/>
                <a:gd name="T71" fmla="*/ 3 h 44"/>
                <a:gd name="T72" fmla="*/ 3 w 44"/>
                <a:gd name="T73" fmla="*/ 1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4" h="44">
                  <a:moveTo>
                    <a:pt x="18" y="44"/>
                  </a:moveTo>
                  <a:cubicBezTo>
                    <a:pt x="7" y="42"/>
                    <a:pt x="0" y="33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1"/>
                    <a:pt x="0" y="19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2" y="7"/>
                    <a:pt x="1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4" y="0"/>
                    <a:pt x="25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7" y="2"/>
                    <a:pt x="44" y="12"/>
                    <a:pt x="44" y="22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4" y="23"/>
                    <a:pt x="44" y="25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2" y="37"/>
                    <a:pt x="33" y="44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1" y="44"/>
                    <a:pt x="19" y="44"/>
                    <a:pt x="18" y="44"/>
                  </a:cubicBezTo>
                  <a:close/>
                  <a:moveTo>
                    <a:pt x="3" y="19"/>
                  </a:moveTo>
                  <a:cubicBezTo>
                    <a:pt x="3" y="20"/>
                    <a:pt x="3" y="21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31"/>
                    <a:pt x="9" y="39"/>
                    <a:pt x="19" y="4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20" y="41"/>
                    <a:pt x="21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31" y="41"/>
                    <a:pt x="39" y="35"/>
                    <a:pt x="41" y="26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1" y="24"/>
                    <a:pt x="41" y="23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13"/>
                    <a:pt x="35" y="5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5" y="3"/>
                    <a:pt x="23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13" y="3"/>
                    <a:pt x="5" y="9"/>
                    <a:pt x="3" y="1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" name="Freeform 84"/>
            <p:cNvSpPr>
              <a:spLocks/>
            </p:cNvSpPr>
            <p:nvPr/>
          </p:nvSpPr>
          <p:spPr bwMode="auto">
            <a:xfrm>
              <a:off x="1494" y="2832"/>
              <a:ext cx="164" cy="160"/>
            </a:xfrm>
            <a:custGeom>
              <a:avLst/>
              <a:gdLst>
                <a:gd name="T0" fmla="*/ 43 w 45"/>
                <a:gd name="T1" fmla="*/ 26 h 44"/>
                <a:gd name="T2" fmla="*/ 18 w 45"/>
                <a:gd name="T3" fmla="*/ 42 h 44"/>
                <a:gd name="T4" fmla="*/ 2 w 45"/>
                <a:gd name="T5" fmla="*/ 18 h 44"/>
                <a:gd name="T6" fmla="*/ 26 w 45"/>
                <a:gd name="T7" fmla="*/ 2 h 44"/>
                <a:gd name="T8" fmla="*/ 43 w 45"/>
                <a:gd name="T9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4">
                  <a:moveTo>
                    <a:pt x="43" y="26"/>
                  </a:moveTo>
                  <a:cubicBezTo>
                    <a:pt x="40" y="37"/>
                    <a:pt x="30" y="44"/>
                    <a:pt x="18" y="42"/>
                  </a:cubicBezTo>
                  <a:cubicBezTo>
                    <a:pt x="7" y="40"/>
                    <a:pt x="0" y="29"/>
                    <a:pt x="2" y="18"/>
                  </a:cubicBezTo>
                  <a:cubicBezTo>
                    <a:pt x="4" y="7"/>
                    <a:pt x="15" y="0"/>
                    <a:pt x="26" y="2"/>
                  </a:cubicBezTo>
                  <a:cubicBezTo>
                    <a:pt x="37" y="4"/>
                    <a:pt x="45" y="15"/>
                    <a:pt x="43" y="26"/>
                  </a:cubicBezTo>
                  <a:close/>
                </a:path>
              </a:pathLst>
            </a:custGeom>
            <a:solidFill>
              <a:srgbClr val="FFAC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3" name="Freeform 85"/>
            <p:cNvSpPr>
              <a:spLocks noEditPoints="1"/>
            </p:cNvSpPr>
            <p:nvPr/>
          </p:nvSpPr>
          <p:spPr bwMode="auto">
            <a:xfrm>
              <a:off x="1494" y="2832"/>
              <a:ext cx="160" cy="160"/>
            </a:xfrm>
            <a:custGeom>
              <a:avLst/>
              <a:gdLst>
                <a:gd name="T0" fmla="*/ 18 w 44"/>
                <a:gd name="T1" fmla="*/ 44 h 44"/>
                <a:gd name="T2" fmla="*/ 0 w 44"/>
                <a:gd name="T3" fmla="*/ 22 h 44"/>
                <a:gd name="T4" fmla="*/ 0 w 44"/>
                <a:gd name="T5" fmla="*/ 22 h 44"/>
                <a:gd name="T6" fmla="*/ 0 w 44"/>
                <a:gd name="T7" fmla="*/ 18 h 44"/>
                <a:gd name="T8" fmla="*/ 0 w 44"/>
                <a:gd name="T9" fmla="*/ 18 h 44"/>
                <a:gd name="T10" fmla="*/ 22 w 44"/>
                <a:gd name="T11" fmla="*/ 0 h 44"/>
                <a:gd name="T12" fmla="*/ 22 w 44"/>
                <a:gd name="T13" fmla="*/ 0 h 44"/>
                <a:gd name="T14" fmla="*/ 26 w 44"/>
                <a:gd name="T15" fmla="*/ 0 h 44"/>
                <a:gd name="T16" fmla="*/ 26 w 44"/>
                <a:gd name="T17" fmla="*/ 0 h 44"/>
                <a:gd name="T18" fmla="*/ 44 w 44"/>
                <a:gd name="T19" fmla="*/ 22 h 44"/>
                <a:gd name="T20" fmla="*/ 44 w 44"/>
                <a:gd name="T21" fmla="*/ 22 h 44"/>
                <a:gd name="T22" fmla="*/ 44 w 44"/>
                <a:gd name="T23" fmla="*/ 26 h 44"/>
                <a:gd name="T24" fmla="*/ 44 w 44"/>
                <a:gd name="T25" fmla="*/ 26 h 44"/>
                <a:gd name="T26" fmla="*/ 43 w 44"/>
                <a:gd name="T27" fmla="*/ 26 h 44"/>
                <a:gd name="T28" fmla="*/ 44 w 44"/>
                <a:gd name="T29" fmla="*/ 26 h 44"/>
                <a:gd name="T30" fmla="*/ 22 w 44"/>
                <a:gd name="T31" fmla="*/ 44 h 44"/>
                <a:gd name="T32" fmla="*/ 22 w 44"/>
                <a:gd name="T33" fmla="*/ 44 h 44"/>
                <a:gd name="T34" fmla="*/ 18 w 44"/>
                <a:gd name="T35" fmla="*/ 44 h 44"/>
                <a:gd name="T36" fmla="*/ 3 w 44"/>
                <a:gd name="T37" fmla="*/ 18 h 44"/>
                <a:gd name="T38" fmla="*/ 3 w 44"/>
                <a:gd name="T39" fmla="*/ 22 h 44"/>
                <a:gd name="T40" fmla="*/ 3 w 44"/>
                <a:gd name="T41" fmla="*/ 22 h 44"/>
                <a:gd name="T42" fmla="*/ 19 w 44"/>
                <a:gd name="T43" fmla="*/ 41 h 44"/>
                <a:gd name="T44" fmla="*/ 19 w 44"/>
                <a:gd name="T45" fmla="*/ 41 h 44"/>
                <a:gd name="T46" fmla="*/ 22 w 44"/>
                <a:gd name="T47" fmla="*/ 41 h 44"/>
                <a:gd name="T48" fmla="*/ 22 w 44"/>
                <a:gd name="T49" fmla="*/ 41 h 44"/>
                <a:gd name="T50" fmla="*/ 41 w 44"/>
                <a:gd name="T51" fmla="*/ 26 h 44"/>
                <a:gd name="T52" fmla="*/ 41 w 44"/>
                <a:gd name="T53" fmla="*/ 26 h 44"/>
                <a:gd name="T54" fmla="*/ 41 w 44"/>
                <a:gd name="T55" fmla="*/ 26 h 44"/>
                <a:gd name="T56" fmla="*/ 41 w 44"/>
                <a:gd name="T57" fmla="*/ 22 h 44"/>
                <a:gd name="T58" fmla="*/ 41 w 44"/>
                <a:gd name="T59" fmla="*/ 22 h 44"/>
                <a:gd name="T60" fmla="*/ 26 w 44"/>
                <a:gd name="T61" fmla="*/ 3 h 44"/>
                <a:gd name="T62" fmla="*/ 26 w 44"/>
                <a:gd name="T63" fmla="*/ 3 h 44"/>
                <a:gd name="T64" fmla="*/ 22 w 44"/>
                <a:gd name="T65" fmla="*/ 3 h 44"/>
                <a:gd name="T66" fmla="*/ 22 w 44"/>
                <a:gd name="T67" fmla="*/ 3 h 44"/>
                <a:gd name="T68" fmla="*/ 3 w 44"/>
                <a:gd name="T69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4" h="44">
                  <a:moveTo>
                    <a:pt x="18" y="44"/>
                  </a:moveTo>
                  <a:cubicBezTo>
                    <a:pt x="7" y="42"/>
                    <a:pt x="0" y="33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1"/>
                    <a:pt x="0" y="19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2" y="7"/>
                    <a:pt x="1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4" y="0"/>
                    <a:pt x="25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7" y="2"/>
                    <a:pt x="44" y="11"/>
                    <a:pt x="44" y="22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4" y="23"/>
                    <a:pt x="44" y="25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2" y="37"/>
                    <a:pt x="33" y="44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1" y="44"/>
                    <a:pt x="19" y="44"/>
                    <a:pt x="18" y="44"/>
                  </a:cubicBezTo>
                  <a:close/>
                  <a:moveTo>
                    <a:pt x="3" y="18"/>
                  </a:moveTo>
                  <a:cubicBezTo>
                    <a:pt x="3" y="20"/>
                    <a:pt x="3" y="21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31"/>
                    <a:pt x="9" y="39"/>
                    <a:pt x="19" y="4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20" y="41"/>
                    <a:pt x="21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31" y="41"/>
                    <a:pt x="39" y="35"/>
                    <a:pt x="41" y="26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1" y="24"/>
                    <a:pt x="41" y="23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13"/>
                    <a:pt x="35" y="5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5" y="3"/>
                    <a:pt x="23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13" y="3"/>
                    <a:pt x="5" y="9"/>
                    <a:pt x="3" y="18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4" name="Freeform 86"/>
            <p:cNvSpPr>
              <a:spLocks/>
            </p:cNvSpPr>
            <p:nvPr/>
          </p:nvSpPr>
          <p:spPr bwMode="auto">
            <a:xfrm>
              <a:off x="1959" y="2350"/>
              <a:ext cx="171" cy="170"/>
            </a:xfrm>
            <a:custGeom>
              <a:avLst/>
              <a:gdLst>
                <a:gd name="T0" fmla="*/ 39 w 47"/>
                <a:gd name="T1" fmla="*/ 36 h 47"/>
                <a:gd name="T2" fmla="*/ 10 w 47"/>
                <a:gd name="T3" fmla="*/ 40 h 47"/>
                <a:gd name="T4" fmla="*/ 7 w 47"/>
                <a:gd name="T5" fmla="*/ 10 h 47"/>
                <a:gd name="T6" fmla="*/ 36 w 47"/>
                <a:gd name="T7" fmla="*/ 7 h 47"/>
                <a:gd name="T8" fmla="*/ 39 w 47"/>
                <a:gd name="T9" fmla="*/ 3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39" y="36"/>
                  </a:moveTo>
                  <a:cubicBezTo>
                    <a:pt x="32" y="45"/>
                    <a:pt x="19" y="47"/>
                    <a:pt x="10" y="40"/>
                  </a:cubicBezTo>
                  <a:cubicBezTo>
                    <a:pt x="1" y="32"/>
                    <a:pt x="0" y="19"/>
                    <a:pt x="7" y="10"/>
                  </a:cubicBezTo>
                  <a:cubicBezTo>
                    <a:pt x="14" y="2"/>
                    <a:pt x="27" y="0"/>
                    <a:pt x="36" y="7"/>
                  </a:cubicBezTo>
                  <a:cubicBezTo>
                    <a:pt x="45" y="15"/>
                    <a:pt x="47" y="28"/>
                    <a:pt x="39" y="36"/>
                  </a:cubicBezTo>
                  <a:close/>
                </a:path>
              </a:pathLst>
            </a:custGeom>
            <a:solidFill>
              <a:srgbClr val="FFAC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5" name="Freeform 87"/>
            <p:cNvSpPr>
              <a:spLocks noEditPoints="1"/>
            </p:cNvSpPr>
            <p:nvPr/>
          </p:nvSpPr>
          <p:spPr bwMode="auto">
            <a:xfrm>
              <a:off x="1963" y="2353"/>
              <a:ext cx="160" cy="163"/>
            </a:xfrm>
            <a:custGeom>
              <a:avLst/>
              <a:gdLst>
                <a:gd name="T0" fmla="*/ 8 w 44"/>
                <a:gd name="T1" fmla="*/ 40 h 45"/>
                <a:gd name="T2" fmla="*/ 0 w 44"/>
                <a:gd name="T3" fmla="*/ 22 h 45"/>
                <a:gd name="T4" fmla="*/ 0 w 44"/>
                <a:gd name="T5" fmla="*/ 22 h 45"/>
                <a:gd name="T6" fmla="*/ 5 w 44"/>
                <a:gd name="T7" fmla="*/ 9 h 45"/>
                <a:gd name="T8" fmla="*/ 5 w 44"/>
                <a:gd name="T9" fmla="*/ 9 h 45"/>
                <a:gd name="T10" fmla="*/ 22 w 44"/>
                <a:gd name="T11" fmla="*/ 0 h 45"/>
                <a:gd name="T12" fmla="*/ 22 w 44"/>
                <a:gd name="T13" fmla="*/ 0 h 45"/>
                <a:gd name="T14" fmla="*/ 36 w 44"/>
                <a:gd name="T15" fmla="*/ 5 h 45"/>
                <a:gd name="T16" fmla="*/ 36 w 44"/>
                <a:gd name="T17" fmla="*/ 5 h 45"/>
                <a:gd name="T18" fmla="*/ 44 w 44"/>
                <a:gd name="T19" fmla="*/ 22 h 45"/>
                <a:gd name="T20" fmla="*/ 44 w 44"/>
                <a:gd name="T21" fmla="*/ 22 h 45"/>
                <a:gd name="T22" fmla="*/ 40 w 44"/>
                <a:gd name="T23" fmla="*/ 36 h 45"/>
                <a:gd name="T24" fmla="*/ 40 w 44"/>
                <a:gd name="T25" fmla="*/ 36 h 45"/>
                <a:gd name="T26" fmla="*/ 22 w 44"/>
                <a:gd name="T27" fmla="*/ 45 h 45"/>
                <a:gd name="T28" fmla="*/ 22 w 44"/>
                <a:gd name="T29" fmla="*/ 45 h 45"/>
                <a:gd name="T30" fmla="*/ 22 w 44"/>
                <a:gd name="T31" fmla="*/ 45 h 45"/>
                <a:gd name="T32" fmla="*/ 22 w 44"/>
                <a:gd name="T33" fmla="*/ 45 h 45"/>
                <a:gd name="T34" fmla="*/ 8 w 44"/>
                <a:gd name="T35" fmla="*/ 40 h 45"/>
                <a:gd name="T36" fmla="*/ 7 w 44"/>
                <a:gd name="T37" fmla="*/ 10 h 45"/>
                <a:gd name="T38" fmla="*/ 3 w 44"/>
                <a:gd name="T39" fmla="*/ 22 h 45"/>
                <a:gd name="T40" fmla="*/ 3 w 44"/>
                <a:gd name="T41" fmla="*/ 22 h 45"/>
                <a:gd name="T42" fmla="*/ 10 w 44"/>
                <a:gd name="T43" fmla="*/ 37 h 45"/>
                <a:gd name="T44" fmla="*/ 10 w 44"/>
                <a:gd name="T45" fmla="*/ 37 h 45"/>
                <a:gd name="T46" fmla="*/ 22 w 44"/>
                <a:gd name="T47" fmla="*/ 42 h 45"/>
                <a:gd name="T48" fmla="*/ 22 w 44"/>
                <a:gd name="T49" fmla="*/ 42 h 45"/>
                <a:gd name="T50" fmla="*/ 37 w 44"/>
                <a:gd name="T51" fmla="*/ 35 h 45"/>
                <a:gd name="T52" fmla="*/ 37 w 44"/>
                <a:gd name="T53" fmla="*/ 35 h 45"/>
                <a:gd name="T54" fmla="*/ 41 w 44"/>
                <a:gd name="T55" fmla="*/ 22 h 45"/>
                <a:gd name="T56" fmla="*/ 41 w 44"/>
                <a:gd name="T57" fmla="*/ 22 h 45"/>
                <a:gd name="T58" fmla="*/ 34 w 44"/>
                <a:gd name="T59" fmla="*/ 7 h 45"/>
                <a:gd name="T60" fmla="*/ 34 w 44"/>
                <a:gd name="T61" fmla="*/ 7 h 45"/>
                <a:gd name="T62" fmla="*/ 22 w 44"/>
                <a:gd name="T63" fmla="*/ 3 h 45"/>
                <a:gd name="T64" fmla="*/ 22 w 44"/>
                <a:gd name="T65" fmla="*/ 3 h 45"/>
                <a:gd name="T66" fmla="*/ 7 w 44"/>
                <a:gd name="T67" fmla="*/ 1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4" h="45">
                  <a:moveTo>
                    <a:pt x="8" y="40"/>
                  </a:moveTo>
                  <a:cubicBezTo>
                    <a:pt x="3" y="35"/>
                    <a:pt x="0" y="29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8"/>
                    <a:pt x="2" y="13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9" y="3"/>
                    <a:pt x="16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7" y="0"/>
                    <a:pt x="32" y="2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42" y="10"/>
                    <a:pt x="44" y="16"/>
                    <a:pt x="44" y="22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4" y="27"/>
                    <a:pt x="43" y="32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35" y="42"/>
                    <a:pt x="29" y="45"/>
                    <a:pt x="22" y="45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17" y="45"/>
                    <a:pt x="12" y="43"/>
                    <a:pt x="8" y="40"/>
                  </a:cubicBezTo>
                  <a:close/>
                  <a:moveTo>
                    <a:pt x="7" y="10"/>
                  </a:moveTo>
                  <a:cubicBezTo>
                    <a:pt x="4" y="14"/>
                    <a:pt x="3" y="18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8"/>
                    <a:pt x="5" y="34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4" y="40"/>
                    <a:pt x="18" y="42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8" y="42"/>
                    <a:pt x="33" y="39"/>
                    <a:pt x="37" y="35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40" y="31"/>
                    <a:pt x="41" y="27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17"/>
                    <a:pt x="39" y="11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1" y="5"/>
                    <a:pt x="26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17" y="3"/>
                    <a:pt x="11" y="6"/>
                    <a:pt x="7" y="1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6" name="Freeform 88"/>
            <p:cNvSpPr>
              <a:spLocks/>
            </p:cNvSpPr>
            <p:nvPr/>
          </p:nvSpPr>
          <p:spPr bwMode="auto">
            <a:xfrm>
              <a:off x="2359" y="2157"/>
              <a:ext cx="167" cy="167"/>
            </a:xfrm>
            <a:custGeom>
              <a:avLst/>
              <a:gdLst>
                <a:gd name="T0" fmla="*/ 39 w 46"/>
                <a:gd name="T1" fmla="*/ 36 h 46"/>
                <a:gd name="T2" fmla="*/ 10 w 46"/>
                <a:gd name="T3" fmla="*/ 39 h 46"/>
                <a:gd name="T4" fmla="*/ 7 w 46"/>
                <a:gd name="T5" fmla="*/ 10 h 46"/>
                <a:gd name="T6" fmla="*/ 36 w 46"/>
                <a:gd name="T7" fmla="*/ 7 h 46"/>
                <a:gd name="T8" fmla="*/ 39 w 46"/>
                <a:gd name="T9" fmla="*/ 3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6">
                  <a:moveTo>
                    <a:pt x="39" y="36"/>
                  </a:moveTo>
                  <a:cubicBezTo>
                    <a:pt x="32" y="45"/>
                    <a:pt x="19" y="46"/>
                    <a:pt x="10" y="39"/>
                  </a:cubicBezTo>
                  <a:cubicBezTo>
                    <a:pt x="1" y="32"/>
                    <a:pt x="0" y="19"/>
                    <a:pt x="7" y="10"/>
                  </a:cubicBezTo>
                  <a:cubicBezTo>
                    <a:pt x="14" y="1"/>
                    <a:pt x="27" y="0"/>
                    <a:pt x="36" y="7"/>
                  </a:cubicBezTo>
                  <a:cubicBezTo>
                    <a:pt x="45" y="14"/>
                    <a:pt x="46" y="27"/>
                    <a:pt x="39" y="36"/>
                  </a:cubicBezTo>
                  <a:close/>
                </a:path>
              </a:pathLst>
            </a:custGeom>
            <a:solidFill>
              <a:srgbClr val="FFAC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" name="Freeform 89"/>
            <p:cNvSpPr>
              <a:spLocks noEditPoints="1"/>
            </p:cNvSpPr>
            <p:nvPr/>
          </p:nvSpPr>
          <p:spPr bwMode="auto">
            <a:xfrm>
              <a:off x="2363" y="2161"/>
              <a:ext cx="160" cy="160"/>
            </a:xfrm>
            <a:custGeom>
              <a:avLst/>
              <a:gdLst>
                <a:gd name="T0" fmla="*/ 8 w 44"/>
                <a:gd name="T1" fmla="*/ 39 h 44"/>
                <a:gd name="T2" fmla="*/ 0 w 44"/>
                <a:gd name="T3" fmla="*/ 22 h 44"/>
                <a:gd name="T4" fmla="*/ 0 w 44"/>
                <a:gd name="T5" fmla="*/ 22 h 44"/>
                <a:gd name="T6" fmla="*/ 5 w 44"/>
                <a:gd name="T7" fmla="*/ 8 h 44"/>
                <a:gd name="T8" fmla="*/ 5 w 44"/>
                <a:gd name="T9" fmla="*/ 8 h 44"/>
                <a:gd name="T10" fmla="*/ 22 w 44"/>
                <a:gd name="T11" fmla="*/ 0 h 44"/>
                <a:gd name="T12" fmla="*/ 22 w 44"/>
                <a:gd name="T13" fmla="*/ 0 h 44"/>
                <a:gd name="T14" fmla="*/ 36 w 44"/>
                <a:gd name="T15" fmla="*/ 5 h 44"/>
                <a:gd name="T16" fmla="*/ 36 w 44"/>
                <a:gd name="T17" fmla="*/ 5 h 44"/>
                <a:gd name="T18" fmla="*/ 44 w 44"/>
                <a:gd name="T19" fmla="*/ 22 h 44"/>
                <a:gd name="T20" fmla="*/ 44 w 44"/>
                <a:gd name="T21" fmla="*/ 22 h 44"/>
                <a:gd name="T22" fmla="*/ 39 w 44"/>
                <a:gd name="T23" fmla="*/ 36 h 44"/>
                <a:gd name="T24" fmla="*/ 39 w 44"/>
                <a:gd name="T25" fmla="*/ 36 h 44"/>
                <a:gd name="T26" fmla="*/ 22 w 44"/>
                <a:gd name="T27" fmla="*/ 44 h 44"/>
                <a:gd name="T28" fmla="*/ 22 w 44"/>
                <a:gd name="T29" fmla="*/ 44 h 44"/>
                <a:gd name="T30" fmla="*/ 8 w 44"/>
                <a:gd name="T31" fmla="*/ 39 h 44"/>
                <a:gd name="T32" fmla="*/ 7 w 44"/>
                <a:gd name="T33" fmla="*/ 10 h 44"/>
                <a:gd name="T34" fmla="*/ 3 w 44"/>
                <a:gd name="T35" fmla="*/ 22 h 44"/>
                <a:gd name="T36" fmla="*/ 3 w 44"/>
                <a:gd name="T37" fmla="*/ 22 h 44"/>
                <a:gd name="T38" fmla="*/ 10 w 44"/>
                <a:gd name="T39" fmla="*/ 37 h 44"/>
                <a:gd name="T40" fmla="*/ 10 w 44"/>
                <a:gd name="T41" fmla="*/ 37 h 44"/>
                <a:gd name="T42" fmla="*/ 22 w 44"/>
                <a:gd name="T43" fmla="*/ 41 h 44"/>
                <a:gd name="T44" fmla="*/ 22 w 44"/>
                <a:gd name="T45" fmla="*/ 41 h 44"/>
                <a:gd name="T46" fmla="*/ 37 w 44"/>
                <a:gd name="T47" fmla="*/ 34 h 44"/>
                <a:gd name="T48" fmla="*/ 37 w 44"/>
                <a:gd name="T49" fmla="*/ 34 h 44"/>
                <a:gd name="T50" fmla="*/ 41 w 44"/>
                <a:gd name="T51" fmla="*/ 22 h 44"/>
                <a:gd name="T52" fmla="*/ 41 w 44"/>
                <a:gd name="T53" fmla="*/ 22 h 44"/>
                <a:gd name="T54" fmla="*/ 34 w 44"/>
                <a:gd name="T55" fmla="*/ 7 h 44"/>
                <a:gd name="T56" fmla="*/ 34 w 44"/>
                <a:gd name="T57" fmla="*/ 7 h 44"/>
                <a:gd name="T58" fmla="*/ 22 w 44"/>
                <a:gd name="T59" fmla="*/ 3 h 44"/>
                <a:gd name="T60" fmla="*/ 22 w 44"/>
                <a:gd name="T61" fmla="*/ 3 h 44"/>
                <a:gd name="T62" fmla="*/ 7 w 44"/>
                <a:gd name="T63" fmla="*/ 1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4" h="44">
                  <a:moveTo>
                    <a:pt x="8" y="39"/>
                  </a:moveTo>
                  <a:cubicBezTo>
                    <a:pt x="3" y="35"/>
                    <a:pt x="0" y="29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7"/>
                    <a:pt x="1" y="12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9" y="3"/>
                    <a:pt x="16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7" y="0"/>
                    <a:pt x="32" y="2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41" y="9"/>
                    <a:pt x="44" y="16"/>
                    <a:pt x="44" y="22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4" y="27"/>
                    <a:pt x="43" y="32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5" y="42"/>
                    <a:pt x="28" y="44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17" y="44"/>
                    <a:pt x="12" y="43"/>
                    <a:pt x="8" y="39"/>
                  </a:cubicBezTo>
                  <a:close/>
                  <a:moveTo>
                    <a:pt x="7" y="10"/>
                  </a:moveTo>
                  <a:cubicBezTo>
                    <a:pt x="4" y="14"/>
                    <a:pt x="3" y="18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8"/>
                    <a:pt x="5" y="33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4" y="40"/>
                    <a:pt x="18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8" y="41"/>
                    <a:pt x="33" y="39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40" y="31"/>
                    <a:pt x="41" y="26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17"/>
                    <a:pt x="39" y="11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1" y="4"/>
                    <a:pt x="26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16" y="3"/>
                    <a:pt x="11" y="5"/>
                    <a:pt x="7" y="1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" name="Freeform 90"/>
            <p:cNvSpPr>
              <a:spLocks/>
            </p:cNvSpPr>
            <p:nvPr/>
          </p:nvSpPr>
          <p:spPr bwMode="auto">
            <a:xfrm>
              <a:off x="2323" y="2506"/>
              <a:ext cx="171" cy="166"/>
            </a:xfrm>
            <a:custGeom>
              <a:avLst/>
              <a:gdLst>
                <a:gd name="T0" fmla="*/ 39 w 47"/>
                <a:gd name="T1" fmla="*/ 36 h 46"/>
                <a:gd name="T2" fmla="*/ 10 w 47"/>
                <a:gd name="T3" fmla="*/ 39 h 46"/>
                <a:gd name="T4" fmla="*/ 7 w 47"/>
                <a:gd name="T5" fmla="*/ 10 h 46"/>
                <a:gd name="T6" fmla="*/ 36 w 47"/>
                <a:gd name="T7" fmla="*/ 7 h 46"/>
                <a:gd name="T8" fmla="*/ 39 w 47"/>
                <a:gd name="T9" fmla="*/ 3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6">
                  <a:moveTo>
                    <a:pt x="39" y="36"/>
                  </a:moveTo>
                  <a:cubicBezTo>
                    <a:pt x="32" y="45"/>
                    <a:pt x="19" y="46"/>
                    <a:pt x="10" y="39"/>
                  </a:cubicBezTo>
                  <a:cubicBezTo>
                    <a:pt x="1" y="32"/>
                    <a:pt x="0" y="19"/>
                    <a:pt x="7" y="10"/>
                  </a:cubicBezTo>
                  <a:cubicBezTo>
                    <a:pt x="14" y="1"/>
                    <a:pt x="27" y="0"/>
                    <a:pt x="36" y="7"/>
                  </a:cubicBezTo>
                  <a:cubicBezTo>
                    <a:pt x="45" y="14"/>
                    <a:pt x="47" y="27"/>
                    <a:pt x="39" y="36"/>
                  </a:cubicBezTo>
                  <a:close/>
                </a:path>
              </a:pathLst>
            </a:custGeom>
            <a:solidFill>
              <a:srgbClr val="CCFA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" name="Freeform 91"/>
            <p:cNvSpPr>
              <a:spLocks noEditPoints="1"/>
            </p:cNvSpPr>
            <p:nvPr/>
          </p:nvSpPr>
          <p:spPr bwMode="auto">
            <a:xfrm>
              <a:off x="2326" y="2509"/>
              <a:ext cx="160" cy="160"/>
            </a:xfrm>
            <a:custGeom>
              <a:avLst/>
              <a:gdLst>
                <a:gd name="T0" fmla="*/ 8 w 44"/>
                <a:gd name="T1" fmla="*/ 39 h 44"/>
                <a:gd name="T2" fmla="*/ 0 w 44"/>
                <a:gd name="T3" fmla="*/ 22 h 44"/>
                <a:gd name="T4" fmla="*/ 0 w 44"/>
                <a:gd name="T5" fmla="*/ 22 h 44"/>
                <a:gd name="T6" fmla="*/ 5 w 44"/>
                <a:gd name="T7" fmla="*/ 8 h 44"/>
                <a:gd name="T8" fmla="*/ 5 w 44"/>
                <a:gd name="T9" fmla="*/ 8 h 44"/>
                <a:gd name="T10" fmla="*/ 22 w 44"/>
                <a:gd name="T11" fmla="*/ 0 h 44"/>
                <a:gd name="T12" fmla="*/ 22 w 44"/>
                <a:gd name="T13" fmla="*/ 0 h 44"/>
                <a:gd name="T14" fmla="*/ 36 w 44"/>
                <a:gd name="T15" fmla="*/ 5 h 44"/>
                <a:gd name="T16" fmla="*/ 36 w 44"/>
                <a:gd name="T17" fmla="*/ 5 h 44"/>
                <a:gd name="T18" fmla="*/ 44 w 44"/>
                <a:gd name="T19" fmla="*/ 22 h 44"/>
                <a:gd name="T20" fmla="*/ 44 w 44"/>
                <a:gd name="T21" fmla="*/ 22 h 44"/>
                <a:gd name="T22" fmla="*/ 40 w 44"/>
                <a:gd name="T23" fmla="*/ 36 h 44"/>
                <a:gd name="T24" fmla="*/ 40 w 44"/>
                <a:gd name="T25" fmla="*/ 36 h 44"/>
                <a:gd name="T26" fmla="*/ 38 w 44"/>
                <a:gd name="T27" fmla="*/ 35 h 44"/>
                <a:gd name="T28" fmla="*/ 40 w 44"/>
                <a:gd name="T29" fmla="*/ 36 h 44"/>
                <a:gd name="T30" fmla="*/ 22 w 44"/>
                <a:gd name="T31" fmla="*/ 44 h 44"/>
                <a:gd name="T32" fmla="*/ 22 w 44"/>
                <a:gd name="T33" fmla="*/ 44 h 44"/>
                <a:gd name="T34" fmla="*/ 22 w 44"/>
                <a:gd name="T35" fmla="*/ 44 h 44"/>
                <a:gd name="T36" fmla="*/ 22 w 44"/>
                <a:gd name="T37" fmla="*/ 44 h 44"/>
                <a:gd name="T38" fmla="*/ 8 w 44"/>
                <a:gd name="T39" fmla="*/ 39 h 44"/>
                <a:gd name="T40" fmla="*/ 7 w 44"/>
                <a:gd name="T41" fmla="*/ 10 h 44"/>
                <a:gd name="T42" fmla="*/ 3 w 44"/>
                <a:gd name="T43" fmla="*/ 22 h 44"/>
                <a:gd name="T44" fmla="*/ 3 w 44"/>
                <a:gd name="T45" fmla="*/ 22 h 44"/>
                <a:gd name="T46" fmla="*/ 10 w 44"/>
                <a:gd name="T47" fmla="*/ 37 h 44"/>
                <a:gd name="T48" fmla="*/ 10 w 44"/>
                <a:gd name="T49" fmla="*/ 37 h 44"/>
                <a:gd name="T50" fmla="*/ 22 w 44"/>
                <a:gd name="T51" fmla="*/ 41 h 44"/>
                <a:gd name="T52" fmla="*/ 22 w 44"/>
                <a:gd name="T53" fmla="*/ 41 h 44"/>
                <a:gd name="T54" fmla="*/ 37 w 44"/>
                <a:gd name="T55" fmla="*/ 34 h 44"/>
                <a:gd name="T56" fmla="*/ 37 w 44"/>
                <a:gd name="T57" fmla="*/ 34 h 44"/>
                <a:gd name="T58" fmla="*/ 37 w 44"/>
                <a:gd name="T59" fmla="*/ 34 h 44"/>
                <a:gd name="T60" fmla="*/ 41 w 44"/>
                <a:gd name="T61" fmla="*/ 22 h 44"/>
                <a:gd name="T62" fmla="*/ 41 w 44"/>
                <a:gd name="T63" fmla="*/ 22 h 44"/>
                <a:gd name="T64" fmla="*/ 34 w 44"/>
                <a:gd name="T65" fmla="*/ 7 h 44"/>
                <a:gd name="T66" fmla="*/ 34 w 44"/>
                <a:gd name="T67" fmla="*/ 7 h 44"/>
                <a:gd name="T68" fmla="*/ 22 w 44"/>
                <a:gd name="T69" fmla="*/ 3 h 44"/>
                <a:gd name="T70" fmla="*/ 22 w 44"/>
                <a:gd name="T71" fmla="*/ 3 h 44"/>
                <a:gd name="T72" fmla="*/ 7 w 44"/>
                <a:gd name="T73" fmla="*/ 1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4" h="44">
                  <a:moveTo>
                    <a:pt x="8" y="39"/>
                  </a:moveTo>
                  <a:cubicBezTo>
                    <a:pt x="3" y="35"/>
                    <a:pt x="0" y="28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7"/>
                    <a:pt x="2" y="12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9" y="2"/>
                    <a:pt x="16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7" y="0"/>
                    <a:pt x="32" y="1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42" y="9"/>
                    <a:pt x="44" y="15"/>
                    <a:pt x="44" y="22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4" y="27"/>
                    <a:pt x="43" y="32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35" y="41"/>
                    <a:pt x="29" y="44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17" y="44"/>
                    <a:pt x="12" y="42"/>
                    <a:pt x="8" y="39"/>
                  </a:cubicBezTo>
                  <a:close/>
                  <a:moveTo>
                    <a:pt x="7" y="10"/>
                  </a:moveTo>
                  <a:cubicBezTo>
                    <a:pt x="4" y="13"/>
                    <a:pt x="3" y="18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7"/>
                    <a:pt x="5" y="33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4" y="40"/>
                    <a:pt x="18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8" y="41"/>
                    <a:pt x="33" y="39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40" y="30"/>
                    <a:pt x="41" y="26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16"/>
                    <a:pt x="39" y="11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1" y="4"/>
                    <a:pt x="26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17" y="3"/>
                    <a:pt x="11" y="5"/>
                    <a:pt x="7" y="1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" name="Freeform 92"/>
            <p:cNvSpPr>
              <a:spLocks/>
            </p:cNvSpPr>
            <p:nvPr/>
          </p:nvSpPr>
          <p:spPr bwMode="auto">
            <a:xfrm>
              <a:off x="2123" y="3021"/>
              <a:ext cx="171" cy="170"/>
            </a:xfrm>
            <a:custGeom>
              <a:avLst/>
              <a:gdLst>
                <a:gd name="T0" fmla="*/ 40 w 47"/>
                <a:gd name="T1" fmla="*/ 37 h 47"/>
                <a:gd name="T2" fmla="*/ 10 w 47"/>
                <a:gd name="T3" fmla="*/ 40 h 47"/>
                <a:gd name="T4" fmla="*/ 7 w 47"/>
                <a:gd name="T5" fmla="*/ 11 h 47"/>
                <a:gd name="T6" fmla="*/ 36 w 47"/>
                <a:gd name="T7" fmla="*/ 8 h 47"/>
                <a:gd name="T8" fmla="*/ 40 w 47"/>
                <a:gd name="T9" fmla="*/ 3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40" y="37"/>
                  </a:moveTo>
                  <a:cubicBezTo>
                    <a:pt x="32" y="46"/>
                    <a:pt x="19" y="47"/>
                    <a:pt x="10" y="40"/>
                  </a:cubicBezTo>
                  <a:cubicBezTo>
                    <a:pt x="2" y="33"/>
                    <a:pt x="0" y="20"/>
                    <a:pt x="7" y="11"/>
                  </a:cubicBezTo>
                  <a:cubicBezTo>
                    <a:pt x="14" y="2"/>
                    <a:pt x="28" y="0"/>
                    <a:pt x="36" y="8"/>
                  </a:cubicBezTo>
                  <a:cubicBezTo>
                    <a:pt x="45" y="15"/>
                    <a:pt x="47" y="28"/>
                    <a:pt x="40" y="37"/>
                  </a:cubicBezTo>
                  <a:close/>
                </a:path>
              </a:pathLst>
            </a:custGeom>
            <a:solidFill>
              <a:srgbClr val="FFF9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1" name="Freeform 93"/>
            <p:cNvSpPr>
              <a:spLocks noEditPoints="1"/>
            </p:cNvSpPr>
            <p:nvPr/>
          </p:nvSpPr>
          <p:spPr bwMode="auto">
            <a:xfrm>
              <a:off x="2126" y="3028"/>
              <a:ext cx="164" cy="160"/>
            </a:xfrm>
            <a:custGeom>
              <a:avLst/>
              <a:gdLst>
                <a:gd name="T0" fmla="*/ 9 w 45"/>
                <a:gd name="T1" fmla="*/ 39 h 44"/>
                <a:gd name="T2" fmla="*/ 0 w 45"/>
                <a:gd name="T3" fmla="*/ 22 h 44"/>
                <a:gd name="T4" fmla="*/ 0 w 45"/>
                <a:gd name="T5" fmla="*/ 22 h 44"/>
                <a:gd name="T6" fmla="*/ 5 w 45"/>
                <a:gd name="T7" fmla="*/ 8 h 44"/>
                <a:gd name="T8" fmla="*/ 5 w 45"/>
                <a:gd name="T9" fmla="*/ 8 h 44"/>
                <a:gd name="T10" fmla="*/ 22 w 45"/>
                <a:gd name="T11" fmla="*/ 0 h 44"/>
                <a:gd name="T12" fmla="*/ 22 w 45"/>
                <a:gd name="T13" fmla="*/ 0 h 44"/>
                <a:gd name="T14" fmla="*/ 36 w 45"/>
                <a:gd name="T15" fmla="*/ 4 h 44"/>
                <a:gd name="T16" fmla="*/ 36 w 45"/>
                <a:gd name="T17" fmla="*/ 4 h 44"/>
                <a:gd name="T18" fmla="*/ 45 w 45"/>
                <a:gd name="T19" fmla="*/ 22 h 44"/>
                <a:gd name="T20" fmla="*/ 45 w 45"/>
                <a:gd name="T21" fmla="*/ 22 h 44"/>
                <a:gd name="T22" fmla="*/ 40 w 45"/>
                <a:gd name="T23" fmla="*/ 36 h 44"/>
                <a:gd name="T24" fmla="*/ 40 w 45"/>
                <a:gd name="T25" fmla="*/ 36 h 44"/>
                <a:gd name="T26" fmla="*/ 22 w 45"/>
                <a:gd name="T27" fmla="*/ 44 h 44"/>
                <a:gd name="T28" fmla="*/ 22 w 45"/>
                <a:gd name="T29" fmla="*/ 44 h 44"/>
                <a:gd name="T30" fmla="*/ 9 w 45"/>
                <a:gd name="T31" fmla="*/ 39 h 44"/>
                <a:gd name="T32" fmla="*/ 7 w 45"/>
                <a:gd name="T33" fmla="*/ 10 h 44"/>
                <a:gd name="T34" fmla="*/ 3 w 45"/>
                <a:gd name="T35" fmla="*/ 22 h 44"/>
                <a:gd name="T36" fmla="*/ 3 w 45"/>
                <a:gd name="T37" fmla="*/ 22 h 44"/>
                <a:gd name="T38" fmla="*/ 10 w 45"/>
                <a:gd name="T39" fmla="*/ 37 h 44"/>
                <a:gd name="T40" fmla="*/ 10 w 45"/>
                <a:gd name="T41" fmla="*/ 37 h 44"/>
                <a:gd name="T42" fmla="*/ 22 w 45"/>
                <a:gd name="T43" fmla="*/ 41 h 44"/>
                <a:gd name="T44" fmla="*/ 22 w 45"/>
                <a:gd name="T45" fmla="*/ 41 h 44"/>
                <a:gd name="T46" fmla="*/ 37 w 45"/>
                <a:gd name="T47" fmla="*/ 34 h 44"/>
                <a:gd name="T48" fmla="*/ 37 w 45"/>
                <a:gd name="T49" fmla="*/ 34 h 44"/>
                <a:gd name="T50" fmla="*/ 42 w 45"/>
                <a:gd name="T51" fmla="*/ 22 h 44"/>
                <a:gd name="T52" fmla="*/ 42 w 45"/>
                <a:gd name="T53" fmla="*/ 22 h 44"/>
                <a:gd name="T54" fmla="*/ 35 w 45"/>
                <a:gd name="T55" fmla="*/ 7 h 44"/>
                <a:gd name="T56" fmla="*/ 35 w 45"/>
                <a:gd name="T57" fmla="*/ 7 h 44"/>
                <a:gd name="T58" fmla="*/ 22 w 45"/>
                <a:gd name="T59" fmla="*/ 3 h 44"/>
                <a:gd name="T60" fmla="*/ 22 w 45"/>
                <a:gd name="T61" fmla="*/ 3 h 44"/>
                <a:gd name="T62" fmla="*/ 7 w 45"/>
                <a:gd name="T63" fmla="*/ 1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5" h="44">
                  <a:moveTo>
                    <a:pt x="9" y="39"/>
                  </a:moveTo>
                  <a:cubicBezTo>
                    <a:pt x="3" y="35"/>
                    <a:pt x="0" y="28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7"/>
                    <a:pt x="2" y="12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10" y="2"/>
                    <a:pt x="16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7" y="0"/>
                    <a:pt x="32" y="1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42" y="9"/>
                    <a:pt x="45" y="15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7"/>
                    <a:pt x="43" y="32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35" y="41"/>
                    <a:pt x="29" y="44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18" y="44"/>
                    <a:pt x="13" y="42"/>
                    <a:pt x="9" y="39"/>
                  </a:cubicBezTo>
                  <a:close/>
                  <a:moveTo>
                    <a:pt x="7" y="10"/>
                  </a:moveTo>
                  <a:cubicBezTo>
                    <a:pt x="5" y="13"/>
                    <a:pt x="3" y="18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7"/>
                    <a:pt x="6" y="33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4" y="40"/>
                    <a:pt x="18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8" y="41"/>
                    <a:pt x="34" y="39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40" y="30"/>
                    <a:pt x="42" y="26"/>
                    <a:pt x="42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16"/>
                    <a:pt x="39" y="11"/>
                    <a:pt x="35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1" y="4"/>
                    <a:pt x="27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17" y="3"/>
                    <a:pt x="11" y="5"/>
                    <a:pt x="7" y="1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2" name="Freeform 94"/>
            <p:cNvSpPr>
              <a:spLocks/>
            </p:cNvSpPr>
            <p:nvPr/>
          </p:nvSpPr>
          <p:spPr bwMode="auto">
            <a:xfrm>
              <a:off x="2486" y="3554"/>
              <a:ext cx="171" cy="167"/>
            </a:xfrm>
            <a:custGeom>
              <a:avLst/>
              <a:gdLst>
                <a:gd name="T0" fmla="*/ 39 w 47"/>
                <a:gd name="T1" fmla="*/ 36 h 46"/>
                <a:gd name="T2" fmla="*/ 10 w 47"/>
                <a:gd name="T3" fmla="*/ 39 h 46"/>
                <a:gd name="T4" fmla="*/ 7 w 47"/>
                <a:gd name="T5" fmla="*/ 10 h 46"/>
                <a:gd name="T6" fmla="*/ 36 w 47"/>
                <a:gd name="T7" fmla="*/ 7 h 46"/>
                <a:gd name="T8" fmla="*/ 39 w 47"/>
                <a:gd name="T9" fmla="*/ 3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6">
                  <a:moveTo>
                    <a:pt x="39" y="36"/>
                  </a:moveTo>
                  <a:cubicBezTo>
                    <a:pt x="32" y="45"/>
                    <a:pt x="19" y="46"/>
                    <a:pt x="10" y="39"/>
                  </a:cubicBezTo>
                  <a:cubicBezTo>
                    <a:pt x="1" y="32"/>
                    <a:pt x="0" y="19"/>
                    <a:pt x="7" y="10"/>
                  </a:cubicBezTo>
                  <a:cubicBezTo>
                    <a:pt x="14" y="1"/>
                    <a:pt x="27" y="0"/>
                    <a:pt x="36" y="7"/>
                  </a:cubicBezTo>
                  <a:cubicBezTo>
                    <a:pt x="45" y="14"/>
                    <a:pt x="47" y="27"/>
                    <a:pt x="39" y="36"/>
                  </a:cubicBezTo>
                  <a:close/>
                </a:path>
              </a:pathLst>
            </a:custGeom>
            <a:solidFill>
              <a:srgbClr val="9FD6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" name="Freeform 95"/>
            <p:cNvSpPr>
              <a:spLocks noEditPoints="1"/>
            </p:cNvSpPr>
            <p:nvPr/>
          </p:nvSpPr>
          <p:spPr bwMode="auto">
            <a:xfrm>
              <a:off x="2490" y="3558"/>
              <a:ext cx="160" cy="159"/>
            </a:xfrm>
            <a:custGeom>
              <a:avLst/>
              <a:gdLst>
                <a:gd name="T0" fmla="*/ 8 w 44"/>
                <a:gd name="T1" fmla="*/ 39 h 44"/>
                <a:gd name="T2" fmla="*/ 0 w 44"/>
                <a:gd name="T3" fmla="*/ 22 h 44"/>
                <a:gd name="T4" fmla="*/ 0 w 44"/>
                <a:gd name="T5" fmla="*/ 22 h 44"/>
                <a:gd name="T6" fmla="*/ 5 w 44"/>
                <a:gd name="T7" fmla="*/ 8 h 44"/>
                <a:gd name="T8" fmla="*/ 5 w 44"/>
                <a:gd name="T9" fmla="*/ 8 h 44"/>
                <a:gd name="T10" fmla="*/ 22 w 44"/>
                <a:gd name="T11" fmla="*/ 0 h 44"/>
                <a:gd name="T12" fmla="*/ 22 w 44"/>
                <a:gd name="T13" fmla="*/ 0 h 44"/>
                <a:gd name="T14" fmla="*/ 36 w 44"/>
                <a:gd name="T15" fmla="*/ 5 h 44"/>
                <a:gd name="T16" fmla="*/ 36 w 44"/>
                <a:gd name="T17" fmla="*/ 5 h 44"/>
                <a:gd name="T18" fmla="*/ 44 w 44"/>
                <a:gd name="T19" fmla="*/ 22 h 44"/>
                <a:gd name="T20" fmla="*/ 44 w 44"/>
                <a:gd name="T21" fmla="*/ 22 h 44"/>
                <a:gd name="T22" fmla="*/ 40 w 44"/>
                <a:gd name="T23" fmla="*/ 36 h 44"/>
                <a:gd name="T24" fmla="*/ 40 w 44"/>
                <a:gd name="T25" fmla="*/ 36 h 44"/>
                <a:gd name="T26" fmla="*/ 38 w 44"/>
                <a:gd name="T27" fmla="*/ 35 h 44"/>
                <a:gd name="T28" fmla="*/ 40 w 44"/>
                <a:gd name="T29" fmla="*/ 36 h 44"/>
                <a:gd name="T30" fmla="*/ 22 w 44"/>
                <a:gd name="T31" fmla="*/ 44 h 44"/>
                <a:gd name="T32" fmla="*/ 22 w 44"/>
                <a:gd name="T33" fmla="*/ 44 h 44"/>
                <a:gd name="T34" fmla="*/ 22 w 44"/>
                <a:gd name="T35" fmla="*/ 44 h 44"/>
                <a:gd name="T36" fmla="*/ 22 w 44"/>
                <a:gd name="T37" fmla="*/ 44 h 44"/>
                <a:gd name="T38" fmla="*/ 8 w 44"/>
                <a:gd name="T39" fmla="*/ 39 h 44"/>
                <a:gd name="T40" fmla="*/ 7 w 44"/>
                <a:gd name="T41" fmla="*/ 10 h 44"/>
                <a:gd name="T42" fmla="*/ 3 w 44"/>
                <a:gd name="T43" fmla="*/ 22 h 44"/>
                <a:gd name="T44" fmla="*/ 3 w 44"/>
                <a:gd name="T45" fmla="*/ 22 h 44"/>
                <a:gd name="T46" fmla="*/ 10 w 44"/>
                <a:gd name="T47" fmla="*/ 37 h 44"/>
                <a:gd name="T48" fmla="*/ 10 w 44"/>
                <a:gd name="T49" fmla="*/ 37 h 44"/>
                <a:gd name="T50" fmla="*/ 22 w 44"/>
                <a:gd name="T51" fmla="*/ 41 h 44"/>
                <a:gd name="T52" fmla="*/ 22 w 44"/>
                <a:gd name="T53" fmla="*/ 41 h 44"/>
                <a:gd name="T54" fmla="*/ 37 w 44"/>
                <a:gd name="T55" fmla="*/ 34 h 44"/>
                <a:gd name="T56" fmla="*/ 37 w 44"/>
                <a:gd name="T57" fmla="*/ 34 h 44"/>
                <a:gd name="T58" fmla="*/ 41 w 44"/>
                <a:gd name="T59" fmla="*/ 22 h 44"/>
                <a:gd name="T60" fmla="*/ 41 w 44"/>
                <a:gd name="T61" fmla="*/ 22 h 44"/>
                <a:gd name="T62" fmla="*/ 34 w 44"/>
                <a:gd name="T63" fmla="*/ 7 h 44"/>
                <a:gd name="T64" fmla="*/ 34 w 44"/>
                <a:gd name="T65" fmla="*/ 7 h 44"/>
                <a:gd name="T66" fmla="*/ 22 w 44"/>
                <a:gd name="T67" fmla="*/ 3 h 44"/>
                <a:gd name="T68" fmla="*/ 22 w 44"/>
                <a:gd name="T69" fmla="*/ 3 h 44"/>
                <a:gd name="T70" fmla="*/ 7 w 44"/>
                <a:gd name="T71" fmla="*/ 1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4" h="44">
                  <a:moveTo>
                    <a:pt x="8" y="39"/>
                  </a:moveTo>
                  <a:cubicBezTo>
                    <a:pt x="3" y="35"/>
                    <a:pt x="0" y="28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7"/>
                    <a:pt x="2" y="12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9" y="3"/>
                    <a:pt x="16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7" y="0"/>
                    <a:pt x="32" y="1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42" y="9"/>
                    <a:pt x="44" y="16"/>
                    <a:pt x="44" y="22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4" y="27"/>
                    <a:pt x="43" y="32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35" y="41"/>
                    <a:pt x="29" y="44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17" y="44"/>
                    <a:pt x="12" y="43"/>
                    <a:pt x="8" y="39"/>
                  </a:cubicBezTo>
                  <a:close/>
                  <a:moveTo>
                    <a:pt x="7" y="10"/>
                  </a:moveTo>
                  <a:cubicBezTo>
                    <a:pt x="4" y="13"/>
                    <a:pt x="3" y="18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8"/>
                    <a:pt x="5" y="33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4" y="40"/>
                    <a:pt x="18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8" y="41"/>
                    <a:pt x="33" y="39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40" y="30"/>
                    <a:pt x="41" y="26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16"/>
                    <a:pt x="39" y="11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1" y="4"/>
                    <a:pt x="26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17" y="3"/>
                    <a:pt x="11" y="5"/>
                    <a:pt x="7" y="1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" name="Freeform 96"/>
            <p:cNvSpPr>
              <a:spLocks/>
            </p:cNvSpPr>
            <p:nvPr/>
          </p:nvSpPr>
          <p:spPr bwMode="auto">
            <a:xfrm>
              <a:off x="1378" y="1504"/>
              <a:ext cx="138" cy="182"/>
            </a:xfrm>
            <a:custGeom>
              <a:avLst/>
              <a:gdLst>
                <a:gd name="T0" fmla="*/ 1 w 38"/>
                <a:gd name="T1" fmla="*/ 19 h 50"/>
                <a:gd name="T2" fmla="*/ 6 w 38"/>
                <a:gd name="T3" fmla="*/ 18 h 50"/>
                <a:gd name="T4" fmla="*/ 19 w 38"/>
                <a:gd name="T5" fmla="*/ 4 h 50"/>
                <a:gd name="T6" fmla="*/ 17 w 38"/>
                <a:gd name="T7" fmla="*/ 17 h 50"/>
                <a:gd name="T8" fmla="*/ 36 w 38"/>
                <a:gd name="T9" fmla="*/ 20 h 50"/>
                <a:gd name="T10" fmla="*/ 22 w 38"/>
                <a:gd name="T11" fmla="*/ 24 h 50"/>
                <a:gd name="T12" fmla="*/ 35 w 38"/>
                <a:gd name="T13" fmla="*/ 36 h 50"/>
                <a:gd name="T14" fmla="*/ 18 w 38"/>
                <a:gd name="T15" fmla="*/ 30 h 50"/>
                <a:gd name="T16" fmla="*/ 23 w 38"/>
                <a:gd name="T17" fmla="*/ 47 h 50"/>
                <a:gd name="T18" fmla="*/ 12 w 38"/>
                <a:gd name="T19" fmla="*/ 36 h 50"/>
                <a:gd name="T20" fmla="*/ 8 w 38"/>
                <a:gd name="T21" fmla="*/ 46 h 50"/>
                <a:gd name="T22" fmla="*/ 4 w 38"/>
                <a:gd name="T23" fmla="*/ 30 h 50"/>
                <a:gd name="T24" fmla="*/ 0 w 38"/>
                <a:gd name="T25" fmla="*/ 29 h 50"/>
                <a:gd name="T26" fmla="*/ 1 w 38"/>
                <a:gd name="T27" fmla="*/ 1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50">
                  <a:moveTo>
                    <a:pt x="1" y="19"/>
                  </a:moveTo>
                  <a:cubicBezTo>
                    <a:pt x="3" y="19"/>
                    <a:pt x="5" y="19"/>
                    <a:pt x="6" y="18"/>
                  </a:cubicBezTo>
                  <a:cubicBezTo>
                    <a:pt x="6" y="18"/>
                    <a:pt x="16" y="0"/>
                    <a:pt x="19" y="4"/>
                  </a:cubicBezTo>
                  <a:cubicBezTo>
                    <a:pt x="22" y="8"/>
                    <a:pt x="17" y="17"/>
                    <a:pt x="17" y="17"/>
                  </a:cubicBezTo>
                  <a:cubicBezTo>
                    <a:pt x="17" y="17"/>
                    <a:pt x="36" y="12"/>
                    <a:pt x="36" y="20"/>
                  </a:cubicBezTo>
                  <a:cubicBezTo>
                    <a:pt x="36" y="27"/>
                    <a:pt x="22" y="24"/>
                    <a:pt x="22" y="24"/>
                  </a:cubicBezTo>
                  <a:cubicBezTo>
                    <a:pt x="22" y="24"/>
                    <a:pt x="38" y="29"/>
                    <a:pt x="35" y="36"/>
                  </a:cubicBezTo>
                  <a:cubicBezTo>
                    <a:pt x="32" y="43"/>
                    <a:pt x="18" y="30"/>
                    <a:pt x="18" y="30"/>
                  </a:cubicBezTo>
                  <a:cubicBezTo>
                    <a:pt x="18" y="30"/>
                    <a:pt x="30" y="44"/>
                    <a:pt x="23" y="47"/>
                  </a:cubicBezTo>
                  <a:cubicBezTo>
                    <a:pt x="18" y="50"/>
                    <a:pt x="12" y="36"/>
                    <a:pt x="12" y="36"/>
                  </a:cubicBezTo>
                  <a:cubicBezTo>
                    <a:pt x="12" y="36"/>
                    <a:pt x="14" y="45"/>
                    <a:pt x="8" y="46"/>
                  </a:cubicBezTo>
                  <a:cubicBezTo>
                    <a:pt x="5" y="47"/>
                    <a:pt x="4" y="30"/>
                    <a:pt x="4" y="30"/>
                  </a:cubicBezTo>
                  <a:cubicBezTo>
                    <a:pt x="4" y="30"/>
                    <a:pt x="2" y="29"/>
                    <a:pt x="0" y="29"/>
                  </a:cubicBezTo>
                  <a:lnTo>
                    <a:pt x="1" y="19"/>
                  </a:lnTo>
                  <a:close/>
                </a:path>
              </a:pathLst>
            </a:custGeom>
            <a:solidFill>
              <a:srgbClr val="FFDC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5" name="Freeform 97"/>
            <p:cNvSpPr>
              <a:spLocks noEditPoints="1"/>
            </p:cNvSpPr>
            <p:nvPr/>
          </p:nvSpPr>
          <p:spPr bwMode="auto">
            <a:xfrm>
              <a:off x="1370" y="1512"/>
              <a:ext cx="146" cy="170"/>
            </a:xfrm>
            <a:custGeom>
              <a:avLst/>
              <a:gdLst>
                <a:gd name="T0" fmla="*/ 16 w 40"/>
                <a:gd name="T1" fmla="*/ 40 h 47"/>
                <a:gd name="T2" fmla="*/ 10 w 40"/>
                <a:gd name="T3" fmla="*/ 46 h 47"/>
                <a:gd name="T4" fmla="*/ 7 w 40"/>
                <a:gd name="T5" fmla="*/ 42 h 47"/>
                <a:gd name="T6" fmla="*/ 5 w 40"/>
                <a:gd name="T7" fmla="*/ 29 h 47"/>
                <a:gd name="T8" fmla="*/ 1 w 40"/>
                <a:gd name="T9" fmla="*/ 28 h 47"/>
                <a:gd name="T10" fmla="*/ 2 w 40"/>
                <a:gd name="T11" fmla="*/ 17 h 47"/>
                <a:gd name="T12" fmla="*/ 7 w 40"/>
                <a:gd name="T13" fmla="*/ 15 h 47"/>
                <a:gd name="T14" fmla="*/ 12 w 40"/>
                <a:gd name="T15" fmla="*/ 8 h 47"/>
                <a:gd name="T16" fmla="*/ 22 w 40"/>
                <a:gd name="T17" fmla="*/ 1 h 47"/>
                <a:gd name="T18" fmla="*/ 24 w 40"/>
                <a:gd name="T19" fmla="*/ 6 h 47"/>
                <a:gd name="T20" fmla="*/ 30 w 40"/>
                <a:gd name="T21" fmla="*/ 12 h 47"/>
                <a:gd name="T22" fmla="*/ 36 w 40"/>
                <a:gd name="T23" fmla="*/ 13 h 47"/>
                <a:gd name="T24" fmla="*/ 40 w 40"/>
                <a:gd name="T25" fmla="*/ 18 h 47"/>
                <a:gd name="T26" fmla="*/ 32 w 40"/>
                <a:gd name="T27" fmla="*/ 24 h 47"/>
                <a:gd name="T28" fmla="*/ 38 w 40"/>
                <a:gd name="T29" fmla="*/ 34 h 47"/>
                <a:gd name="T30" fmla="*/ 34 w 40"/>
                <a:gd name="T31" fmla="*/ 37 h 47"/>
                <a:gd name="T32" fmla="*/ 29 w 40"/>
                <a:gd name="T33" fmla="*/ 42 h 47"/>
                <a:gd name="T34" fmla="*/ 26 w 40"/>
                <a:gd name="T35" fmla="*/ 47 h 47"/>
                <a:gd name="T36" fmla="*/ 16 w 40"/>
                <a:gd name="T37" fmla="*/ 41 h 47"/>
                <a:gd name="T38" fmla="*/ 18 w 40"/>
                <a:gd name="T39" fmla="*/ 39 h 47"/>
                <a:gd name="T40" fmla="*/ 25 w 40"/>
                <a:gd name="T41" fmla="*/ 44 h 47"/>
                <a:gd name="T42" fmla="*/ 26 w 40"/>
                <a:gd name="T43" fmla="*/ 42 h 47"/>
                <a:gd name="T44" fmla="*/ 18 w 40"/>
                <a:gd name="T45" fmla="*/ 29 h 47"/>
                <a:gd name="T46" fmla="*/ 19 w 40"/>
                <a:gd name="T47" fmla="*/ 26 h 47"/>
                <a:gd name="T48" fmla="*/ 26 w 40"/>
                <a:gd name="T49" fmla="*/ 30 h 47"/>
                <a:gd name="T50" fmla="*/ 34 w 40"/>
                <a:gd name="T51" fmla="*/ 34 h 47"/>
                <a:gd name="T52" fmla="*/ 36 w 40"/>
                <a:gd name="T53" fmla="*/ 32 h 47"/>
                <a:gd name="T54" fmla="*/ 30 w 40"/>
                <a:gd name="T55" fmla="*/ 26 h 47"/>
                <a:gd name="T56" fmla="*/ 22 w 40"/>
                <a:gd name="T57" fmla="*/ 22 h 47"/>
                <a:gd name="T58" fmla="*/ 24 w 40"/>
                <a:gd name="T59" fmla="*/ 21 h 47"/>
                <a:gd name="T60" fmla="*/ 35 w 40"/>
                <a:gd name="T61" fmla="*/ 20 h 47"/>
                <a:gd name="T62" fmla="*/ 37 w 40"/>
                <a:gd name="T63" fmla="*/ 18 h 47"/>
                <a:gd name="T64" fmla="*/ 35 w 40"/>
                <a:gd name="T65" fmla="*/ 16 h 47"/>
                <a:gd name="T66" fmla="*/ 30 w 40"/>
                <a:gd name="T67" fmla="*/ 15 h 47"/>
                <a:gd name="T68" fmla="*/ 18 w 40"/>
                <a:gd name="T69" fmla="*/ 15 h 47"/>
                <a:gd name="T70" fmla="*/ 18 w 40"/>
                <a:gd name="T71" fmla="*/ 14 h 47"/>
                <a:gd name="T72" fmla="*/ 20 w 40"/>
                <a:gd name="T73" fmla="*/ 3 h 47"/>
                <a:gd name="T74" fmla="*/ 14 w 40"/>
                <a:gd name="T75" fmla="*/ 10 h 47"/>
                <a:gd name="T76" fmla="*/ 10 w 40"/>
                <a:gd name="T77" fmla="*/ 17 h 47"/>
                <a:gd name="T78" fmla="*/ 5 w 40"/>
                <a:gd name="T79" fmla="*/ 19 h 47"/>
                <a:gd name="T80" fmla="*/ 7 w 40"/>
                <a:gd name="T81" fmla="*/ 26 h 47"/>
                <a:gd name="T82" fmla="*/ 10 w 40"/>
                <a:gd name="T83" fmla="*/ 40 h 47"/>
                <a:gd name="T84" fmla="*/ 10 w 40"/>
                <a:gd name="T85" fmla="*/ 43 h 47"/>
                <a:gd name="T86" fmla="*/ 13 w 40"/>
                <a:gd name="T87" fmla="*/ 34 h 47"/>
                <a:gd name="T88" fmla="*/ 14 w 40"/>
                <a:gd name="T89" fmla="*/ 32 h 47"/>
                <a:gd name="T90" fmla="*/ 15 w 40"/>
                <a:gd name="T91" fmla="*/ 33 h 47"/>
                <a:gd name="T92" fmla="*/ 10 w 40"/>
                <a:gd name="T93" fmla="*/ 4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0" h="47">
                  <a:moveTo>
                    <a:pt x="16" y="41"/>
                  </a:moveTo>
                  <a:cubicBezTo>
                    <a:pt x="16" y="40"/>
                    <a:pt x="16" y="40"/>
                    <a:pt x="16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5" y="42"/>
                    <a:pt x="14" y="45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8" y="45"/>
                    <a:pt x="8" y="44"/>
                    <a:pt x="7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1"/>
                    <a:pt x="6" y="38"/>
                    <a:pt x="6" y="36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5" y="33"/>
                    <a:pt x="5" y="30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29"/>
                    <a:pt x="3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0" y="27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6"/>
                    <a:pt x="2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4" y="16"/>
                    <a:pt x="6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8" y="14"/>
                    <a:pt x="10" y="11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4" y="4"/>
                    <a:pt x="17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3" y="3"/>
                    <a:pt x="24" y="4"/>
                    <a:pt x="24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8"/>
                    <a:pt x="23" y="11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4" y="12"/>
                    <a:pt x="27" y="12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2" y="12"/>
                    <a:pt x="34" y="12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8" y="14"/>
                    <a:pt x="40" y="15"/>
                    <a:pt x="40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39" y="22"/>
                    <a:pt x="36" y="24"/>
                    <a:pt x="32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5" y="26"/>
                    <a:pt x="39" y="28"/>
                    <a:pt x="39" y="32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39" y="33"/>
                    <a:pt x="39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6"/>
                    <a:pt x="36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1" y="37"/>
                    <a:pt x="29" y="36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8" y="37"/>
                    <a:pt x="29" y="40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4"/>
                    <a:pt x="28" y="46"/>
                    <a:pt x="26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5" y="47"/>
                    <a:pt x="25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0" y="47"/>
                    <a:pt x="18" y="44"/>
                    <a:pt x="16" y="41"/>
                  </a:cubicBezTo>
                  <a:close/>
                  <a:moveTo>
                    <a:pt x="15" y="33"/>
                  </a:moveTo>
                  <a:cubicBezTo>
                    <a:pt x="16" y="33"/>
                    <a:pt x="17" y="36"/>
                    <a:pt x="18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20" y="42"/>
                    <a:pt x="23" y="44"/>
                    <a:pt x="24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4" y="44"/>
                    <a:pt x="24" y="44"/>
                    <a:pt x="25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5" y="43"/>
                    <a:pt x="26" y="43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0"/>
                    <a:pt x="24" y="36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0" y="31"/>
                    <a:pt x="19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8"/>
                    <a:pt x="18" y="27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20" y="26"/>
                    <a:pt x="21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1" y="26"/>
                    <a:pt x="23" y="28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8" y="32"/>
                    <a:pt x="32" y="34"/>
                    <a:pt x="34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5" y="34"/>
                    <a:pt x="35" y="34"/>
                    <a:pt x="36" y="33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6" y="33"/>
                    <a:pt x="36" y="32"/>
                    <a:pt x="36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0"/>
                    <a:pt x="33" y="28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26" y="24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2" y="23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1"/>
                    <a:pt x="23" y="20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7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1" y="21"/>
                    <a:pt x="33" y="21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6" y="20"/>
                    <a:pt x="36" y="19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7"/>
                    <a:pt x="36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4" y="15"/>
                    <a:pt x="32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25" y="15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9" y="16"/>
                    <a:pt x="19" y="16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21" y="9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5"/>
                    <a:pt x="21" y="4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16" y="6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2" y="13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8" y="18"/>
                    <a:pt x="6" y="18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5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8" y="27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8" y="36"/>
                    <a:pt x="10" y="40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0" y="42"/>
                    <a:pt x="10" y="42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2" y="42"/>
                    <a:pt x="13" y="39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5"/>
                    <a:pt x="13" y="34"/>
                    <a:pt x="13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3"/>
                    <a:pt x="13" y="33"/>
                    <a:pt x="14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5" y="32"/>
                    <a:pt x="15" y="33"/>
                    <a:pt x="15" y="33"/>
                  </a:cubicBezTo>
                  <a:close/>
                  <a:moveTo>
                    <a:pt x="10" y="43"/>
                  </a:moveTo>
                  <a:cubicBezTo>
                    <a:pt x="10" y="43"/>
                    <a:pt x="10" y="43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" name="Freeform 98"/>
            <p:cNvSpPr>
              <a:spLocks/>
            </p:cNvSpPr>
            <p:nvPr/>
          </p:nvSpPr>
          <p:spPr bwMode="auto">
            <a:xfrm>
              <a:off x="1051" y="1334"/>
              <a:ext cx="341" cy="283"/>
            </a:xfrm>
            <a:custGeom>
              <a:avLst/>
              <a:gdLst>
                <a:gd name="T0" fmla="*/ 12 w 94"/>
                <a:gd name="T1" fmla="*/ 4 h 78"/>
                <a:gd name="T2" fmla="*/ 94 w 94"/>
                <a:gd name="T3" fmla="*/ 64 h 78"/>
                <a:gd name="T4" fmla="*/ 91 w 94"/>
                <a:gd name="T5" fmla="*/ 78 h 78"/>
                <a:gd name="T6" fmla="*/ 2 w 94"/>
                <a:gd name="T7" fmla="*/ 12 h 78"/>
                <a:gd name="T8" fmla="*/ 2 w 94"/>
                <a:gd name="T9" fmla="*/ 5 h 78"/>
                <a:gd name="T10" fmla="*/ 12 w 94"/>
                <a:gd name="T11" fmla="*/ 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78">
                  <a:moveTo>
                    <a:pt x="12" y="4"/>
                  </a:moveTo>
                  <a:cubicBezTo>
                    <a:pt x="12" y="4"/>
                    <a:pt x="41" y="55"/>
                    <a:pt x="94" y="64"/>
                  </a:cubicBezTo>
                  <a:cubicBezTo>
                    <a:pt x="91" y="78"/>
                    <a:pt x="91" y="78"/>
                    <a:pt x="91" y="78"/>
                  </a:cubicBezTo>
                  <a:cubicBezTo>
                    <a:pt x="86" y="76"/>
                    <a:pt x="29" y="61"/>
                    <a:pt x="2" y="12"/>
                  </a:cubicBezTo>
                  <a:cubicBezTo>
                    <a:pt x="2" y="12"/>
                    <a:pt x="0" y="8"/>
                    <a:pt x="2" y="5"/>
                  </a:cubicBezTo>
                  <a:cubicBezTo>
                    <a:pt x="2" y="5"/>
                    <a:pt x="6" y="0"/>
                    <a:pt x="12" y="4"/>
                  </a:cubicBezTo>
                  <a:close/>
                </a:path>
              </a:pathLst>
            </a:custGeom>
            <a:solidFill>
              <a:srgbClr val="FB81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" name="Freeform 99"/>
            <p:cNvSpPr>
              <a:spLocks noEditPoints="1"/>
            </p:cNvSpPr>
            <p:nvPr/>
          </p:nvSpPr>
          <p:spPr bwMode="auto">
            <a:xfrm>
              <a:off x="1051" y="1337"/>
              <a:ext cx="348" cy="287"/>
            </a:xfrm>
            <a:custGeom>
              <a:avLst/>
              <a:gdLst>
                <a:gd name="T0" fmla="*/ 90 w 96"/>
                <a:gd name="T1" fmla="*/ 79 h 79"/>
                <a:gd name="T2" fmla="*/ 1 w 96"/>
                <a:gd name="T3" fmla="*/ 12 h 79"/>
                <a:gd name="T4" fmla="*/ 1 w 96"/>
                <a:gd name="T5" fmla="*/ 12 h 79"/>
                <a:gd name="T6" fmla="*/ 0 w 96"/>
                <a:gd name="T7" fmla="*/ 7 h 79"/>
                <a:gd name="T8" fmla="*/ 0 w 96"/>
                <a:gd name="T9" fmla="*/ 7 h 79"/>
                <a:gd name="T10" fmla="*/ 1 w 96"/>
                <a:gd name="T11" fmla="*/ 3 h 79"/>
                <a:gd name="T12" fmla="*/ 1 w 96"/>
                <a:gd name="T13" fmla="*/ 3 h 79"/>
                <a:gd name="T14" fmla="*/ 7 w 96"/>
                <a:gd name="T15" fmla="*/ 0 h 79"/>
                <a:gd name="T16" fmla="*/ 7 w 96"/>
                <a:gd name="T17" fmla="*/ 0 h 79"/>
                <a:gd name="T18" fmla="*/ 12 w 96"/>
                <a:gd name="T19" fmla="*/ 2 h 79"/>
                <a:gd name="T20" fmla="*/ 12 w 96"/>
                <a:gd name="T21" fmla="*/ 2 h 79"/>
                <a:gd name="T22" fmla="*/ 12 w 96"/>
                <a:gd name="T23" fmla="*/ 3 h 79"/>
                <a:gd name="T24" fmla="*/ 12 w 96"/>
                <a:gd name="T25" fmla="*/ 2 h 79"/>
                <a:gd name="T26" fmla="*/ 13 w 96"/>
                <a:gd name="T27" fmla="*/ 3 h 79"/>
                <a:gd name="T28" fmla="*/ 34 w 96"/>
                <a:gd name="T29" fmla="*/ 29 h 79"/>
                <a:gd name="T30" fmla="*/ 34 w 96"/>
                <a:gd name="T31" fmla="*/ 29 h 79"/>
                <a:gd name="T32" fmla="*/ 94 w 96"/>
                <a:gd name="T33" fmla="*/ 62 h 79"/>
                <a:gd name="T34" fmla="*/ 94 w 96"/>
                <a:gd name="T35" fmla="*/ 62 h 79"/>
                <a:gd name="T36" fmla="*/ 95 w 96"/>
                <a:gd name="T37" fmla="*/ 62 h 79"/>
                <a:gd name="T38" fmla="*/ 95 w 96"/>
                <a:gd name="T39" fmla="*/ 62 h 79"/>
                <a:gd name="T40" fmla="*/ 96 w 96"/>
                <a:gd name="T41" fmla="*/ 64 h 79"/>
                <a:gd name="T42" fmla="*/ 96 w 96"/>
                <a:gd name="T43" fmla="*/ 64 h 79"/>
                <a:gd name="T44" fmla="*/ 92 w 96"/>
                <a:gd name="T45" fmla="*/ 78 h 79"/>
                <a:gd name="T46" fmla="*/ 92 w 96"/>
                <a:gd name="T47" fmla="*/ 79 h 79"/>
                <a:gd name="T48" fmla="*/ 92 w 96"/>
                <a:gd name="T49" fmla="*/ 79 h 79"/>
                <a:gd name="T50" fmla="*/ 91 w 96"/>
                <a:gd name="T51" fmla="*/ 79 h 79"/>
                <a:gd name="T52" fmla="*/ 91 w 96"/>
                <a:gd name="T53" fmla="*/ 79 h 79"/>
                <a:gd name="T54" fmla="*/ 90 w 96"/>
                <a:gd name="T55" fmla="*/ 79 h 79"/>
                <a:gd name="T56" fmla="*/ 90 w 96"/>
                <a:gd name="T57" fmla="*/ 75 h 79"/>
                <a:gd name="T58" fmla="*/ 92 w 96"/>
                <a:gd name="T59" fmla="*/ 64 h 79"/>
                <a:gd name="T60" fmla="*/ 10 w 96"/>
                <a:gd name="T61" fmla="*/ 4 h 79"/>
                <a:gd name="T62" fmla="*/ 10 w 96"/>
                <a:gd name="T63" fmla="*/ 4 h 79"/>
                <a:gd name="T64" fmla="*/ 7 w 96"/>
                <a:gd name="T65" fmla="*/ 3 h 79"/>
                <a:gd name="T66" fmla="*/ 7 w 96"/>
                <a:gd name="T67" fmla="*/ 3 h 79"/>
                <a:gd name="T68" fmla="*/ 4 w 96"/>
                <a:gd name="T69" fmla="*/ 4 h 79"/>
                <a:gd name="T70" fmla="*/ 4 w 96"/>
                <a:gd name="T71" fmla="*/ 4 h 79"/>
                <a:gd name="T72" fmla="*/ 3 w 96"/>
                <a:gd name="T73" fmla="*/ 5 h 79"/>
                <a:gd name="T74" fmla="*/ 3 w 96"/>
                <a:gd name="T75" fmla="*/ 5 h 79"/>
                <a:gd name="T76" fmla="*/ 3 w 96"/>
                <a:gd name="T77" fmla="*/ 7 h 79"/>
                <a:gd name="T78" fmla="*/ 3 w 96"/>
                <a:gd name="T79" fmla="*/ 7 h 79"/>
                <a:gd name="T80" fmla="*/ 3 w 96"/>
                <a:gd name="T81" fmla="*/ 11 h 79"/>
                <a:gd name="T82" fmla="*/ 3 w 96"/>
                <a:gd name="T83" fmla="*/ 11 h 79"/>
                <a:gd name="T84" fmla="*/ 90 w 96"/>
                <a:gd name="T85" fmla="*/ 7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6" h="79">
                  <a:moveTo>
                    <a:pt x="90" y="79"/>
                  </a:moveTo>
                  <a:cubicBezTo>
                    <a:pt x="86" y="77"/>
                    <a:pt x="28" y="61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0" y="10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0" y="5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3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9" y="0"/>
                    <a:pt x="11" y="1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20" y="15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48" y="42"/>
                    <a:pt x="68" y="57"/>
                    <a:pt x="94" y="62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6" y="63"/>
                    <a:pt x="96" y="63"/>
                    <a:pt x="96" y="64"/>
                  </a:cubicBezTo>
                  <a:cubicBezTo>
                    <a:pt x="96" y="64"/>
                    <a:pt x="96" y="64"/>
                    <a:pt x="96" y="64"/>
                  </a:cubicBezTo>
                  <a:cubicBezTo>
                    <a:pt x="92" y="78"/>
                    <a:pt x="92" y="78"/>
                    <a:pt x="92" y="78"/>
                  </a:cubicBezTo>
                  <a:cubicBezTo>
                    <a:pt x="92" y="78"/>
                    <a:pt x="92" y="79"/>
                    <a:pt x="92" y="79"/>
                  </a:cubicBezTo>
                  <a:cubicBezTo>
                    <a:pt x="92" y="79"/>
                    <a:pt x="92" y="79"/>
                    <a:pt x="92" y="79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91" y="79"/>
                    <a:pt x="90" y="79"/>
                    <a:pt x="90" y="79"/>
                  </a:cubicBezTo>
                  <a:close/>
                  <a:moveTo>
                    <a:pt x="90" y="75"/>
                  </a:moveTo>
                  <a:cubicBezTo>
                    <a:pt x="92" y="64"/>
                    <a:pt x="92" y="64"/>
                    <a:pt x="92" y="64"/>
                  </a:cubicBezTo>
                  <a:cubicBezTo>
                    <a:pt x="42" y="55"/>
                    <a:pt x="13" y="8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9" y="4"/>
                    <a:pt x="8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3"/>
                    <a:pt x="5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9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8" y="55"/>
                    <a:pt x="79" y="72"/>
                    <a:pt x="90" y="7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" name="Freeform 100"/>
            <p:cNvSpPr>
              <a:spLocks/>
            </p:cNvSpPr>
            <p:nvPr/>
          </p:nvSpPr>
          <p:spPr bwMode="auto">
            <a:xfrm>
              <a:off x="1341" y="1559"/>
              <a:ext cx="51" cy="58"/>
            </a:xfrm>
            <a:custGeom>
              <a:avLst/>
              <a:gdLst>
                <a:gd name="T0" fmla="*/ 51 w 51"/>
                <a:gd name="T1" fmla="*/ 7 h 58"/>
                <a:gd name="T2" fmla="*/ 40 w 51"/>
                <a:gd name="T3" fmla="*/ 58 h 58"/>
                <a:gd name="T4" fmla="*/ 0 w 51"/>
                <a:gd name="T5" fmla="*/ 43 h 58"/>
                <a:gd name="T6" fmla="*/ 11 w 51"/>
                <a:gd name="T7" fmla="*/ 0 h 58"/>
                <a:gd name="T8" fmla="*/ 51 w 51"/>
                <a:gd name="T9" fmla="*/ 7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8">
                  <a:moveTo>
                    <a:pt x="51" y="7"/>
                  </a:moveTo>
                  <a:lnTo>
                    <a:pt x="40" y="58"/>
                  </a:lnTo>
                  <a:lnTo>
                    <a:pt x="0" y="43"/>
                  </a:lnTo>
                  <a:lnTo>
                    <a:pt x="11" y="0"/>
                  </a:lnTo>
                  <a:lnTo>
                    <a:pt x="51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" name="Freeform 101"/>
            <p:cNvSpPr>
              <a:spLocks noEditPoints="1"/>
            </p:cNvSpPr>
            <p:nvPr/>
          </p:nvSpPr>
          <p:spPr bwMode="auto">
            <a:xfrm>
              <a:off x="1334" y="1551"/>
              <a:ext cx="65" cy="73"/>
            </a:xfrm>
            <a:custGeom>
              <a:avLst/>
              <a:gdLst>
                <a:gd name="T0" fmla="*/ 12 w 18"/>
                <a:gd name="T1" fmla="*/ 20 h 20"/>
                <a:gd name="T2" fmla="*/ 1 w 18"/>
                <a:gd name="T3" fmla="*/ 16 h 20"/>
                <a:gd name="T4" fmla="*/ 0 w 18"/>
                <a:gd name="T5" fmla="*/ 14 h 20"/>
                <a:gd name="T6" fmla="*/ 0 w 18"/>
                <a:gd name="T7" fmla="*/ 14 h 20"/>
                <a:gd name="T8" fmla="*/ 4 w 18"/>
                <a:gd name="T9" fmla="*/ 1 h 20"/>
                <a:gd name="T10" fmla="*/ 6 w 18"/>
                <a:gd name="T11" fmla="*/ 0 h 20"/>
                <a:gd name="T12" fmla="*/ 6 w 18"/>
                <a:gd name="T13" fmla="*/ 0 h 20"/>
                <a:gd name="T14" fmla="*/ 16 w 18"/>
                <a:gd name="T15" fmla="*/ 3 h 20"/>
                <a:gd name="T16" fmla="*/ 16 w 18"/>
                <a:gd name="T17" fmla="*/ 4 h 20"/>
                <a:gd name="T18" fmla="*/ 16 w 18"/>
                <a:gd name="T19" fmla="*/ 3 h 20"/>
                <a:gd name="T20" fmla="*/ 17 w 18"/>
                <a:gd name="T21" fmla="*/ 3 h 20"/>
                <a:gd name="T22" fmla="*/ 17 w 18"/>
                <a:gd name="T23" fmla="*/ 3 h 20"/>
                <a:gd name="T24" fmla="*/ 18 w 18"/>
                <a:gd name="T25" fmla="*/ 5 h 20"/>
                <a:gd name="T26" fmla="*/ 18 w 18"/>
                <a:gd name="T27" fmla="*/ 5 h 20"/>
                <a:gd name="T28" fmla="*/ 14 w 18"/>
                <a:gd name="T29" fmla="*/ 19 h 20"/>
                <a:gd name="T30" fmla="*/ 14 w 18"/>
                <a:gd name="T31" fmla="*/ 20 h 20"/>
                <a:gd name="T32" fmla="*/ 14 w 18"/>
                <a:gd name="T33" fmla="*/ 20 h 20"/>
                <a:gd name="T34" fmla="*/ 13 w 18"/>
                <a:gd name="T35" fmla="*/ 20 h 20"/>
                <a:gd name="T36" fmla="*/ 13 w 18"/>
                <a:gd name="T37" fmla="*/ 20 h 20"/>
                <a:gd name="T38" fmla="*/ 12 w 18"/>
                <a:gd name="T39" fmla="*/ 20 h 20"/>
                <a:gd name="T40" fmla="*/ 4 w 18"/>
                <a:gd name="T41" fmla="*/ 13 h 20"/>
                <a:gd name="T42" fmla="*/ 12 w 18"/>
                <a:gd name="T43" fmla="*/ 16 h 20"/>
                <a:gd name="T44" fmla="*/ 14 w 18"/>
                <a:gd name="T45" fmla="*/ 5 h 20"/>
                <a:gd name="T46" fmla="*/ 6 w 18"/>
                <a:gd name="T47" fmla="*/ 4 h 20"/>
                <a:gd name="T48" fmla="*/ 4 w 18"/>
                <a:gd name="T49" fmla="*/ 1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" h="20">
                  <a:moveTo>
                    <a:pt x="12" y="20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0" y="15"/>
                    <a:pt x="0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8" y="4"/>
                    <a:pt x="18" y="4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2" y="20"/>
                  </a:cubicBezTo>
                  <a:close/>
                  <a:moveTo>
                    <a:pt x="4" y="13"/>
                  </a:moveTo>
                  <a:cubicBezTo>
                    <a:pt x="12" y="16"/>
                    <a:pt x="12" y="16"/>
                    <a:pt x="12" y="16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4" y="13"/>
                    <a:pt x="4" y="13"/>
                    <a:pt x="4" y="1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" name="Freeform 102"/>
            <p:cNvSpPr>
              <a:spLocks/>
            </p:cNvSpPr>
            <p:nvPr/>
          </p:nvSpPr>
          <p:spPr bwMode="auto">
            <a:xfrm>
              <a:off x="1861" y="1236"/>
              <a:ext cx="138" cy="170"/>
            </a:xfrm>
            <a:custGeom>
              <a:avLst/>
              <a:gdLst>
                <a:gd name="T0" fmla="*/ 38 w 38"/>
                <a:gd name="T1" fmla="*/ 23 h 47"/>
                <a:gd name="T2" fmla="*/ 33 w 38"/>
                <a:gd name="T3" fmla="*/ 20 h 47"/>
                <a:gd name="T4" fmla="*/ 27 w 38"/>
                <a:gd name="T5" fmla="*/ 3 h 47"/>
                <a:gd name="T6" fmla="*/ 24 w 38"/>
                <a:gd name="T7" fmla="*/ 15 h 47"/>
                <a:gd name="T8" fmla="*/ 5 w 38"/>
                <a:gd name="T9" fmla="*/ 11 h 47"/>
                <a:gd name="T10" fmla="*/ 17 w 38"/>
                <a:gd name="T11" fmla="*/ 20 h 47"/>
                <a:gd name="T12" fmla="*/ 0 w 38"/>
                <a:gd name="T13" fmla="*/ 26 h 47"/>
                <a:gd name="T14" fmla="*/ 19 w 38"/>
                <a:gd name="T15" fmla="*/ 27 h 47"/>
                <a:gd name="T16" fmla="*/ 7 w 38"/>
                <a:gd name="T17" fmla="*/ 41 h 47"/>
                <a:gd name="T18" fmla="*/ 22 w 38"/>
                <a:gd name="T19" fmla="*/ 35 h 47"/>
                <a:gd name="T20" fmla="*/ 21 w 38"/>
                <a:gd name="T21" fmla="*/ 46 h 47"/>
                <a:gd name="T22" fmla="*/ 31 w 38"/>
                <a:gd name="T23" fmla="*/ 32 h 47"/>
                <a:gd name="T24" fmla="*/ 36 w 38"/>
                <a:gd name="T25" fmla="*/ 33 h 47"/>
                <a:gd name="T26" fmla="*/ 38 w 38"/>
                <a:gd name="T27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47">
                  <a:moveTo>
                    <a:pt x="38" y="23"/>
                  </a:moveTo>
                  <a:cubicBezTo>
                    <a:pt x="36" y="22"/>
                    <a:pt x="34" y="22"/>
                    <a:pt x="33" y="20"/>
                  </a:cubicBezTo>
                  <a:cubicBezTo>
                    <a:pt x="33" y="20"/>
                    <a:pt x="31" y="0"/>
                    <a:pt x="27" y="3"/>
                  </a:cubicBezTo>
                  <a:cubicBezTo>
                    <a:pt x="22" y="5"/>
                    <a:pt x="24" y="15"/>
                    <a:pt x="24" y="15"/>
                  </a:cubicBezTo>
                  <a:cubicBezTo>
                    <a:pt x="24" y="15"/>
                    <a:pt x="8" y="4"/>
                    <a:pt x="5" y="11"/>
                  </a:cubicBezTo>
                  <a:cubicBezTo>
                    <a:pt x="3" y="18"/>
                    <a:pt x="17" y="20"/>
                    <a:pt x="17" y="20"/>
                  </a:cubicBezTo>
                  <a:cubicBezTo>
                    <a:pt x="17" y="20"/>
                    <a:pt x="0" y="19"/>
                    <a:pt x="0" y="26"/>
                  </a:cubicBezTo>
                  <a:cubicBezTo>
                    <a:pt x="1" y="34"/>
                    <a:pt x="19" y="27"/>
                    <a:pt x="19" y="27"/>
                  </a:cubicBezTo>
                  <a:cubicBezTo>
                    <a:pt x="19" y="27"/>
                    <a:pt x="2" y="36"/>
                    <a:pt x="7" y="41"/>
                  </a:cubicBezTo>
                  <a:cubicBezTo>
                    <a:pt x="11" y="46"/>
                    <a:pt x="22" y="35"/>
                    <a:pt x="22" y="35"/>
                  </a:cubicBezTo>
                  <a:cubicBezTo>
                    <a:pt x="22" y="35"/>
                    <a:pt x="17" y="43"/>
                    <a:pt x="21" y="46"/>
                  </a:cubicBezTo>
                  <a:cubicBezTo>
                    <a:pt x="24" y="47"/>
                    <a:pt x="31" y="32"/>
                    <a:pt x="31" y="32"/>
                  </a:cubicBezTo>
                  <a:cubicBezTo>
                    <a:pt x="31" y="32"/>
                    <a:pt x="34" y="32"/>
                    <a:pt x="36" y="33"/>
                  </a:cubicBezTo>
                  <a:lnTo>
                    <a:pt x="38" y="23"/>
                  </a:lnTo>
                  <a:close/>
                </a:path>
              </a:pathLst>
            </a:custGeom>
            <a:solidFill>
              <a:srgbClr val="FFDC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" name="Freeform 103"/>
            <p:cNvSpPr>
              <a:spLocks noEditPoints="1"/>
            </p:cNvSpPr>
            <p:nvPr/>
          </p:nvSpPr>
          <p:spPr bwMode="auto">
            <a:xfrm>
              <a:off x="1857" y="1240"/>
              <a:ext cx="146" cy="166"/>
            </a:xfrm>
            <a:custGeom>
              <a:avLst/>
              <a:gdLst>
                <a:gd name="T0" fmla="*/ 19 w 40"/>
                <a:gd name="T1" fmla="*/ 41 h 46"/>
                <a:gd name="T2" fmla="*/ 10 w 40"/>
                <a:gd name="T3" fmla="*/ 43 h 46"/>
                <a:gd name="T4" fmla="*/ 7 w 40"/>
                <a:gd name="T5" fmla="*/ 41 h 46"/>
                <a:gd name="T6" fmla="*/ 11 w 40"/>
                <a:gd name="T7" fmla="*/ 30 h 46"/>
                <a:gd name="T8" fmla="*/ 7 w 40"/>
                <a:gd name="T9" fmla="*/ 30 h 46"/>
                <a:gd name="T10" fmla="*/ 0 w 40"/>
                <a:gd name="T11" fmla="*/ 25 h 46"/>
                <a:gd name="T12" fmla="*/ 6 w 40"/>
                <a:gd name="T13" fmla="*/ 19 h 46"/>
                <a:gd name="T14" fmla="*/ 5 w 40"/>
                <a:gd name="T15" fmla="*/ 11 h 46"/>
                <a:gd name="T16" fmla="*/ 5 w 40"/>
                <a:gd name="T17" fmla="*/ 9 h 46"/>
                <a:gd name="T18" fmla="*/ 23 w 40"/>
                <a:gd name="T19" fmla="*/ 11 h 46"/>
                <a:gd name="T20" fmla="*/ 23 w 40"/>
                <a:gd name="T21" fmla="*/ 10 h 46"/>
                <a:gd name="T22" fmla="*/ 28 w 40"/>
                <a:gd name="T23" fmla="*/ 0 h 46"/>
                <a:gd name="T24" fmla="*/ 32 w 40"/>
                <a:gd name="T25" fmla="*/ 4 h 46"/>
                <a:gd name="T26" fmla="*/ 36 w 40"/>
                <a:gd name="T27" fmla="*/ 19 h 46"/>
                <a:gd name="T28" fmla="*/ 40 w 40"/>
                <a:gd name="T29" fmla="*/ 21 h 46"/>
                <a:gd name="T30" fmla="*/ 40 w 40"/>
                <a:gd name="T31" fmla="*/ 23 h 46"/>
                <a:gd name="T32" fmla="*/ 37 w 40"/>
                <a:gd name="T33" fmla="*/ 33 h 46"/>
                <a:gd name="T34" fmla="*/ 33 w 40"/>
                <a:gd name="T35" fmla="*/ 33 h 46"/>
                <a:gd name="T36" fmla="*/ 23 w 40"/>
                <a:gd name="T37" fmla="*/ 46 h 46"/>
                <a:gd name="T38" fmla="*/ 23 w 40"/>
                <a:gd name="T39" fmla="*/ 46 h 46"/>
                <a:gd name="T40" fmla="*/ 24 w 40"/>
                <a:gd name="T41" fmla="*/ 34 h 46"/>
                <a:gd name="T42" fmla="*/ 22 w 40"/>
                <a:gd name="T43" fmla="*/ 41 h 46"/>
                <a:gd name="T44" fmla="*/ 23 w 40"/>
                <a:gd name="T45" fmla="*/ 43 h 46"/>
                <a:gd name="T46" fmla="*/ 24 w 40"/>
                <a:gd name="T47" fmla="*/ 42 h 46"/>
                <a:gd name="T48" fmla="*/ 31 w 40"/>
                <a:gd name="T49" fmla="*/ 30 h 46"/>
                <a:gd name="T50" fmla="*/ 32 w 40"/>
                <a:gd name="T51" fmla="*/ 29 h 46"/>
                <a:gd name="T52" fmla="*/ 37 w 40"/>
                <a:gd name="T53" fmla="*/ 23 h 46"/>
                <a:gd name="T54" fmla="*/ 33 w 40"/>
                <a:gd name="T55" fmla="*/ 20 h 46"/>
                <a:gd name="T56" fmla="*/ 29 w 40"/>
                <a:gd name="T57" fmla="*/ 3 h 46"/>
                <a:gd name="T58" fmla="*/ 28 w 40"/>
                <a:gd name="T59" fmla="*/ 3 h 46"/>
                <a:gd name="T60" fmla="*/ 26 w 40"/>
                <a:gd name="T61" fmla="*/ 10 h 46"/>
                <a:gd name="T62" fmla="*/ 26 w 40"/>
                <a:gd name="T63" fmla="*/ 14 h 46"/>
                <a:gd name="T64" fmla="*/ 24 w 40"/>
                <a:gd name="T65" fmla="*/ 15 h 46"/>
                <a:gd name="T66" fmla="*/ 19 w 40"/>
                <a:gd name="T67" fmla="*/ 12 h 46"/>
                <a:gd name="T68" fmla="*/ 8 w 40"/>
                <a:gd name="T69" fmla="*/ 10 h 46"/>
                <a:gd name="T70" fmla="*/ 8 w 40"/>
                <a:gd name="T71" fmla="*/ 11 h 46"/>
                <a:gd name="T72" fmla="*/ 18 w 40"/>
                <a:gd name="T73" fmla="*/ 18 h 46"/>
                <a:gd name="T74" fmla="*/ 18 w 40"/>
                <a:gd name="T75" fmla="*/ 18 h 46"/>
                <a:gd name="T76" fmla="*/ 18 w 40"/>
                <a:gd name="T77" fmla="*/ 18 h 46"/>
                <a:gd name="T78" fmla="*/ 18 w 40"/>
                <a:gd name="T79" fmla="*/ 21 h 46"/>
                <a:gd name="T80" fmla="*/ 14 w 40"/>
                <a:gd name="T81" fmla="*/ 21 h 46"/>
                <a:gd name="T82" fmla="*/ 3 w 40"/>
                <a:gd name="T83" fmla="*/ 25 h 46"/>
                <a:gd name="T84" fmla="*/ 3 w 40"/>
                <a:gd name="T85" fmla="*/ 25 h 46"/>
                <a:gd name="T86" fmla="*/ 7 w 40"/>
                <a:gd name="T87" fmla="*/ 27 h 46"/>
                <a:gd name="T88" fmla="*/ 19 w 40"/>
                <a:gd name="T89" fmla="*/ 24 h 46"/>
                <a:gd name="T90" fmla="*/ 20 w 40"/>
                <a:gd name="T91" fmla="*/ 27 h 46"/>
                <a:gd name="T92" fmla="*/ 14 w 40"/>
                <a:gd name="T93" fmla="*/ 31 h 46"/>
                <a:gd name="T94" fmla="*/ 9 w 40"/>
                <a:gd name="T95" fmla="*/ 39 h 46"/>
                <a:gd name="T96" fmla="*/ 10 w 40"/>
                <a:gd name="T97" fmla="*/ 40 h 46"/>
                <a:gd name="T98" fmla="*/ 22 w 40"/>
                <a:gd name="T99" fmla="*/ 33 h 46"/>
                <a:gd name="T100" fmla="*/ 23 w 40"/>
                <a:gd name="T101" fmla="*/ 3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0" h="46">
                  <a:moveTo>
                    <a:pt x="21" y="46"/>
                  </a:moveTo>
                  <a:cubicBezTo>
                    <a:pt x="19" y="45"/>
                    <a:pt x="19" y="43"/>
                    <a:pt x="19" y="4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41"/>
                    <a:pt x="13" y="43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9" y="43"/>
                    <a:pt x="8" y="42"/>
                    <a:pt x="7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6" y="40"/>
                    <a:pt x="6" y="39"/>
                    <a:pt x="6" y="38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6" y="35"/>
                    <a:pt x="8" y="32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0" y="30"/>
                    <a:pt x="8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4" y="30"/>
                    <a:pt x="0" y="29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1"/>
                    <a:pt x="3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7" y="18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7" y="17"/>
                    <a:pt x="5" y="15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0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7"/>
                    <a:pt x="8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4" y="6"/>
                    <a:pt x="20" y="9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7"/>
                    <a:pt x="23" y="3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1" y="0"/>
                    <a:pt x="32" y="2"/>
                    <a:pt x="32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3" y="5"/>
                    <a:pt x="34" y="8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5" y="14"/>
                    <a:pt x="36" y="17"/>
                    <a:pt x="36" y="19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7" y="19"/>
                    <a:pt x="38" y="20"/>
                    <a:pt x="40" y="21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21"/>
                    <a:pt x="40" y="22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3"/>
                    <a:pt x="37" y="33"/>
                    <a:pt x="37" y="33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5" y="33"/>
                    <a:pt x="34" y="33"/>
                    <a:pt x="33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2" y="35"/>
                    <a:pt x="29" y="40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5"/>
                    <a:pt x="25" y="46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2" y="46"/>
                    <a:pt x="22" y="46"/>
                    <a:pt x="21" y="46"/>
                  </a:cubicBezTo>
                  <a:close/>
                  <a:moveTo>
                    <a:pt x="23" y="33"/>
                  </a:moveTo>
                  <a:cubicBezTo>
                    <a:pt x="24" y="33"/>
                    <a:pt x="24" y="34"/>
                    <a:pt x="24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4"/>
                    <a:pt x="22" y="38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2"/>
                    <a:pt x="22" y="43"/>
                    <a:pt x="23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3"/>
                    <a:pt x="24" y="42"/>
                    <a:pt x="24" y="42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5" y="41"/>
                    <a:pt x="26" y="39"/>
                    <a:pt x="27" y="3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9" y="34"/>
                    <a:pt x="31" y="30"/>
                    <a:pt x="31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1" y="30"/>
                    <a:pt x="32" y="29"/>
                    <a:pt x="32" y="2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4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6" y="22"/>
                    <a:pt x="34" y="22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20"/>
                    <a:pt x="33" y="16"/>
                    <a:pt x="32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1" y="9"/>
                    <a:pt x="30" y="4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7" y="4"/>
                    <a:pt x="26" y="7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2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5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2" y="14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6" y="11"/>
                    <a:pt x="12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9" y="9"/>
                    <a:pt x="8" y="9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7" y="13"/>
                    <a:pt x="10" y="15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5" y="17"/>
                    <a:pt x="18" y="18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9" y="18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20"/>
                    <a:pt x="19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7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2" y="21"/>
                    <a:pt x="9" y="21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4" y="22"/>
                    <a:pt x="3" y="23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7"/>
                    <a:pt x="4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12" y="27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0" y="24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6"/>
                    <a:pt x="21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17" y="29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1" y="33"/>
                    <a:pt x="9" y="36"/>
                    <a:pt x="9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9" y="39"/>
                    <a:pt x="9" y="39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2" y="40"/>
                    <a:pt x="15" y="38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20" y="34"/>
                    <a:pt x="22" y="33"/>
                    <a:pt x="22" y="33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3" y="32"/>
                    <a:pt x="23" y="3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" name="Freeform 104"/>
            <p:cNvSpPr>
              <a:spLocks/>
            </p:cNvSpPr>
            <p:nvPr/>
          </p:nvSpPr>
          <p:spPr bwMode="auto">
            <a:xfrm>
              <a:off x="1985" y="1210"/>
              <a:ext cx="400" cy="178"/>
            </a:xfrm>
            <a:custGeom>
              <a:avLst/>
              <a:gdLst>
                <a:gd name="T0" fmla="*/ 101 w 110"/>
                <a:gd name="T1" fmla="*/ 2 h 49"/>
                <a:gd name="T2" fmla="*/ 2 w 110"/>
                <a:gd name="T3" fmla="*/ 27 h 49"/>
                <a:gd name="T4" fmla="*/ 0 w 110"/>
                <a:gd name="T5" fmla="*/ 42 h 49"/>
                <a:gd name="T6" fmla="*/ 107 w 110"/>
                <a:gd name="T7" fmla="*/ 13 h 49"/>
                <a:gd name="T8" fmla="*/ 109 w 110"/>
                <a:gd name="T9" fmla="*/ 7 h 49"/>
                <a:gd name="T10" fmla="*/ 101 w 110"/>
                <a:gd name="T11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" h="49">
                  <a:moveTo>
                    <a:pt x="101" y="2"/>
                  </a:moveTo>
                  <a:cubicBezTo>
                    <a:pt x="101" y="2"/>
                    <a:pt x="55" y="38"/>
                    <a:pt x="2" y="27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5" y="42"/>
                    <a:pt x="64" y="49"/>
                    <a:pt x="107" y="13"/>
                  </a:cubicBezTo>
                  <a:cubicBezTo>
                    <a:pt x="107" y="13"/>
                    <a:pt x="110" y="10"/>
                    <a:pt x="109" y="7"/>
                  </a:cubicBezTo>
                  <a:cubicBezTo>
                    <a:pt x="109" y="7"/>
                    <a:pt x="107" y="0"/>
                    <a:pt x="101" y="2"/>
                  </a:cubicBezTo>
                  <a:close/>
                </a:path>
              </a:pathLst>
            </a:custGeom>
            <a:solidFill>
              <a:srgbClr val="FFC8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3" name="Freeform 105"/>
            <p:cNvSpPr>
              <a:spLocks noEditPoints="1"/>
            </p:cNvSpPr>
            <p:nvPr/>
          </p:nvSpPr>
          <p:spPr bwMode="auto">
            <a:xfrm>
              <a:off x="1977" y="1210"/>
              <a:ext cx="411" cy="160"/>
            </a:xfrm>
            <a:custGeom>
              <a:avLst/>
              <a:gdLst>
                <a:gd name="T0" fmla="*/ 2 w 113"/>
                <a:gd name="T1" fmla="*/ 43 h 44"/>
                <a:gd name="T2" fmla="*/ 2 w 113"/>
                <a:gd name="T3" fmla="*/ 43 h 44"/>
                <a:gd name="T4" fmla="*/ 2 w 113"/>
                <a:gd name="T5" fmla="*/ 43 h 44"/>
                <a:gd name="T6" fmla="*/ 1 w 113"/>
                <a:gd name="T7" fmla="*/ 43 h 44"/>
                <a:gd name="T8" fmla="*/ 1 w 113"/>
                <a:gd name="T9" fmla="*/ 43 h 44"/>
                <a:gd name="T10" fmla="*/ 0 w 113"/>
                <a:gd name="T11" fmla="*/ 41 h 44"/>
                <a:gd name="T12" fmla="*/ 0 w 113"/>
                <a:gd name="T13" fmla="*/ 41 h 44"/>
                <a:gd name="T14" fmla="*/ 2 w 113"/>
                <a:gd name="T15" fmla="*/ 27 h 44"/>
                <a:gd name="T16" fmla="*/ 3 w 113"/>
                <a:gd name="T17" fmla="*/ 26 h 44"/>
                <a:gd name="T18" fmla="*/ 3 w 113"/>
                <a:gd name="T19" fmla="*/ 26 h 44"/>
                <a:gd name="T20" fmla="*/ 4 w 113"/>
                <a:gd name="T21" fmla="*/ 26 h 44"/>
                <a:gd name="T22" fmla="*/ 4 w 113"/>
                <a:gd name="T23" fmla="*/ 26 h 44"/>
                <a:gd name="T24" fmla="*/ 24 w 113"/>
                <a:gd name="T25" fmla="*/ 28 h 44"/>
                <a:gd name="T26" fmla="*/ 24 w 113"/>
                <a:gd name="T27" fmla="*/ 28 h 44"/>
                <a:gd name="T28" fmla="*/ 79 w 113"/>
                <a:gd name="T29" fmla="*/ 15 h 44"/>
                <a:gd name="T30" fmla="*/ 79 w 113"/>
                <a:gd name="T31" fmla="*/ 15 h 44"/>
                <a:gd name="T32" fmla="*/ 102 w 113"/>
                <a:gd name="T33" fmla="*/ 1 h 44"/>
                <a:gd name="T34" fmla="*/ 102 w 113"/>
                <a:gd name="T35" fmla="*/ 1 h 44"/>
                <a:gd name="T36" fmla="*/ 102 w 113"/>
                <a:gd name="T37" fmla="*/ 1 h 44"/>
                <a:gd name="T38" fmla="*/ 105 w 113"/>
                <a:gd name="T39" fmla="*/ 0 h 44"/>
                <a:gd name="T40" fmla="*/ 105 w 113"/>
                <a:gd name="T41" fmla="*/ 0 h 44"/>
                <a:gd name="T42" fmla="*/ 113 w 113"/>
                <a:gd name="T43" fmla="*/ 6 h 44"/>
                <a:gd name="T44" fmla="*/ 113 w 113"/>
                <a:gd name="T45" fmla="*/ 6 h 44"/>
                <a:gd name="T46" fmla="*/ 113 w 113"/>
                <a:gd name="T47" fmla="*/ 8 h 44"/>
                <a:gd name="T48" fmla="*/ 113 w 113"/>
                <a:gd name="T49" fmla="*/ 8 h 44"/>
                <a:gd name="T50" fmla="*/ 109 w 113"/>
                <a:gd name="T51" fmla="*/ 14 h 44"/>
                <a:gd name="T52" fmla="*/ 109 w 113"/>
                <a:gd name="T53" fmla="*/ 14 h 44"/>
                <a:gd name="T54" fmla="*/ 17 w 113"/>
                <a:gd name="T55" fmla="*/ 44 h 44"/>
                <a:gd name="T56" fmla="*/ 17 w 113"/>
                <a:gd name="T57" fmla="*/ 44 h 44"/>
                <a:gd name="T58" fmla="*/ 2 w 113"/>
                <a:gd name="T59" fmla="*/ 43 h 44"/>
                <a:gd name="T60" fmla="*/ 17 w 113"/>
                <a:gd name="T61" fmla="*/ 41 h 44"/>
                <a:gd name="T62" fmla="*/ 108 w 113"/>
                <a:gd name="T63" fmla="*/ 12 h 44"/>
                <a:gd name="T64" fmla="*/ 108 w 113"/>
                <a:gd name="T65" fmla="*/ 12 h 44"/>
                <a:gd name="T66" fmla="*/ 110 w 113"/>
                <a:gd name="T67" fmla="*/ 8 h 44"/>
                <a:gd name="T68" fmla="*/ 110 w 113"/>
                <a:gd name="T69" fmla="*/ 8 h 44"/>
                <a:gd name="T70" fmla="*/ 110 w 113"/>
                <a:gd name="T71" fmla="*/ 7 h 44"/>
                <a:gd name="T72" fmla="*/ 110 w 113"/>
                <a:gd name="T73" fmla="*/ 7 h 44"/>
                <a:gd name="T74" fmla="*/ 109 w 113"/>
                <a:gd name="T75" fmla="*/ 5 h 44"/>
                <a:gd name="T76" fmla="*/ 109 w 113"/>
                <a:gd name="T77" fmla="*/ 5 h 44"/>
                <a:gd name="T78" fmla="*/ 105 w 113"/>
                <a:gd name="T79" fmla="*/ 3 h 44"/>
                <a:gd name="T80" fmla="*/ 105 w 113"/>
                <a:gd name="T81" fmla="*/ 3 h 44"/>
                <a:gd name="T82" fmla="*/ 103 w 113"/>
                <a:gd name="T83" fmla="*/ 4 h 44"/>
                <a:gd name="T84" fmla="*/ 103 w 113"/>
                <a:gd name="T85" fmla="*/ 4 h 44"/>
                <a:gd name="T86" fmla="*/ 24 w 113"/>
                <a:gd name="T87" fmla="*/ 31 h 44"/>
                <a:gd name="T88" fmla="*/ 24 w 113"/>
                <a:gd name="T89" fmla="*/ 31 h 44"/>
                <a:gd name="T90" fmla="*/ 5 w 113"/>
                <a:gd name="T91" fmla="*/ 29 h 44"/>
                <a:gd name="T92" fmla="*/ 5 w 113"/>
                <a:gd name="T93" fmla="*/ 29 h 44"/>
                <a:gd name="T94" fmla="*/ 3 w 113"/>
                <a:gd name="T95" fmla="*/ 40 h 44"/>
                <a:gd name="T96" fmla="*/ 17 w 113"/>
                <a:gd name="T97" fmla="*/ 4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3" h="44">
                  <a:moveTo>
                    <a:pt x="2" y="43"/>
                  </a:moveTo>
                  <a:cubicBezTo>
                    <a:pt x="2" y="43"/>
                    <a:pt x="2" y="43"/>
                    <a:pt x="2" y="43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0" y="42"/>
                    <a:pt x="0" y="42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3" y="27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11" y="27"/>
                    <a:pt x="18" y="28"/>
                    <a:pt x="24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46" y="28"/>
                    <a:pt x="65" y="21"/>
                    <a:pt x="79" y="15"/>
                  </a:cubicBezTo>
                  <a:cubicBezTo>
                    <a:pt x="79" y="15"/>
                    <a:pt x="79" y="15"/>
                    <a:pt x="79" y="15"/>
                  </a:cubicBezTo>
                  <a:cubicBezTo>
                    <a:pt x="93" y="8"/>
                    <a:pt x="102" y="1"/>
                    <a:pt x="102" y="1"/>
                  </a:cubicBezTo>
                  <a:cubicBezTo>
                    <a:pt x="102" y="1"/>
                    <a:pt x="102" y="1"/>
                    <a:pt x="102" y="1"/>
                  </a:cubicBezTo>
                  <a:cubicBezTo>
                    <a:pt x="102" y="1"/>
                    <a:pt x="102" y="1"/>
                    <a:pt x="102" y="1"/>
                  </a:cubicBezTo>
                  <a:cubicBezTo>
                    <a:pt x="103" y="1"/>
                    <a:pt x="104" y="0"/>
                    <a:pt x="105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11" y="1"/>
                    <a:pt x="113" y="6"/>
                    <a:pt x="113" y="6"/>
                  </a:cubicBezTo>
                  <a:cubicBezTo>
                    <a:pt x="113" y="6"/>
                    <a:pt x="113" y="6"/>
                    <a:pt x="113" y="6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12"/>
                    <a:pt x="110" y="14"/>
                    <a:pt x="109" y="14"/>
                  </a:cubicBezTo>
                  <a:cubicBezTo>
                    <a:pt x="109" y="14"/>
                    <a:pt x="109" y="14"/>
                    <a:pt x="109" y="14"/>
                  </a:cubicBezTo>
                  <a:cubicBezTo>
                    <a:pt x="78" y="40"/>
                    <a:pt x="39" y="44"/>
                    <a:pt x="17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9" y="44"/>
                    <a:pt x="4" y="43"/>
                    <a:pt x="2" y="43"/>
                  </a:cubicBezTo>
                  <a:close/>
                  <a:moveTo>
                    <a:pt x="17" y="41"/>
                  </a:moveTo>
                  <a:cubicBezTo>
                    <a:pt x="38" y="41"/>
                    <a:pt x="77" y="37"/>
                    <a:pt x="108" y="12"/>
                  </a:cubicBezTo>
                  <a:cubicBezTo>
                    <a:pt x="108" y="12"/>
                    <a:pt x="108" y="12"/>
                    <a:pt x="108" y="12"/>
                  </a:cubicBezTo>
                  <a:cubicBezTo>
                    <a:pt x="107" y="12"/>
                    <a:pt x="110" y="10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110" y="7"/>
                    <a:pt x="109" y="6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8" y="4"/>
                    <a:pt x="107" y="3"/>
                    <a:pt x="105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5" y="3"/>
                    <a:pt x="104" y="4"/>
                    <a:pt x="103" y="4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100" y="6"/>
                    <a:pt x="67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8" y="31"/>
                    <a:pt x="12" y="30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6" y="40"/>
                    <a:pt x="11" y="41"/>
                    <a:pt x="17" y="4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4" name="Freeform 106"/>
            <p:cNvSpPr>
              <a:spLocks/>
            </p:cNvSpPr>
            <p:nvPr/>
          </p:nvSpPr>
          <p:spPr bwMode="auto">
            <a:xfrm>
              <a:off x="1868" y="659"/>
              <a:ext cx="389" cy="504"/>
            </a:xfrm>
            <a:custGeom>
              <a:avLst/>
              <a:gdLst>
                <a:gd name="T0" fmla="*/ 88 w 107"/>
                <a:gd name="T1" fmla="*/ 50 h 139"/>
                <a:gd name="T2" fmla="*/ 107 w 107"/>
                <a:gd name="T3" fmla="*/ 12 h 139"/>
                <a:gd name="T4" fmla="*/ 82 w 107"/>
                <a:gd name="T5" fmla="*/ 13 h 139"/>
                <a:gd name="T6" fmla="*/ 66 w 107"/>
                <a:gd name="T7" fmla="*/ 139 h 139"/>
                <a:gd name="T8" fmla="*/ 71 w 107"/>
                <a:gd name="T9" fmla="*/ 96 h 139"/>
                <a:gd name="T10" fmla="*/ 88 w 107"/>
                <a:gd name="T11" fmla="*/ 5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139">
                  <a:moveTo>
                    <a:pt x="88" y="50"/>
                  </a:moveTo>
                  <a:cubicBezTo>
                    <a:pt x="98" y="46"/>
                    <a:pt x="107" y="12"/>
                    <a:pt x="107" y="12"/>
                  </a:cubicBezTo>
                  <a:cubicBezTo>
                    <a:pt x="107" y="12"/>
                    <a:pt x="98" y="0"/>
                    <a:pt x="82" y="13"/>
                  </a:cubicBezTo>
                  <a:cubicBezTo>
                    <a:pt x="82" y="13"/>
                    <a:pt x="0" y="98"/>
                    <a:pt x="66" y="139"/>
                  </a:cubicBezTo>
                  <a:cubicBezTo>
                    <a:pt x="66" y="139"/>
                    <a:pt x="54" y="122"/>
                    <a:pt x="71" y="96"/>
                  </a:cubicBezTo>
                  <a:lnTo>
                    <a:pt x="88" y="50"/>
                  </a:lnTo>
                  <a:close/>
                </a:path>
              </a:pathLst>
            </a:custGeom>
            <a:solidFill>
              <a:srgbClr val="DEB3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" name="Freeform 107"/>
            <p:cNvSpPr>
              <a:spLocks noEditPoints="1"/>
            </p:cNvSpPr>
            <p:nvPr/>
          </p:nvSpPr>
          <p:spPr bwMode="auto">
            <a:xfrm>
              <a:off x="2010" y="677"/>
              <a:ext cx="251" cy="494"/>
            </a:xfrm>
            <a:custGeom>
              <a:avLst/>
              <a:gdLst>
                <a:gd name="T0" fmla="*/ 26 w 69"/>
                <a:gd name="T1" fmla="*/ 136 h 136"/>
                <a:gd name="T2" fmla="*/ 0 w 69"/>
                <a:gd name="T3" fmla="*/ 91 h 136"/>
                <a:gd name="T4" fmla="*/ 0 w 69"/>
                <a:gd name="T5" fmla="*/ 91 h 136"/>
                <a:gd name="T6" fmla="*/ 42 w 69"/>
                <a:gd name="T7" fmla="*/ 6 h 136"/>
                <a:gd name="T8" fmla="*/ 42 w 69"/>
                <a:gd name="T9" fmla="*/ 6 h 136"/>
                <a:gd name="T10" fmla="*/ 57 w 69"/>
                <a:gd name="T11" fmla="*/ 0 h 136"/>
                <a:gd name="T12" fmla="*/ 57 w 69"/>
                <a:gd name="T13" fmla="*/ 0 h 136"/>
                <a:gd name="T14" fmla="*/ 69 w 69"/>
                <a:gd name="T15" fmla="*/ 6 h 136"/>
                <a:gd name="T16" fmla="*/ 69 w 69"/>
                <a:gd name="T17" fmla="*/ 6 h 136"/>
                <a:gd name="T18" fmla="*/ 69 w 69"/>
                <a:gd name="T19" fmla="*/ 7 h 136"/>
                <a:gd name="T20" fmla="*/ 69 w 69"/>
                <a:gd name="T21" fmla="*/ 7 h 136"/>
                <a:gd name="T22" fmla="*/ 64 w 69"/>
                <a:gd name="T23" fmla="*/ 25 h 136"/>
                <a:gd name="T24" fmla="*/ 64 w 69"/>
                <a:gd name="T25" fmla="*/ 25 h 136"/>
                <a:gd name="T26" fmla="*/ 50 w 69"/>
                <a:gd name="T27" fmla="*/ 46 h 136"/>
                <a:gd name="T28" fmla="*/ 50 w 69"/>
                <a:gd name="T29" fmla="*/ 46 h 136"/>
                <a:gd name="T30" fmla="*/ 33 w 69"/>
                <a:gd name="T31" fmla="*/ 91 h 136"/>
                <a:gd name="T32" fmla="*/ 33 w 69"/>
                <a:gd name="T33" fmla="*/ 91 h 136"/>
                <a:gd name="T34" fmla="*/ 24 w 69"/>
                <a:gd name="T35" fmla="*/ 118 h 136"/>
                <a:gd name="T36" fmla="*/ 24 w 69"/>
                <a:gd name="T37" fmla="*/ 118 h 136"/>
                <a:gd name="T38" fmla="*/ 26 w 69"/>
                <a:gd name="T39" fmla="*/ 130 h 136"/>
                <a:gd name="T40" fmla="*/ 26 w 69"/>
                <a:gd name="T41" fmla="*/ 130 h 136"/>
                <a:gd name="T42" fmla="*/ 28 w 69"/>
                <a:gd name="T43" fmla="*/ 134 h 136"/>
                <a:gd name="T44" fmla="*/ 28 w 69"/>
                <a:gd name="T45" fmla="*/ 134 h 136"/>
                <a:gd name="T46" fmla="*/ 28 w 69"/>
                <a:gd name="T47" fmla="*/ 135 h 136"/>
                <a:gd name="T48" fmla="*/ 28 w 69"/>
                <a:gd name="T49" fmla="*/ 135 h 136"/>
                <a:gd name="T50" fmla="*/ 27 w 69"/>
                <a:gd name="T51" fmla="*/ 136 h 136"/>
                <a:gd name="T52" fmla="*/ 27 w 69"/>
                <a:gd name="T53" fmla="*/ 136 h 136"/>
                <a:gd name="T54" fmla="*/ 26 w 69"/>
                <a:gd name="T55" fmla="*/ 136 h 136"/>
                <a:gd name="T56" fmla="*/ 44 w 69"/>
                <a:gd name="T57" fmla="*/ 9 h 136"/>
                <a:gd name="T58" fmla="*/ 24 w 69"/>
                <a:gd name="T59" fmla="*/ 35 h 136"/>
                <a:gd name="T60" fmla="*/ 24 w 69"/>
                <a:gd name="T61" fmla="*/ 35 h 136"/>
                <a:gd name="T62" fmla="*/ 3 w 69"/>
                <a:gd name="T63" fmla="*/ 91 h 136"/>
                <a:gd name="T64" fmla="*/ 3 w 69"/>
                <a:gd name="T65" fmla="*/ 91 h 136"/>
                <a:gd name="T66" fmla="*/ 23 w 69"/>
                <a:gd name="T67" fmla="*/ 130 h 136"/>
                <a:gd name="T68" fmla="*/ 23 w 69"/>
                <a:gd name="T69" fmla="*/ 130 h 136"/>
                <a:gd name="T70" fmla="*/ 21 w 69"/>
                <a:gd name="T71" fmla="*/ 118 h 136"/>
                <a:gd name="T72" fmla="*/ 21 w 69"/>
                <a:gd name="T73" fmla="*/ 118 h 136"/>
                <a:gd name="T74" fmla="*/ 31 w 69"/>
                <a:gd name="T75" fmla="*/ 90 h 136"/>
                <a:gd name="T76" fmla="*/ 31 w 69"/>
                <a:gd name="T77" fmla="*/ 90 h 136"/>
                <a:gd name="T78" fmla="*/ 47 w 69"/>
                <a:gd name="T79" fmla="*/ 44 h 136"/>
                <a:gd name="T80" fmla="*/ 48 w 69"/>
                <a:gd name="T81" fmla="*/ 43 h 136"/>
                <a:gd name="T82" fmla="*/ 48 w 69"/>
                <a:gd name="T83" fmla="*/ 43 h 136"/>
                <a:gd name="T84" fmla="*/ 61 w 69"/>
                <a:gd name="T85" fmla="*/ 24 h 136"/>
                <a:gd name="T86" fmla="*/ 61 w 69"/>
                <a:gd name="T87" fmla="*/ 24 h 136"/>
                <a:gd name="T88" fmla="*/ 66 w 69"/>
                <a:gd name="T89" fmla="*/ 7 h 136"/>
                <a:gd name="T90" fmla="*/ 66 w 69"/>
                <a:gd name="T91" fmla="*/ 7 h 136"/>
                <a:gd name="T92" fmla="*/ 64 w 69"/>
                <a:gd name="T93" fmla="*/ 6 h 136"/>
                <a:gd name="T94" fmla="*/ 64 w 69"/>
                <a:gd name="T95" fmla="*/ 6 h 136"/>
                <a:gd name="T96" fmla="*/ 57 w 69"/>
                <a:gd name="T97" fmla="*/ 3 h 136"/>
                <a:gd name="T98" fmla="*/ 57 w 69"/>
                <a:gd name="T99" fmla="*/ 3 h 136"/>
                <a:gd name="T100" fmla="*/ 44 w 69"/>
                <a:gd name="T101" fmla="*/ 9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9" h="136">
                  <a:moveTo>
                    <a:pt x="26" y="136"/>
                  </a:moveTo>
                  <a:cubicBezTo>
                    <a:pt x="7" y="124"/>
                    <a:pt x="0" y="108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50"/>
                    <a:pt x="42" y="7"/>
                    <a:pt x="42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8" y="2"/>
                    <a:pt x="53" y="0"/>
                    <a:pt x="57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65" y="0"/>
                    <a:pt x="69" y="6"/>
                    <a:pt x="69" y="6"/>
                  </a:cubicBezTo>
                  <a:cubicBezTo>
                    <a:pt x="69" y="6"/>
                    <a:pt x="69" y="6"/>
                    <a:pt x="69" y="6"/>
                  </a:cubicBezTo>
                  <a:cubicBezTo>
                    <a:pt x="69" y="6"/>
                    <a:pt x="69" y="7"/>
                    <a:pt x="69" y="7"/>
                  </a:cubicBezTo>
                  <a:cubicBezTo>
                    <a:pt x="69" y="7"/>
                    <a:pt x="69" y="7"/>
                    <a:pt x="69" y="7"/>
                  </a:cubicBezTo>
                  <a:cubicBezTo>
                    <a:pt x="69" y="7"/>
                    <a:pt x="67" y="16"/>
                    <a:pt x="64" y="25"/>
                  </a:cubicBezTo>
                  <a:cubicBezTo>
                    <a:pt x="64" y="25"/>
                    <a:pt x="64" y="25"/>
                    <a:pt x="64" y="25"/>
                  </a:cubicBezTo>
                  <a:cubicBezTo>
                    <a:pt x="60" y="34"/>
                    <a:pt x="56" y="43"/>
                    <a:pt x="50" y="46"/>
                  </a:cubicBezTo>
                  <a:cubicBezTo>
                    <a:pt x="50" y="46"/>
                    <a:pt x="50" y="46"/>
                    <a:pt x="50" y="46"/>
                  </a:cubicBezTo>
                  <a:cubicBezTo>
                    <a:pt x="33" y="91"/>
                    <a:pt x="33" y="91"/>
                    <a:pt x="33" y="91"/>
                  </a:cubicBezTo>
                  <a:cubicBezTo>
                    <a:pt x="33" y="91"/>
                    <a:pt x="33" y="91"/>
                    <a:pt x="33" y="91"/>
                  </a:cubicBezTo>
                  <a:cubicBezTo>
                    <a:pt x="26" y="102"/>
                    <a:pt x="24" y="111"/>
                    <a:pt x="24" y="118"/>
                  </a:cubicBezTo>
                  <a:cubicBezTo>
                    <a:pt x="24" y="118"/>
                    <a:pt x="24" y="118"/>
                    <a:pt x="24" y="118"/>
                  </a:cubicBezTo>
                  <a:cubicBezTo>
                    <a:pt x="24" y="123"/>
                    <a:pt x="25" y="127"/>
                    <a:pt x="26" y="130"/>
                  </a:cubicBezTo>
                  <a:cubicBezTo>
                    <a:pt x="26" y="130"/>
                    <a:pt x="26" y="130"/>
                    <a:pt x="26" y="130"/>
                  </a:cubicBezTo>
                  <a:cubicBezTo>
                    <a:pt x="27" y="132"/>
                    <a:pt x="28" y="134"/>
                    <a:pt x="28" y="134"/>
                  </a:cubicBezTo>
                  <a:cubicBezTo>
                    <a:pt x="28" y="134"/>
                    <a:pt x="28" y="134"/>
                    <a:pt x="28" y="134"/>
                  </a:cubicBezTo>
                  <a:cubicBezTo>
                    <a:pt x="29" y="134"/>
                    <a:pt x="29" y="135"/>
                    <a:pt x="28" y="135"/>
                  </a:cubicBezTo>
                  <a:cubicBezTo>
                    <a:pt x="28" y="135"/>
                    <a:pt x="28" y="135"/>
                    <a:pt x="28" y="135"/>
                  </a:cubicBezTo>
                  <a:cubicBezTo>
                    <a:pt x="28" y="136"/>
                    <a:pt x="27" y="136"/>
                    <a:pt x="27" y="136"/>
                  </a:cubicBezTo>
                  <a:cubicBezTo>
                    <a:pt x="27" y="136"/>
                    <a:pt x="27" y="136"/>
                    <a:pt x="27" y="136"/>
                  </a:cubicBezTo>
                  <a:cubicBezTo>
                    <a:pt x="27" y="136"/>
                    <a:pt x="26" y="136"/>
                    <a:pt x="26" y="136"/>
                  </a:cubicBezTo>
                  <a:close/>
                  <a:moveTo>
                    <a:pt x="44" y="9"/>
                  </a:moveTo>
                  <a:cubicBezTo>
                    <a:pt x="44" y="9"/>
                    <a:pt x="34" y="19"/>
                    <a:pt x="24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13" y="51"/>
                    <a:pt x="3" y="72"/>
                    <a:pt x="3" y="91"/>
                  </a:cubicBezTo>
                  <a:cubicBezTo>
                    <a:pt x="3" y="91"/>
                    <a:pt x="3" y="91"/>
                    <a:pt x="3" y="91"/>
                  </a:cubicBezTo>
                  <a:cubicBezTo>
                    <a:pt x="3" y="106"/>
                    <a:pt x="8" y="119"/>
                    <a:pt x="23" y="130"/>
                  </a:cubicBezTo>
                  <a:cubicBezTo>
                    <a:pt x="23" y="130"/>
                    <a:pt x="23" y="130"/>
                    <a:pt x="23" y="130"/>
                  </a:cubicBezTo>
                  <a:cubicBezTo>
                    <a:pt x="22" y="127"/>
                    <a:pt x="21" y="123"/>
                    <a:pt x="21" y="118"/>
                  </a:cubicBezTo>
                  <a:cubicBezTo>
                    <a:pt x="21" y="118"/>
                    <a:pt x="21" y="118"/>
                    <a:pt x="21" y="118"/>
                  </a:cubicBezTo>
                  <a:cubicBezTo>
                    <a:pt x="21" y="111"/>
                    <a:pt x="23" y="101"/>
                    <a:pt x="31" y="90"/>
                  </a:cubicBezTo>
                  <a:cubicBezTo>
                    <a:pt x="31" y="90"/>
                    <a:pt x="31" y="90"/>
                    <a:pt x="31" y="90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8" y="43"/>
                    <a:pt x="48" y="43"/>
                  </a:cubicBezTo>
                  <a:cubicBezTo>
                    <a:pt x="48" y="43"/>
                    <a:pt x="48" y="43"/>
                    <a:pt x="48" y="43"/>
                  </a:cubicBezTo>
                  <a:cubicBezTo>
                    <a:pt x="52" y="42"/>
                    <a:pt x="57" y="33"/>
                    <a:pt x="61" y="24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64" y="17"/>
                    <a:pt x="66" y="10"/>
                    <a:pt x="66" y="7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6" y="7"/>
                    <a:pt x="65" y="6"/>
                    <a:pt x="64" y="6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3" y="5"/>
                    <a:pt x="60" y="3"/>
                    <a:pt x="57" y="3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4" y="3"/>
                    <a:pt x="50" y="5"/>
                    <a:pt x="44" y="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6" name="Freeform 108"/>
            <p:cNvSpPr>
              <a:spLocks/>
            </p:cNvSpPr>
            <p:nvPr/>
          </p:nvSpPr>
          <p:spPr bwMode="auto">
            <a:xfrm>
              <a:off x="2079" y="1047"/>
              <a:ext cx="102" cy="134"/>
            </a:xfrm>
            <a:custGeom>
              <a:avLst/>
              <a:gdLst>
                <a:gd name="T0" fmla="*/ 10 w 28"/>
                <a:gd name="T1" fmla="*/ 0 h 37"/>
                <a:gd name="T2" fmla="*/ 17 w 28"/>
                <a:gd name="T3" fmla="*/ 37 h 37"/>
                <a:gd name="T4" fmla="*/ 22 w 28"/>
                <a:gd name="T5" fmla="*/ 12 h 37"/>
                <a:gd name="T6" fmla="*/ 10 w 28"/>
                <a:gd name="T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37">
                  <a:moveTo>
                    <a:pt x="10" y="0"/>
                  </a:moveTo>
                  <a:cubicBezTo>
                    <a:pt x="10" y="0"/>
                    <a:pt x="0" y="21"/>
                    <a:pt x="17" y="37"/>
                  </a:cubicBezTo>
                  <a:cubicBezTo>
                    <a:pt x="17" y="37"/>
                    <a:pt x="15" y="19"/>
                    <a:pt x="22" y="12"/>
                  </a:cubicBezTo>
                  <a:cubicBezTo>
                    <a:pt x="28" y="6"/>
                    <a:pt x="10" y="0"/>
                    <a:pt x="10" y="0"/>
                  </a:cubicBezTo>
                  <a:close/>
                </a:path>
              </a:pathLst>
            </a:custGeom>
            <a:solidFill>
              <a:srgbClr val="DEB3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7" name="Freeform 109"/>
            <p:cNvSpPr>
              <a:spLocks noEditPoints="1"/>
            </p:cNvSpPr>
            <p:nvPr/>
          </p:nvSpPr>
          <p:spPr bwMode="auto">
            <a:xfrm>
              <a:off x="2101" y="1040"/>
              <a:ext cx="69" cy="145"/>
            </a:xfrm>
            <a:custGeom>
              <a:avLst/>
              <a:gdLst>
                <a:gd name="T0" fmla="*/ 10 w 19"/>
                <a:gd name="T1" fmla="*/ 40 h 40"/>
                <a:gd name="T2" fmla="*/ 0 w 19"/>
                <a:gd name="T3" fmla="*/ 16 h 40"/>
                <a:gd name="T4" fmla="*/ 0 w 19"/>
                <a:gd name="T5" fmla="*/ 16 h 40"/>
                <a:gd name="T6" fmla="*/ 3 w 19"/>
                <a:gd name="T7" fmla="*/ 1 h 40"/>
                <a:gd name="T8" fmla="*/ 3 w 19"/>
                <a:gd name="T9" fmla="*/ 1 h 40"/>
                <a:gd name="T10" fmla="*/ 4 w 19"/>
                <a:gd name="T11" fmla="*/ 0 h 40"/>
                <a:gd name="T12" fmla="*/ 4 w 19"/>
                <a:gd name="T13" fmla="*/ 0 h 40"/>
                <a:gd name="T14" fmla="*/ 11 w 19"/>
                <a:gd name="T15" fmla="*/ 3 h 40"/>
                <a:gd name="T16" fmla="*/ 11 w 19"/>
                <a:gd name="T17" fmla="*/ 3 h 40"/>
                <a:gd name="T18" fmla="*/ 19 w 19"/>
                <a:gd name="T19" fmla="*/ 11 h 40"/>
                <a:gd name="T20" fmla="*/ 19 w 19"/>
                <a:gd name="T21" fmla="*/ 11 h 40"/>
                <a:gd name="T22" fmla="*/ 17 w 19"/>
                <a:gd name="T23" fmla="*/ 15 h 40"/>
                <a:gd name="T24" fmla="*/ 17 w 19"/>
                <a:gd name="T25" fmla="*/ 15 h 40"/>
                <a:gd name="T26" fmla="*/ 12 w 19"/>
                <a:gd name="T27" fmla="*/ 32 h 40"/>
                <a:gd name="T28" fmla="*/ 12 w 19"/>
                <a:gd name="T29" fmla="*/ 32 h 40"/>
                <a:gd name="T30" fmla="*/ 13 w 19"/>
                <a:gd name="T31" fmla="*/ 38 h 40"/>
                <a:gd name="T32" fmla="*/ 13 w 19"/>
                <a:gd name="T33" fmla="*/ 38 h 40"/>
                <a:gd name="T34" fmla="*/ 12 w 19"/>
                <a:gd name="T35" fmla="*/ 40 h 40"/>
                <a:gd name="T36" fmla="*/ 12 w 19"/>
                <a:gd name="T37" fmla="*/ 40 h 40"/>
                <a:gd name="T38" fmla="*/ 11 w 19"/>
                <a:gd name="T39" fmla="*/ 40 h 40"/>
                <a:gd name="T40" fmla="*/ 11 w 19"/>
                <a:gd name="T41" fmla="*/ 40 h 40"/>
                <a:gd name="T42" fmla="*/ 10 w 19"/>
                <a:gd name="T43" fmla="*/ 40 h 40"/>
                <a:gd name="T44" fmla="*/ 3 w 19"/>
                <a:gd name="T45" fmla="*/ 16 h 40"/>
                <a:gd name="T46" fmla="*/ 9 w 19"/>
                <a:gd name="T47" fmla="*/ 35 h 40"/>
                <a:gd name="T48" fmla="*/ 9 w 19"/>
                <a:gd name="T49" fmla="*/ 35 h 40"/>
                <a:gd name="T50" fmla="*/ 9 w 19"/>
                <a:gd name="T51" fmla="*/ 32 h 40"/>
                <a:gd name="T52" fmla="*/ 9 w 19"/>
                <a:gd name="T53" fmla="*/ 32 h 40"/>
                <a:gd name="T54" fmla="*/ 15 w 19"/>
                <a:gd name="T55" fmla="*/ 13 h 40"/>
                <a:gd name="T56" fmla="*/ 15 w 19"/>
                <a:gd name="T57" fmla="*/ 13 h 40"/>
                <a:gd name="T58" fmla="*/ 16 w 19"/>
                <a:gd name="T59" fmla="*/ 11 h 40"/>
                <a:gd name="T60" fmla="*/ 16 w 19"/>
                <a:gd name="T61" fmla="*/ 11 h 40"/>
                <a:gd name="T62" fmla="*/ 10 w 19"/>
                <a:gd name="T63" fmla="*/ 6 h 40"/>
                <a:gd name="T64" fmla="*/ 10 w 19"/>
                <a:gd name="T65" fmla="*/ 6 h 40"/>
                <a:gd name="T66" fmla="*/ 5 w 19"/>
                <a:gd name="T67" fmla="*/ 4 h 40"/>
                <a:gd name="T68" fmla="*/ 5 w 19"/>
                <a:gd name="T69" fmla="*/ 4 h 40"/>
                <a:gd name="T70" fmla="*/ 3 w 19"/>
                <a:gd name="T71" fmla="*/ 16 h 40"/>
                <a:gd name="T72" fmla="*/ 4 w 19"/>
                <a:gd name="T73" fmla="*/ 3 h 40"/>
                <a:gd name="T74" fmla="*/ 4 w 19"/>
                <a:gd name="T75" fmla="*/ 2 h 40"/>
                <a:gd name="T76" fmla="*/ 4 w 19"/>
                <a:gd name="T77" fmla="*/ 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9" h="40">
                  <a:moveTo>
                    <a:pt x="10" y="40"/>
                  </a:moveTo>
                  <a:cubicBezTo>
                    <a:pt x="2" y="32"/>
                    <a:pt x="0" y="24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8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8" y="1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5" y="5"/>
                    <a:pt x="18" y="7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3"/>
                    <a:pt x="18" y="14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3" y="19"/>
                    <a:pt x="12" y="26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6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3" y="40"/>
                    <a:pt x="12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0"/>
                    <a:pt x="12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0" y="40"/>
                  </a:cubicBezTo>
                  <a:close/>
                  <a:moveTo>
                    <a:pt x="3" y="16"/>
                  </a:moveTo>
                  <a:cubicBezTo>
                    <a:pt x="3" y="22"/>
                    <a:pt x="4" y="29"/>
                    <a:pt x="9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9" y="34"/>
                    <a:pt x="9" y="33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26"/>
                    <a:pt x="10" y="18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2"/>
                    <a:pt x="16" y="12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0"/>
                    <a:pt x="13" y="7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8" y="5"/>
                    <a:pt x="6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6"/>
                    <a:pt x="3" y="10"/>
                    <a:pt x="3" y="16"/>
                  </a:cubicBezTo>
                  <a:close/>
                  <a:moveTo>
                    <a:pt x="4" y="3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8" name="Freeform 110"/>
            <p:cNvSpPr>
              <a:spLocks/>
            </p:cNvSpPr>
            <p:nvPr/>
          </p:nvSpPr>
          <p:spPr bwMode="auto">
            <a:xfrm>
              <a:off x="2116" y="1069"/>
              <a:ext cx="105" cy="127"/>
            </a:xfrm>
            <a:custGeom>
              <a:avLst/>
              <a:gdLst>
                <a:gd name="T0" fmla="*/ 10 w 29"/>
                <a:gd name="T1" fmla="*/ 0 h 35"/>
                <a:gd name="T2" fmla="*/ 23 w 29"/>
                <a:gd name="T3" fmla="*/ 35 h 35"/>
                <a:gd name="T4" fmla="*/ 23 w 29"/>
                <a:gd name="T5" fmla="*/ 10 h 35"/>
                <a:gd name="T6" fmla="*/ 10 w 29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35">
                  <a:moveTo>
                    <a:pt x="10" y="0"/>
                  </a:moveTo>
                  <a:cubicBezTo>
                    <a:pt x="10" y="0"/>
                    <a:pt x="0" y="23"/>
                    <a:pt x="23" y="35"/>
                  </a:cubicBezTo>
                  <a:cubicBezTo>
                    <a:pt x="23" y="35"/>
                    <a:pt x="18" y="18"/>
                    <a:pt x="23" y="10"/>
                  </a:cubicBezTo>
                  <a:cubicBezTo>
                    <a:pt x="29" y="3"/>
                    <a:pt x="10" y="0"/>
                    <a:pt x="10" y="0"/>
                  </a:cubicBezTo>
                  <a:close/>
                </a:path>
              </a:pathLst>
            </a:custGeom>
            <a:solidFill>
              <a:srgbClr val="DEB3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" name="Freeform 111"/>
            <p:cNvSpPr>
              <a:spLocks noEditPoints="1"/>
            </p:cNvSpPr>
            <p:nvPr/>
          </p:nvSpPr>
          <p:spPr bwMode="auto">
            <a:xfrm>
              <a:off x="2137" y="1062"/>
              <a:ext cx="73" cy="141"/>
            </a:xfrm>
            <a:custGeom>
              <a:avLst/>
              <a:gdLst>
                <a:gd name="T0" fmla="*/ 16 w 20"/>
                <a:gd name="T1" fmla="*/ 38 h 39"/>
                <a:gd name="T2" fmla="*/ 0 w 20"/>
                <a:gd name="T3" fmla="*/ 13 h 39"/>
                <a:gd name="T4" fmla="*/ 0 w 20"/>
                <a:gd name="T5" fmla="*/ 13 h 39"/>
                <a:gd name="T6" fmla="*/ 2 w 20"/>
                <a:gd name="T7" fmla="*/ 1 h 39"/>
                <a:gd name="T8" fmla="*/ 2 w 20"/>
                <a:gd name="T9" fmla="*/ 1 h 39"/>
                <a:gd name="T10" fmla="*/ 4 w 20"/>
                <a:gd name="T11" fmla="*/ 0 h 39"/>
                <a:gd name="T12" fmla="*/ 4 w 20"/>
                <a:gd name="T13" fmla="*/ 0 h 39"/>
                <a:gd name="T14" fmla="*/ 11 w 20"/>
                <a:gd name="T15" fmla="*/ 2 h 39"/>
                <a:gd name="T16" fmla="*/ 11 w 20"/>
                <a:gd name="T17" fmla="*/ 2 h 39"/>
                <a:gd name="T18" fmla="*/ 20 w 20"/>
                <a:gd name="T19" fmla="*/ 10 h 39"/>
                <a:gd name="T20" fmla="*/ 20 w 20"/>
                <a:gd name="T21" fmla="*/ 10 h 39"/>
                <a:gd name="T22" fmla="*/ 18 w 20"/>
                <a:gd name="T23" fmla="*/ 13 h 39"/>
                <a:gd name="T24" fmla="*/ 18 w 20"/>
                <a:gd name="T25" fmla="*/ 13 h 39"/>
                <a:gd name="T26" fmla="*/ 16 w 20"/>
                <a:gd name="T27" fmla="*/ 23 h 39"/>
                <a:gd name="T28" fmla="*/ 16 w 20"/>
                <a:gd name="T29" fmla="*/ 23 h 39"/>
                <a:gd name="T30" fmla="*/ 18 w 20"/>
                <a:gd name="T31" fmla="*/ 37 h 39"/>
                <a:gd name="T32" fmla="*/ 18 w 20"/>
                <a:gd name="T33" fmla="*/ 37 h 39"/>
                <a:gd name="T34" fmla="*/ 18 w 20"/>
                <a:gd name="T35" fmla="*/ 38 h 39"/>
                <a:gd name="T36" fmla="*/ 18 w 20"/>
                <a:gd name="T37" fmla="*/ 38 h 39"/>
                <a:gd name="T38" fmla="*/ 17 w 20"/>
                <a:gd name="T39" fmla="*/ 39 h 39"/>
                <a:gd name="T40" fmla="*/ 17 w 20"/>
                <a:gd name="T41" fmla="*/ 39 h 39"/>
                <a:gd name="T42" fmla="*/ 16 w 20"/>
                <a:gd name="T43" fmla="*/ 38 h 39"/>
                <a:gd name="T44" fmla="*/ 3 w 20"/>
                <a:gd name="T45" fmla="*/ 13 h 39"/>
                <a:gd name="T46" fmla="*/ 14 w 20"/>
                <a:gd name="T47" fmla="*/ 34 h 39"/>
                <a:gd name="T48" fmla="*/ 14 w 20"/>
                <a:gd name="T49" fmla="*/ 34 h 39"/>
                <a:gd name="T50" fmla="*/ 13 w 20"/>
                <a:gd name="T51" fmla="*/ 23 h 39"/>
                <a:gd name="T52" fmla="*/ 13 w 20"/>
                <a:gd name="T53" fmla="*/ 23 h 39"/>
                <a:gd name="T54" fmla="*/ 16 w 20"/>
                <a:gd name="T55" fmla="*/ 11 h 39"/>
                <a:gd name="T56" fmla="*/ 16 w 20"/>
                <a:gd name="T57" fmla="*/ 11 h 39"/>
                <a:gd name="T58" fmla="*/ 17 w 20"/>
                <a:gd name="T59" fmla="*/ 10 h 39"/>
                <a:gd name="T60" fmla="*/ 17 w 20"/>
                <a:gd name="T61" fmla="*/ 10 h 39"/>
                <a:gd name="T62" fmla="*/ 10 w 20"/>
                <a:gd name="T63" fmla="*/ 5 h 39"/>
                <a:gd name="T64" fmla="*/ 10 w 20"/>
                <a:gd name="T65" fmla="*/ 5 h 39"/>
                <a:gd name="T66" fmla="*/ 5 w 20"/>
                <a:gd name="T67" fmla="*/ 3 h 39"/>
                <a:gd name="T68" fmla="*/ 5 w 20"/>
                <a:gd name="T69" fmla="*/ 3 h 39"/>
                <a:gd name="T70" fmla="*/ 3 w 20"/>
                <a:gd name="T71" fmla="*/ 13 h 39"/>
                <a:gd name="T72" fmla="*/ 3 w 20"/>
                <a:gd name="T73" fmla="*/ 3 h 39"/>
                <a:gd name="T74" fmla="*/ 4 w 20"/>
                <a:gd name="T75" fmla="*/ 2 h 39"/>
                <a:gd name="T76" fmla="*/ 3 w 20"/>
                <a:gd name="T77" fmla="*/ 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0" h="39">
                  <a:moveTo>
                    <a:pt x="16" y="38"/>
                  </a:moveTo>
                  <a:cubicBezTo>
                    <a:pt x="3" y="32"/>
                    <a:pt x="0" y="21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8" y="1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5" y="3"/>
                    <a:pt x="19" y="5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1"/>
                    <a:pt x="19" y="12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7" y="15"/>
                    <a:pt x="16" y="19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30"/>
                    <a:pt x="18" y="37"/>
                    <a:pt x="18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7"/>
                    <a:pt x="18" y="38"/>
                    <a:pt x="18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7" y="38"/>
                    <a:pt x="17" y="39"/>
                    <a:pt x="17" y="39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6" y="39"/>
                    <a:pt x="16" y="39"/>
                    <a:pt x="16" y="38"/>
                  </a:cubicBezTo>
                  <a:close/>
                  <a:moveTo>
                    <a:pt x="3" y="13"/>
                  </a:moveTo>
                  <a:cubicBezTo>
                    <a:pt x="3" y="20"/>
                    <a:pt x="5" y="28"/>
                    <a:pt x="14" y="34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4" y="31"/>
                    <a:pt x="13" y="27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19"/>
                    <a:pt x="14" y="15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7" y="11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8"/>
                    <a:pt x="14" y="6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4"/>
                    <a:pt x="6" y="4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5"/>
                    <a:pt x="3" y="9"/>
                    <a:pt x="3" y="13"/>
                  </a:cubicBezTo>
                  <a:close/>
                  <a:moveTo>
                    <a:pt x="3" y="3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3" y="3"/>
                    <a:pt x="3" y="3"/>
                    <a:pt x="3" y="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" name="Freeform 112"/>
            <p:cNvSpPr>
              <a:spLocks/>
            </p:cNvSpPr>
            <p:nvPr/>
          </p:nvSpPr>
          <p:spPr bwMode="auto">
            <a:xfrm>
              <a:off x="2388" y="626"/>
              <a:ext cx="345" cy="711"/>
            </a:xfrm>
            <a:custGeom>
              <a:avLst/>
              <a:gdLst>
                <a:gd name="T0" fmla="*/ 38 w 95"/>
                <a:gd name="T1" fmla="*/ 101 h 196"/>
                <a:gd name="T2" fmla="*/ 7 w 95"/>
                <a:gd name="T3" fmla="*/ 30 h 196"/>
                <a:gd name="T4" fmla="*/ 82 w 95"/>
                <a:gd name="T5" fmla="*/ 98 h 196"/>
                <a:gd name="T6" fmla="*/ 22 w 95"/>
                <a:gd name="T7" fmla="*/ 187 h 196"/>
                <a:gd name="T8" fmla="*/ 38 w 95"/>
                <a:gd name="T9" fmla="*/ 10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196">
                  <a:moveTo>
                    <a:pt x="38" y="101"/>
                  </a:moveTo>
                  <a:cubicBezTo>
                    <a:pt x="38" y="101"/>
                    <a:pt x="0" y="61"/>
                    <a:pt x="7" y="30"/>
                  </a:cubicBezTo>
                  <a:cubicBezTo>
                    <a:pt x="14" y="0"/>
                    <a:pt x="75" y="44"/>
                    <a:pt x="82" y="98"/>
                  </a:cubicBezTo>
                  <a:cubicBezTo>
                    <a:pt x="82" y="98"/>
                    <a:pt x="95" y="196"/>
                    <a:pt x="22" y="187"/>
                  </a:cubicBezTo>
                  <a:cubicBezTo>
                    <a:pt x="22" y="187"/>
                    <a:pt x="57" y="169"/>
                    <a:pt x="38" y="101"/>
                  </a:cubicBezTo>
                  <a:close/>
                </a:path>
              </a:pathLst>
            </a:custGeom>
            <a:solidFill>
              <a:srgbClr val="DEB3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" name="Freeform 113"/>
            <p:cNvSpPr>
              <a:spLocks noEditPoints="1"/>
            </p:cNvSpPr>
            <p:nvPr/>
          </p:nvSpPr>
          <p:spPr bwMode="auto">
            <a:xfrm>
              <a:off x="2406" y="695"/>
              <a:ext cx="287" cy="617"/>
            </a:xfrm>
            <a:custGeom>
              <a:avLst/>
              <a:gdLst>
                <a:gd name="T0" fmla="*/ 26 w 79"/>
                <a:gd name="T1" fmla="*/ 170 h 170"/>
                <a:gd name="T2" fmla="*/ 17 w 79"/>
                <a:gd name="T3" fmla="*/ 169 h 170"/>
                <a:gd name="T4" fmla="*/ 17 w 79"/>
                <a:gd name="T5" fmla="*/ 169 h 170"/>
                <a:gd name="T6" fmla="*/ 15 w 79"/>
                <a:gd name="T7" fmla="*/ 168 h 170"/>
                <a:gd name="T8" fmla="*/ 15 w 79"/>
                <a:gd name="T9" fmla="*/ 168 h 170"/>
                <a:gd name="T10" fmla="*/ 16 w 79"/>
                <a:gd name="T11" fmla="*/ 167 h 170"/>
                <a:gd name="T12" fmla="*/ 16 w 79"/>
                <a:gd name="T13" fmla="*/ 167 h 170"/>
                <a:gd name="T14" fmla="*/ 19 w 79"/>
                <a:gd name="T15" fmla="*/ 164 h 170"/>
                <a:gd name="T16" fmla="*/ 19 w 79"/>
                <a:gd name="T17" fmla="*/ 164 h 170"/>
                <a:gd name="T18" fmla="*/ 27 w 79"/>
                <a:gd name="T19" fmla="*/ 157 h 170"/>
                <a:gd name="T20" fmla="*/ 27 w 79"/>
                <a:gd name="T21" fmla="*/ 157 h 170"/>
                <a:gd name="T22" fmla="*/ 37 w 79"/>
                <a:gd name="T23" fmla="*/ 120 h 170"/>
                <a:gd name="T24" fmla="*/ 37 w 79"/>
                <a:gd name="T25" fmla="*/ 120 h 170"/>
                <a:gd name="T26" fmla="*/ 31 w 79"/>
                <a:gd name="T27" fmla="*/ 83 h 170"/>
                <a:gd name="T28" fmla="*/ 31 w 79"/>
                <a:gd name="T29" fmla="*/ 83 h 170"/>
                <a:gd name="T30" fmla="*/ 0 w 79"/>
                <a:gd name="T31" fmla="*/ 20 h 170"/>
                <a:gd name="T32" fmla="*/ 0 w 79"/>
                <a:gd name="T33" fmla="*/ 20 h 170"/>
                <a:gd name="T34" fmla="*/ 1 w 79"/>
                <a:gd name="T35" fmla="*/ 11 h 170"/>
                <a:gd name="T36" fmla="*/ 1 w 79"/>
                <a:gd name="T37" fmla="*/ 11 h 170"/>
                <a:gd name="T38" fmla="*/ 14 w 79"/>
                <a:gd name="T39" fmla="*/ 0 h 170"/>
                <a:gd name="T40" fmla="*/ 14 w 79"/>
                <a:gd name="T41" fmla="*/ 0 h 170"/>
                <a:gd name="T42" fmla="*/ 78 w 79"/>
                <a:gd name="T43" fmla="*/ 79 h 170"/>
                <a:gd name="T44" fmla="*/ 78 w 79"/>
                <a:gd name="T45" fmla="*/ 79 h 170"/>
                <a:gd name="T46" fmla="*/ 79 w 79"/>
                <a:gd name="T47" fmla="*/ 97 h 170"/>
                <a:gd name="T48" fmla="*/ 79 w 79"/>
                <a:gd name="T49" fmla="*/ 97 h 170"/>
                <a:gd name="T50" fmla="*/ 70 w 79"/>
                <a:gd name="T51" fmla="*/ 143 h 170"/>
                <a:gd name="T52" fmla="*/ 70 w 79"/>
                <a:gd name="T53" fmla="*/ 143 h 170"/>
                <a:gd name="T54" fmla="*/ 26 w 79"/>
                <a:gd name="T55" fmla="*/ 170 h 170"/>
                <a:gd name="T56" fmla="*/ 26 w 79"/>
                <a:gd name="T57" fmla="*/ 170 h 170"/>
                <a:gd name="T58" fmla="*/ 26 w 79"/>
                <a:gd name="T59" fmla="*/ 170 h 170"/>
                <a:gd name="T60" fmla="*/ 26 w 79"/>
                <a:gd name="T61" fmla="*/ 167 h 170"/>
                <a:gd name="T62" fmla="*/ 67 w 79"/>
                <a:gd name="T63" fmla="*/ 142 h 170"/>
                <a:gd name="T64" fmla="*/ 67 w 79"/>
                <a:gd name="T65" fmla="*/ 142 h 170"/>
                <a:gd name="T66" fmla="*/ 76 w 79"/>
                <a:gd name="T67" fmla="*/ 97 h 170"/>
                <a:gd name="T68" fmla="*/ 76 w 79"/>
                <a:gd name="T69" fmla="*/ 97 h 170"/>
                <a:gd name="T70" fmla="*/ 75 w 79"/>
                <a:gd name="T71" fmla="*/ 79 h 170"/>
                <a:gd name="T72" fmla="*/ 75 w 79"/>
                <a:gd name="T73" fmla="*/ 79 h 170"/>
                <a:gd name="T74" fmla="*/ 14 w 79"/>
                <a:gd name="T75" fmla="*/ 3 h 170"/>
                <a:gd name="T76" fmla="*/ 14 w 79"/>
                <a:gd name="T77" fmla="*/ 3 h 170"/>
                <a:gd name="T78" fmla="*/ 3 w 79"/>
                <a:gd name="T79" fmla="*/ 12 h 170"/>
                <a:gd name="T80" fmla="*/ 3 w 79"/>
                <a:gd name="T81" fmla="*/ 12 h 170"/>
                <a:gd name="T82" fmla="*/ 3 w 79"/>
                <a:gd name="T83" fmla="*/ 20 h 170"/>
                <a:gd name="T84" fmla="*/ 3 w 79"/>
                <a:gd name="T85" fmla="*/ 20 h 170"/>
                <a:gd name="T86" fmla="*/ 18 w 79"/>
                <a:gd name="T87" fmla="*/ 61 h 170"/>
                <a:gd name="T88" fmla="*/ 18 w 79"/>
                <a:gd name="T89" fmla="*/ 61 h 170"/>
                <a:gd name="T90" fmla="*/ 34 w 79"/>
                <a:gd name="T91" fmla="*/ 81 h 170"/>
                <a:gd name="T92" fmla="*/ 34 w 79"/>
                <a:gd name="T93" fmla="*/ 81 h 170"/>
                <a:gd name="T94" fmla="*/ 33 w 79"/>
                <a:gd name="T95" fmla="*/ 82 h 170"/>
                <a:gd name="T96" fmla="*/ 31 w 79"/>
                <a:gd name="T97" fmla="*/ 82 h 170"/>
                <a:gd name="T98" fmla="*/ 33 w 79"/>
                <a:gd name="T99" fmla="*/ 82 h 170"/>
                <a:gd name="T100" fmla="*/ 34 w 79"/>
                <a:gd name="T101" fmla="*/ 81 h 170"/>
                <a:gd name="T102" fmla="*/ 34 w 79"/>
                <a:gd name="T103" fmla="*/ 82 h 170"/>
                <a:gd name="T104" fmla="*/ 40 w 79"/>
                <a:gd name="T105" fmla="*/ 120 h 170"/>
                <a:gd name="T106" fmla="*/ 40 w 79"/>
                <a:gd name="T107" fmla="*/ 120 h 170"/>
                <a:gd name="T108" fmla="*/ 21 w 79"/>
                <a:gd name="T109" fmla="*/ 167 h 170"/>
                <a:gd name="T110" fmla="*/ 21 w 79"/>
                <a:gd name="T111" fmla="*/ 167 h 170"/>
                <a:gd name="T112" fmla="*/ 26 w 79"/>
                <a:gd name="T113" fmla="*/ 167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9" h="170">
                  <a:moveTo>
                    <a:pt x="26" y="170"/>
                  </a:moveTo>
                  <a:cubicBezTo>
                    <a:pt x="23" y="170"/>
                    <a:pt x="20" y="170"/>
                    <a:pt x="17" y="169"/>
                  </a:cubicBezTo>
                  <a:cubicBezTo>
                    <a:pt x="17" y="169"/>
                    <a:pt x="17" y="169"/>
                    <a:pt x="17" y="169"/>
                  </a:cubicBezTo>
                  <a:cubicBezTo>
                    <a:pt x="16" y="169"/>
                    <a:pt x="15" y="169"/>
                    <a:pt x="15" y="168"/>
                  </a:cubicBezTo>
                  <a:cubicBezTo>
                    <a:pt x="15" y="168"/>
                    <a:pt x="15" y="168"/>
                    <a:pt x="15" y="168"/>
                  </a:cubicBezTo>
                  <a:cubicBezTo>
                    <a:pt x="15" y="167"/>
                    <a:pt x="16" y="167"/>
                    <a:pt x="16" y="167"/>
                  </a:cubicBezTo>
                  <a:cubicBezTo>
                    <a:pt x="16" y="167"/>
                    <a:pt x="16" y="167"/>
                    <a:pt x="16" y="167"/>
                  </a:cubicBezTo>
                  <a:cubicBezTo>
                    <a:pt x="16" y="166"/>
                    <a:pt x="17" y="166"/>
                    <a:pt x="19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4" y="161"/>
                    <a:pt x="27" y="157"/>
                  </a:cubicBezTo>
                  <a:cubicBezTo>
                    <a:pt x="27" y="157"/>
                    <a:pt x="27" y="157"/>
                    <a:pt x="27" y="157"/>
                  </a:cubicBezTo>
                  <a:cubicBezTo>
                    <a:pt x="32" y="150"/>
                    <a:pt x="37" y="138"/>
                    <a:pt x="37" y="120"/>
                  </a:cubicBezTo>
                  <a:cubicBezTo>
                    <a:pt x="37" y="120"/>
                    <a:pt x="37" y="120"/>
                    <a:pt x="37" y="120"/>
                  </a:cubicBezTo>
                  <a:cubicBezTo>
                    <a:pt x="37" y="110"/>
                    <a:pt x="35" y="97"/>
                    <a:pt x="31" y="83"/>
                  </a:cubicBezTo>
                  <a:cubicBezTo>
                    <a:pt x="31" y="83"/>
                    <a:pt x="31" y="83"/>
                    <a:pt x="31" y="83"/>
                  </a:cubicBezTo>
                  <a:cubicBezTo>
                    <a:pt x="28" y="79"/>
                    <a:pt x="0" y="48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7"/>
                    <a:pt x="0" y="14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4"/>
                    <a:pt x="8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36" y="0"/>
                    <a:pt x="73" y="36"/>
                    <a:pt x="78" y="79"/>
                  </a:cubicBezTo>
                  <a:cubicBezTo>
                    <a:pt x="78" y="79"/>
                    <a:pt x="78" y="79"/>
                    <a:pt x="78" y="79"/>
                  </a:cubicBezTo>
                  <a:cubicBezTo>
                    <a:pt x="78" y="79"/>
                    <a:pt x="79" y="86"/>
                    <a:pt x="79" y="97"/>
                  </a:cubicBezTo>
                  <a:cubicBezTo>
                    <a:pt x="79" y="97"/>
                    <a:pt x="79" y="97"/>
                    <a:pt x="79" y="97"/>
                  </a:cubicBezTo>
                  <a:cubicBezTo>
                    <a:pt x="79" y="110"/>
                    <a:pt x="78" y="128"/>
                    <a:pt x="70" y="143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63" y="158"/>
                    <a:pt x="49" y="170"/>
                    <a:pt x="26" y="170"/>
                  </a:cubicBezTo>
                  <a:cubicBezTo>
                    <a:pt x="26" y="170"/>
                    <a:pt x="26" y="170"/>
                    <a:pt x="26" y="170"/>
                  </a:cubicBezTo>
                  <a:cubicBezTo>
                    <a:pt x="26" y="170"/>
                    <a:pt x="26" y="170"/>
                    <a:pt x="26" y="170"/>
                  </a:cubicBezTo>
                  <a:close/>
                  <a:moveTo>
                    <a:pt x="26" y="167"/>
                  </a:moveTo>
                  <a:cubicBezTo>
                    <a:pt x="48" y="167"/>
                    <a:pt x="60" y="156"/>
                    <a:pt x="67" y="142"/>
                  </a:cubicBezTo>
                  <a:cubicBezTo>
                    <a:pt x="67" y="142"/>
                    <a:pt x="67" y="142"/>
                    <a:pt x="67" y="142"/>
                  </a:cubicBezTo>
                  <a:cubicBezTo>
                    <a:pt x="75" y="127"/>
                    <a:pt x="76" y="110"/>
                    <a:pt x="76" y="97"/>
                  </a:cubicBezTo>
                  <a:cubicBezTo>
                    <a:pt x="76" y="97"/>
                    <a:pt x="76" y="97"/>
                    <a:pt x="76" y="97"/>
                  </a:cubicBezTo>
                  <a:cubicBezTo>
                    <a:pt x="76" y="86"/>
                    <a:pt x="75" y="79"/>
                    <a:pt x="75" y="79"/>
                  </a:cubicBezTo>
                  <a:cubicBezTo>
                    <a:pt x="75" y="79"/>
                    <a:pt x="75" y="79"/>
                    <a:pt x="75" y="79"/>
                  </a:cubicBezTo>
                  <a:cubicBezTo>
                    <a:pt x="71" y="38"/>
                    <a:pt x="33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9" y="3"/>
                    <a:pt x="5" y="5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4"/>
                    <a:pt x="3" y="17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34"/>
                    <a:pt x="10" y="49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26" y="73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3" y="82"/>
                    <a:pt x="33" y="82"/>
                    <a:pt x="33" y="82"/>
                  </a:cubicBezTo>
                  <a:cubicBezTo>
                    <a:pt x="31" y="82"/>
                    <a:pt x="31" y="82"/>
                    <a:pt x="31" y="82"/>
                  </a:cubicBezTo>
                  <a:cubicBezTo>
                    <a:pt x="33" y="82"/>
                    <a:pt x="33" y="82"/>
                    <a:pt x="33" y="82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2"/>
                    <a:pt x="34" y="82"/>
                    <a:pt x="34" y="82"/>
                  </a:cubicBezTo>
                  <a:cubicBezTo>
                    <a:pt x="38" y="97"/>
                    <a:pt x="40" y="109"/>
                    <a:pt x="40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40" y="148"/>
                    <a:pt x="28" y="162"/>
                    <a:pt x="21" y="167"/>
                  </a:cubicBezTo>
                  <a:cubicBezTo>
                    <a:pt x="21" y="167"/>
                    <a:pt x="21" y="167"/>
                    <a:pt x="21" y="167"/>
                  </a:cubicBezTo>
                  <a:cubicBezTo>
                    <a:pt x="23" y="167"/>
                    <a:pt x="24" y="167"/>
                    <a:pt x="26" y="16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" name="Freeform 114"/>
            <p:cNvSpPr>
              <a:spLocks/>
            </p:cNvSpPr>
            <p:nvPr/>
          </p:nvSpPr>
          <p:spPr bwMode="auto">
            <a:xfrm>
              <a:off x="2392" y="1058"/>
              <a:ext cx="189" cy="269"/>
            </a:xfrm>
            <a:custGeom>
              <a:avLst/>
              <a:gdLst>
                <a:gd name="T0" fmla="*/ 52 w 52"/>
                <a:gd name="T1" fmla="*/ 25 h 74"/>
                <a:gd name="T2" fmla="*/ 0 w 52"/>
                <a:gd name="T3" fmla="*/ 59 h 74"/>
                <a:gd name="T4" fmla="*/ 24 w 52"/>
                <a:gd name="T5" fmla="*/ 27 h 74"/>
                <a:gd name="T6" fmla="*/ 52 w 52"/>
                <a:gd name="T7" fmla="*/ 25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74">
                  <a:moveTo>
                    <a:pt x="52" y="25"/>
                  </a:moveTo>
                  <a:cubicBezTo>
                    <a:pt x="52" y="25"/>
                    <a:pt x="35" y="74"/>
                    <a:pt x="0" y="59"/>
                  </a:cubicBezTo>
                  <a:cubicBezTo>
                    <a:pt x="0" y="59"/>
                    <a:pt x="17" y="55"/>
                    <a:pt x="24" y="27"/>
                  </a:cubicBezTo>
                  <a:cubicBezTo>
                    <a:pt x="30" y="0"/>
                    <a:pt x="52" y="25"/>
                    <a:pt x="52" y="25"/>
                  </a:cubicBezTo>
                  <a:close/>
                </a:path>
              </a:pathLst>
            </a:custGeom>
            <a:solidFill>
              <a:srgbClr val="DEB3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" name="Freeform 115"/>
            <p:cNvSpPr>
              <a:spLocks noEditPoints="1"/>
            </p:cNvSpPr>
            <p:nvPr/>
          </p:nvSpPr>
          <p:spPr bwMode="auto">
            <a:xfrm>
              <a:off x="2385" y="1105"/>
              <a:ext cx="203" cy="182"/>
            </a:xfrm>
            <a:custGeom>
              <a:avLst/>
              <a:gdLst>
                <a:gd name="T0" fmla="*/ 1 w 56"/>
                <a:gd name="T1" fmla="*/ 47 h 50"/>
                <a:gd name="T2" fmla="*/ 0 w 56"/>
                <a:gd name="T3" fmla="*/ 45 h 50"/>
                <a:gd name="T4" fmla="*/ 0 w 56"/>
                <a:gd name="T5" fmla="*/ 45 h 50"/>
                <a:gd name="T6" fmla="*/ 1 w 56"/>
                <a:gd name="T7" fmla="*/ 44 h 50"/>
                <a:gd name="T8" fmla="*/ 1 w 56"/>
                <a:gd name="T9" fmla="*/ 44 h 50"/>
                <a:gd name="T10" fmla="*/ 4 w 56"/>
                <a:gd name="T11" fmla="*/ 43 h 50"/>
                <a:gd name="T12" fmla="*/ 4 w 56"/>
                <a:gd name="T13" fmla="*/ 43 h 50"/>
                <a:gd name="T14" fmla="*/ 10 w 56"/>
                <a:gd name="T15" fmla="*/ 39 h 50"/>
                <a:gd name="T16" fmla="*/ 10 w 56"/>
                <a:gd name="T17" fmla="*/ 39 h 50"/>
                <a:gd name="T18" fmla="*/ 24 w 56"/>
                <a:gd name="T19" fmla="*/ 14 h 50"/>
                <a:gd name="T20" fmla="*/ 24 w 56"/>
                <a:gd name="T21" fmla="*/ 14 h 50"/>
                <a:gd name="T22" fmla="*/ 37 w 56"/>
                <a:gd name="T23" fmla="*/ 0 h 50"/>
                <a:gd name="T24" fmla="*/ 37 w 56"/>
                <a:gd name="T25" fmla="*/ 0 h 50"/>
                <a:gd name="T26" fmla="*/ 55 w 56"/>
                <a:gd name="T27" fmla="*/ 11 h 50"/>
                <a:gd name="T28" fmla="*/ 55 w 56"/>
                <a:gd name="T29" fmla="*/ 11 h 50"/>
                <a:gd name="T30" fmla="*/ 54 w 56"/>
                <a:gd name="T31" fmla="*/ 12 h 50"/>
                <a:gd name="T32" fmla="*/ 55 w 56"/>
                <a:gd name="T33" fmla="*/ 11 h 50"/>
                <a:gd name="T34" fmla="*/ 56 w 56"/>
                <a:gd name="T35" fmla="*/ 12 h 50"/>
                <a:gd name="T36" fmla="*/ 56 w 56"/>
                <a:gd name="T37" fmla="*/ 12 h 50"/>
                <a:gd name="T38" fmla="*/ 15 w 56"/>
                <a:gd name="T39" fmla="*/ 50 h 50"/>
                <a:gd name="T40" fmla="*/ 15 w 56"/>
                <a:gd name="T41" fmla="*/ 50 h 50"/>
                <a:gd name="T42" fmla="*/ 1 w 56"/>
                <a:gd name="T43" fmla="*/ 47 h 50"/>
                <a:gd name="T44" fmla="*/ 15 w 56"/>
                <a:gd name="T45" fmla="*/ 47 h 50"/>
                <a:gd name="T46" fmla="*/ 43 w 56"/>
                <a:gd name="T47" fmla="*/ 29 h 50"/>
                <a:gd name="T48" fmla="*/ 43 w 56"/>
                <a:gd name="T49" fmla="*/ 29 h 50"/>
                <a:gd name="T50" fmla="*/ 52 w 56"/>
                <a:gd name="T51" fmla="*/ 12 h 50"/>
                <a:gd name="T52" fmla="*/ 52 w 56"/>
                <a:gd name="T53" fmla="*/ 12 h 50"/>
                <a:gd name="T54" fmla="*/ 48 w 56"/>
                <a:gd name="T55" fmla="*/ 8 h 50"/>
                <a:gd name="T56" fmla="*/ 48 w 56"/>
                <a:gd name="T57" fmla="*/ 8 h 50"/>
                <a:gd name="T58" fmla="*/ 37 w 56"/>
                <a:gd name="T59" fmla="*/ 3 h 50"/>
                <a:gd name="T60" fmla="*/ 37 w 56"/>
                <a:gd name="T61" fmla="*/ 3 h 50"/>
                <a:gd name="T62" fmla="*/ 27 w 56"/>
                <a:gd name="T63" fmla="*/ 15 h 50"/>
                <a:gd name="T64" fmla="*/ 27 w 56"/>
                <a:gd name="T65" fmla="*/ 15 h 50"/>
                <a:gd name="T66" fmla="*/ 6 w 56"/>
                <a:gd name="T67" fmla="*/ 46 h 50"/>
                <a:gd name="T68" fmla="*/ 6 w 56"/>
                <a:gd name="T69" fmla="*/ 46 h 50"/>
                <a:gd name="T70" fmla="*/ 15 w 56"/>
                <a:gd name="T71" fmla="*/ 4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6" h="50">
                  <a:moveTo>
                    <a:pt x="1" y="47"/>
                  </a:moveTo>
                  <a:cubicBezTo>
                    <a:pt x="0" y="47"/>
                    <a:pt x="0" y="46"/>
                    <a:pt x="0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" y="44"/>
                    <a:pt x="1" y="4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1" y="44"/>
                    <a:pt x="2" y="44"/>
                    <a:pt x="4" y="43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5" y="42"/>
                    <a:pt x="8" y="41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5" y="35"/>
                    <a:pt x="21" y="27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7" y="4"/>
                    <a:pt x="31" y="0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46" y="0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ubicBezTo>
                    <a:pt x="54" y="12"/>
                    <a:pt x="54" y="12"/>
                    <a:pt x="54" y="12"/>
                  </a:cubicBezTo>
                  <a:cubicBezTo>
                    <a:pt x="55" y="11"/>
                    <a:pt x="55" y="11"/>
                    <a:pt x="55" y="11"/>
                  </a:cubicBezTo>
                  <a:cubicBezTo>
                    <a:pt x="56" y="11"/>
                    <a:pt x="56" y="12"/>
                    <a:pt x="56" y="12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5" y="12"/>
                    <a:pt x="43" y="50"/>
                    <a:pt x="15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1" y="50"/>
                    <a:pt x="6" y="49"/>
                    <a:pt x="1" y="47"/>
                  </a:cubicBezTo>
                  <a:close/>
                  <a:moveTo>
                    <a:pt x="15" y="47"/>
                  </a:moveTo>
                  <a:cubicBezTo>
                    <a:pt x="27" y="47"/>
                    <a:pt x="37" y="38"/>
                    <a:pt x="43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8" y="22"/>
                    <a:pt x="52" y="15"/>
                    <a:pt x="52" y="12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52" y="11"/>
                    <a:pt x="50" y="10"/>
                    <a:pt x="48" y="8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4" y="5"/>
                    <a:pt x="40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3" y="3"/>
                    <a:pt x="30" y="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2" y="35"/>
                    <a:pt x="12" y="43"/>
                    <a:pt x="6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9" y="47"/>
                    <a:pt x="12" y="47"/>
                    <a:pt x="15" y="4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" name="Freeform 116"/>
            <p:cNvSpPr>
              <a:spLocks/>
            </p:cNvSpPr>
            <p:nvPr/>
          </p:nvSpPr>
          <p:spPr bwMode="auto">
            <a:xfrm>
              <a:off x="2079" y="779"/>
              <a:ext cx="556" cy="493"/>
            </a:xfrm>
            <a:custGeom>
              <a:avLst/>
              <a:gdLst>
                <a:gd name="T0" fmla="*/ 129 w 153"/>
                <a:gd name="T1" fmla="*/ 116 h 136"/>
                <a:gd name="T2" fmla="*/ 47 w 153"/>
                <a:gd name="T3" fmla="*/ 115 h 136"/>
                <a:gd name="T4" fmla="*/ 0 w 153"/>
                <a:gd name="T5" fmla="*/ 58 h 136"/>
                <a:gd name="T6" fmla="*/ 8 w 153"/>
                <a:gd name="T7" fmla="*/ 43 h 136"/>
                <a:gd name="T8" fmla="*/ 47 w 153"/>
                <a:gd name="T9" fmla="*/ 0 h 136"/>
                <a:gd name="T10" fmla="*/ 139 w 153"/>
                <a:gd name="T11" fmla="*/ 50 h 136"/>
                <a:gd name="T12" fmla="*/ 139 w 153"/>
                <a:gd name="T13" fmla="*/ 100 h 136"/>
                <a:gd name="T14" fmla="*/ 151 w 153"/>
                <a:gd name="T15" fmla="*/ 104 h 136"/>
                <a:gd name="T16" fmla="*/ 137 w 153"/>
                <a:gd name="T17" fmla="*/ 121 h 136"/>
                <a:gd name="T18" fmla="*/ 129 w 153"/>
                <a:gd name="T19" fmla="*/ 11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3" h="136">
                  <a:moveTo>
                    <a:pt x="129" y="116"/>
                  </a:moveTo>
                  <a:cubicBezTo>
                    <a:pt x="129" y="116"/>
                    <a:pt x="94" y="136"/>
                    <a:pt x="47" y="115"/>
                  </a:cubicBezTo>
                  <a:cubicBezTo>
                    <a:pt x="1" y="93"/>
                    <a:pt x="0" y="58"/>
                    <a:pt x="0" y="58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139" y="50"/>
                    <a:pt x="139" y="50"/>
                    <a:pt x="139" y="50"/>
                  </a:cubicBezTo>
                  <a:cubicBezTo>
                    <a:pt x="139" y="100"/>
                    <a:pt x="139" y="100"/>
                    <a:pt x="139" y="100"/>
                  </a:cubicBezTo>
                  <a:cubicBezTo>
                    <a:pt x="139" y="100"/>
                    <a:pt x="149" y="97"/>
                    <a:pt x="151" y="104"/>
                  </a:cubicBezTo>
                  <a:cubicBezTo>
                    <a:pt x="153" y="111"/>
                    <a:pt x="145" y="121"/>
                    <a:pt x="137" y="121"/>
                  </a:cubicBezTo>
                  <a:cubicBezTo>
                    <a:pt x="129" y="122"/>
                    <a:pt x="129" y="116"/>
                    <a:pt x="129" y="116"/>
                  </a:cubicBezTo>
                  <a:close/>
                </a:path>
              </a:pathLst>
            </a:custGeom>
            <a:solidFill>
              <a:srgbClr val="FFDC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5" name="Freeform 117"/>
            <p:cNvSpPr>
              <a:spLocks noEditPoints="1"/>
            </p:cNvSpPr>
            <p:nvPr/>
          </p:nvSpPr>
          <p:spPr bwMode="auto">
            <a:xfrm>
              <a:off x="2076" y="772"/>
              <a:ext cx="559" cy="464"/>
            </a:xfrm>
            <a:custGeom>
              <a:avLst/>
              <a:gdLst>
                <a:gd name="T0" fmla="*/ 0 w 154"/>
                <a:gd name="T1" fmla="*/ 60 h 128"/>
                <a:gd name="T2" fmla="*/ 0 w 154"/>
                <a:gd name="T3" fmla="*/ 60 h 128"/>
                <a:gd name="T4" fmla="*/ 8 w 154"/>
                <a:gd name="T5" fmla="*/ 44 h 128"/>
                <a:gd name="T6" fmla="*/ 49 w 154"/>
                <a:gd name="T7" fmla="*/ 1 h 128"/>
                <a:gd name="T8" fmla="*/ 141 w 154"/>
                <a:gd name="T9" fmla="*/ 51 h 128"/>
                <a:gd name="T10" fmla="*/ 142 w 154"/>
                <a:gd name="T11" fmla="*/ 52 h 128"/>
                <a:gd name="T12" fmla="*/ 144 w 154"/>
                <a:gd name="T13" fmla="*/ 100 h 128"/>
                <a:gd name="T14" fmla="*/ 153 w 154"/>
                <a:gd name="T15" fmla="*/ 106 h 128"/>
                <a:gd name="T16" fmla="*/ 154 w 154"/>
                <a:gd name="T17" fmla="*/ 109 h 128"/>
                <a:gd name="T18" fmla="*/ 138 w 154"/>
                <a:gd name="T19" fmla="*/ 125 h 128"/>
                <a:gd name="T20" fmla="*/ 137 w 154"/>
                <a:gd name="T21" fmla="*/ 125 h 128"/>
                <a:gd name="T22" fmla="*/ 130 w 154"/>
                <a:gd name="T23" fmla="*/ 122 h 128"/>
                <a:gd name="T24" fmla="*/ 129 w 154"/>
                <a:gd name="T25" fmla="*/ 120 h 128"/>
                <a:gd name="T26" fmla="*/ 92 w 154"/>
                <a:gd name="T27" fmla="*/ 128 h 128"/>
                <a:gd name="T28" fmla="*/ 48 w 154"/>
                <a:gd name="T29" fmla="*/ 118 h 128"/>
                <a:gd name="T30" fmla="*/ 9 w 154"/>
                <a:gd name="T31" fmla="*/ 80 h 128"/>
                <a:gd name="T32" fmla="*/ 49 w 154"/>
                <a:gd name="T33" fmla="*/ 115 h 128"/>
                <a:gd name="T34" fmla="*/ 92 w 154"/>
                <a:gd name="T35" fmla="*/ 125 h 128"/>
                <a:gd name="T36" fmla="*/ 119 w 154"/>
                <a:gd name="T37" fmla="*/ 121 h 128"/>
                <a:gd name="T38" fmla="*/ 130 w 154"/>
                <a:gd name="T39" fmla="*/ 117 h 128"/>
                <a:gd name="T40" fmla="*/ 131 w 154"/>
                <a:gd name="T41" fmla="*/ 117 h 128"/>
                <a:gd name="T42" fmla="*/ 132 w 154"/>
                <a:gd name="T43" fmla="*/ 118 h 128"/>
                <a:gd name="T44" fmla="*/ 137 w 154"/>
                <a:gd name="T45" fmla="*/ 122 h 128"/>
                <a:gd name="T46" fmla="*/ 138 w 154"/>
                <a:gd name="T47" fmla="*/ 122 h 128"/>
                <a:gd name="T48" fmla="*/ 151 w 154"/>
                <a:gd name="T49" fmla="*/ 109 h 128"/>
                <a:gd name="T50" fmla="*/ 151 w 154"/>
                <a:gd name="T51" fmla="*/ 107 h 128"/>
                <a:gd name="T52" fmla="*/ 144 w 154"/>
                <a:gd name="T53" fmla="*/ 103 h 128"/>
                <a:gd name="T54" fmla="*/ 140 w 154"/>
                <a:gd name="T55" fmla="*/ 103 h 128"/>
                <a:gd name="T56" fmla="*/ 139 w 154"/>
                <a:gd name="T57" fmla="*/ 103 h 128"/>
                <a:gd name="T58" fmla="*/ 138 w 154"/>
                <a:gd name="T59" fmla="*/ 102 h 128"/>
                <a:gd name="T60" fmla="*/ 139 w 154"/>
                <a:gd name="T61" fmla="*/ 53 h 128"/>
                <a:gd name="T62" fmla="*/ 10 w 154"/>
                <a:gd name="T63" fmla="*/ 46 h 128"/>
                <a:gd name="T64" fmla="*/ 3 w 154"/>
                <a:gd name="T65" fmla="*/ 6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4" h="128">
                  <a:moveTo>
                    <a:pt x="48" y="118"/>
                  </a:moveTo>
                  <a:cubicBezTo>
                    <a:pt x="1" y="96"/>
                    <a:pt x="0" y="61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7" y="45"/>
                    <a:pt x="7" y="45"/>
                    <a:pt x="7" y="45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7" y="0"/>
                    <a:pt x="48" y="0"/>
                    <a:pt x="49" y="1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141" y="51"/>
                    <a:pt x="141" y="51"/>
                    <a:pt x="141" y="51"/>
                  </a:cubicBezTo>
                  <a:cubicBezTo>
                    <a:pt x="141" y="51"/>
                    <a:pt x="142" y="52"/>
                    <a:pt x="142" y="52"/>
                  </a:cubicBezTo>
                  <a:cubicBezTo>
                    <a:pt x="142" y="52"/>
                    <a:pt x="142" y="52"/>
                    <a:pt x="142" y="52"/>
                  </a:cubicBezTo>
                  <a:cubicBezTo>
                    <a:pt x="141" y="100"/>
                    <a:pt x="141" y="100"/>
                    <a:pt x="141" y="100"/>
                  </a:cubicBezTo>
                  <a:cubicBezTo>
                    <a:pt x="142" y="100"/>
                    <a:pt x="143" y="100"/>
                    <a:pt x="144" y="100"/>
                  </a:cubicBezTo>
                  <a:cubicBezTo>
                    <a:pt x="144" y="100"/>
                    <a:pt x="144" y="100"/>
                    <a:pt x="144" y="100"/>
                  </a:cubicBezTo>
                  <a:cubicBezTo>
                    <a:pt x="147" y="100"/>
                    <a:pt x="152" y="101"/>
                    <a:pt x="153" y="106"/>
                  </a:cubicBezTo>
                  <a:cubicBezTo>
                    <a:pt x="153" y="106"/>
                    <a:pt x="153" y="106"/>
                    <a:pt x="153" y="106"/>
                  </a:cubicBezTo>
                  <a:cubicBezTo>
                    <a:pt x="154" y="107"/>
                    <a:pt x="154" y="108"/>
                    <a:pt x="154" y="109"/>
                  </a:cubicBezTo>
                  <a:cubicBezTo>
                    <a:pt x="154" y="109"/>
                    <a:pt x="154" y="109"/>
                    <a:pt x="154" y="109"/>
                  </a:cubicBezTo>
                  <a:cubicBezTo>
                    <a:pt x="154" y="116"/>
                    <a:pt x="146" y="124"/>
                    <a:pt x="138" y="125"/>
                  </a:cubicBezTo>
                  <a:cubicBezTo>
                    <a:pt x="138" y="125"/>
                    <a:pt x="138" y="125"/>
                    <a:pt x="138" y="125"/>
                  </a:cubicBezTo>
                  <a:cubicBezTo>
                    <a:pt x="138" y="125"/>
                    <a:pt x="137" y="125"/>
                    <a:pt x="137" y="125"/>
                  </a:cubicBezTo>
                  <a:cubicBezTo>
                    <a:pt x="137" y="125"/>
                    <a:pt x="137" y="125"/>
                    <a:pt x="137" y="125"/>
                  </a:cubicBezTo>
                  <a:cubicBezTo>
                    <a:pt x="133" y="125"/>
                    <a:pt x="131" y="123"/>
                    <a:pt x="130" y="122"/>
                  </a:cubicBezTo>
                  <a:cubicBezTo>
                    <a:pt x="130" y="122"/>
                    <a:pt x="130" y="122"/>
                    <a:pt x="130" y="122"/>
                  </a:cubicBezTo>
                  <a:cubicBezTo>
                    <a:pt x="130" y="121"/>
                    <a:pt x="129" y="121"/>
                    <a:pt x="129" y="120"/>
                  </a:cubicBezTo>
                  <a:cubicBezTo>
                    <a:pt x="129" y="120"/>
                    <a:pt x="129" y="120"/>
                    <a:pt x="129" y="120"/>
                  </a:cubicBezTo>
                  <a:cubicBezTo>
                    <a:pt x="124" y="123"/>
                    <a:pt x="111" y="128"/>
                    <a:pt x="92" y="128"/>
                  </a:cubicBezTo>
                  <a:cubicBezTo>
                    <a:pt x="92" y="128"/>
                    <a:pt x="92" y="128"/>
                    <a:pt x="92" y="128"/>
                  </a:cubicBezTo>
                  <a:cubicBezTo>
                    <a:pt x="79" y="128"/>
                    <a:pt x="64" y="126"/>
                    <a:pt x="48" y="118"/>
                  </a:cubicBezTo>
                  <a:close/>
                  <a:moveTo>
                    <a:pt x="3" y="66"/>
                  </a:moveTo>
                  <a:cubicBezTo>
                    <a:pt x="4" y="69"/>
                    <a:pt x="6" y="74"/>
                    <a:pt x="9" y="80"/>
                  </a:cubicBezTo>
                  <a:cubicBezTo>
                    <a:pt x="9" y="80"/>
                    <a:pt x="9" y="80"/>
                    <a:pt x="9" y="80"/>
                  </a:cubicBezTo>
                  <a:cubicBezTo>
                    <a:pt x="15" y="91"/>
                    <a:pt x="26" y="104"/>
                    <a:pt x="49" y="115"/>
                  </a:cubicBezTo>
                  <a:cubicBezTo>
                    <a:pt x="49" y="115"/>
                    <a:pt x="49" y="115"/>
                    <a:pt x="49" y="115"/>
                  </a:cubicBezTo>
                  <a:cubicBezTo>
                    <a:pt x="65" y="123"/>
                    <a:pt x="79" y="125"/>
                    <a:pt x="92" y="125"/>
                  </a:cubicBezTo>
                  <a:cubicBezTo>
                    <a:pt x="92" y="125"/>
                    <a:pt x="92" y="125"/>
                    <a:pt x="92" y="125"/>
                  </a:cubicBezTo>
                  <a:cubicBezTo>
                    <a:pt x="103" y="125"/>
                    <a:pt x="113" y="123"/>
                    <a:pt x="119" y="121"/>
                  </a:cubicBezTo>
                  <a:cubicBezTo>
                    <a:pt x="119" y="121"/>
                    <a:pt x="119" y="121"/>
                    <a:pt x="119" y="121"/>
                  </a:cubicBezTo>
                  <a:cubicBezTo>
                    <a:pt x="126" y="119"/>
                    <a:pt x="130" y="117"/>
                    <a:pt x="130" y="117"/>
                  </a:cubicBezTo>
                  <a:cubicBezTo>
                    <a:pt x="130" y="117"/>
                    <a:pt x="130" y="117"/>
                    <a:pt x="130" y="117"/>
                  </a:cubicBezTo>
                  <a:cubicBezTo>
                    <a:pt x="130" y="116"/>
                    <a:pt x="131" y="116"/>
                    <a:pt x="131" y="117"/>
                  </a:cubicBezTo>
                  <a:cubicBezTo>
                    <a:pt x="131" y="117"/>
                    <a:pt x="131" y="117"/>
                    <a:pt x="131" y="117"/>
                  </a:cubicBezTo>
                  <a:cubicBezTo>
                    <a:pt x="132" y="117"/>
                    <a:pt x="132" y="118"/>
                    <a:pt x="132" y="118"/>
                  </a:cubicBezTo>
                  <a:cubicBezTo>
                    <a:pt x="132" y="118"/>
                    <a:pt x="132" y="118"/>
                    <a:pt x="132" y="118"/>
                  </a:cubicBezTo>
                  <a:cubicBezTo>
                    <a:pt x="132" y="118"/>
                    <a:pt x="131" y="122"/>
                    <a:pt x="137" y="122"/>
                  </a:cubicBezTo>
                  <a:cubicBezTo>
                    <a:pt x="137" y="122"/>
                    <a:pt x="137" y="122"/>
                    <a:pt x="137" y="122"/>
                  </a:cubicBezTo>
                  <a:cubicBezTo>
                    <a:pt x="137" y="122"/>
                    <a:pt x="138" y="122"/>
                    <a:pt x="138" y="122"/>
                  </a:cubicBezTo>
                  <a:cubicBezTo>
                    <a:pt x="138" y="122"/>
                    <a:pt x="138" y="122"/>
                    <a:pt x="138" y="122"/>
                  </a:cubicBezTo>
                  <a:cubicBezTo>
                    <a:pt x="144" y="121"/>
                    <a:pt x="151" y="114"/>
                    <a:pt x="151" y="109"/>
                  </a:cubicBezTo>
                  <a:cubicBezTo>
                    <a:pt x="151" y="109"/>
                    <a:pt x="151" y="109"/>
                    <a:pt x="151" y="109"/>
                  </a:cubicBezTo>
                  <a:cubicBezTo>
                    <a:pt x="151" y="108"/>
                    <a:pt x="151" y="107"/>
                    <a:pt x="151" y="107"/>
                  </a:cubicBezTo>
                  <a:cubicBezTo>
                    <a:pt x="151" y="107"/>
                    <a:pt x="151" y="107"/>
                    <a:pt x="151" y="107"/>
                  </a:cubicBezTo>
                  <a:cubicBezTo>
                    <a:pt x="150" y="103"/>
                    <a:pt x="147" y="103"/>
                    <a:pt x="144" y="103"/>
                  </a:cubicBezTo>
                  <a:cubicBezTo>
                    <a:pt x="144" y="103"/>
                    <a:pt x="144" y="103"/>
                    <a:pt x="144" y="103"/>
                  </a:cubicBezTo>
                  <a:cubicBezTo>
                    <a:pt x="142" y="103"/>
                    <a:pt x="140" y="103"/>
                    <a:pt x="140" y="103"/>
                  </a:cubicBezTo>
                  <a:cubicBezTo>
                    <a:pt x="140" y="103"/>
                    <a:pt x="140" y="103"/>
                    <a:pt x="140" y="103"/>
                  </a:cubicBezTo>
                  <a:cubicBezTo>
                    <a:pt x="140" y="103"/>
                    <a:pt x="139" y="103"/>
                    <a:pt x="139" y="103"/>
                  </a:cubicBezTo>
                  <a:cubicBezTo>
                    <a:pt x="139" y="103"/>
                    <a:pt x="139" y="103"/>
                    <a:pt x="139" y="103"/>
                  </a:cubicBezTo>
                  <a:cubicBezTo>
                    <a:pt x="139" y="103"/>
                    <a:pt x="138" y="102"/>
                    <a:pt x="138" y="102"/>
                  </a:cubicBezTo>
                  <a:cubicBezTo>
                    <a:pt x="138" y="102"/>
                    <a:pt x="138" y="102"/>
                    <a:pt x="138" y="102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3" y="61"/>
                    <a:pt x="3" y="63"/>
                    <a:pt x="3" y="66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" name="Freeform 118"/>
            <p:cNvSpPr>
              <a:spLocks/>
            </p:cNvSpPr>
            <p:nvPr/>
          </p:nvSpPr>
          <p:spPr bwMode="auto">
            <a:xfrm>
              <a:off x="2225" y="1073"/>
              <a:ext cx="123" cy="72"/>
            </a:xfrm>
            <a:custGeom>
              <a:avLst/>
              <a:gdLst>
                <a:gd name="T0" fmla="*/ 0 w 34"/>
                <a:gd name="T1" fmla="*/ 2 h 20"/>
                <a:gd name="T2" fmla="*/ 0 w 34"/>
                <a:gd name="T3" fmla="*/ 2 h 20"/>
                <a:gd name="T4" fmla="*/ 1 w 34"/>
                <a:gd name="T5" fmla="*/ 0 h 20"/>
                <a:gd name="T6" fmla="*/ 1 w 34"/>
                <a:gd name="T7" fmla="*/ 0 h 20"/>
                <a:gd name="T8" fmla="*/ 3 w 34"/>
                <a:gd name="T9" fmla="*/ 1 h 20"/>
                <a:gd name="T10" fmla="*/ 3 w 34"/>
                <a:gd name="T11" fmla="*/ 1 h 20"/>
                <a:gd name="T12" fmla="*/ 23 w 34"/>
                <a:gd name="T13" fmla="*/ 17 h 20"/>
                <a:gd name="T14" fmla="*/ 23 w 34"/>
                <a:gd name="T15" fmla="*/ 17 h 20"/>
                <a:gd name="T16" fmla="*/ 32 w 34"/>
                <a:gd name="T17" fmla="*/ 16 h 20"/>
                <a:gd name="T18" fmla="*/ 32 w 34"/>
                <a:gd name="T19" fmla="*/ 16 h 20"/>
                <a:gd name="T20" fmla="*/ 34 w 34"/>
                <a:gd name="T21" fmla="*/ 17 h 20"/>
                <a:gd name="T22" fmla="*/ 34 w 34"/>
                <a:gd name="T23" fmla="*/ 17 h 20"/>
                <a:gd name="T24" fmla="*/ 33 w 34"/>
                <a:gd name="T25" fmla="*/ 19 h 20"/>
                <a:gd name="T26" fmla="*/ 33 w 34"/>
                <a:gd name="T27" fmla="*/ 19 h 20"/>
                <a:gd name="T28" fmla="*/ 23 w 34"/>
                <a:gd name="T29" fmla="*/ 20 h 20"/>
                <a:gd name="T30" fmla="*/ 23 w 34"/>
                <a:gd name="T31" fmla="*/ 20 h 20"/>
                <a:gd name="T32" fmla="*/ 0 w 34"/>
                <a:gd name="T3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" h="20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7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6" y="17"/>
                    <a:pt x="29" y="17"/>
                    <a:pt x="32" y="16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3" y="16"/>
                    <a:pt x="34" y="16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9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29" y="20"/>
                    <a:pt x="26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4" y="20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7" name="Freeform 119"/>
            <p:cNvSpPr>
              <a:spLocks/>
            </p:cNvSpPr>
            <p:nvPr/>
          </p:nvSpPr>
          <p:spPr bwMode="auto">
            <a:xfrm>
              <a:off x="2006" y="782"/>
              <a:ext cx="186" cy="294"/>
            </a:xfrm>
            <a:custGeom>
              <a:avLst/>
              <a:gdLst>
                <a:gd name="T0" fmla="*/ 44 w 51"/>
                <a:gd name="T1" fmla="*/ 25 h 81"/>
                <a:gd name="T2" fmla="*/ 16 w 51"/>
                <a:gd name="T3" fmla="*/ 81 h 81"/>
                <a:gd name="T4" fmla="*/ 51 w 51"/>
                <a:gd name="T5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1" h="81">
                  <a:moveTo>
                    <a:pt x="44" y="25"/>
                  </a:moveTo>
                  <a:cubicBezTo>
                    <a:pt x="44" y="25"/>
                    <a:pt x="18" y="47"/>
                    <a:pt x="16" y="81"/>
                  </a:cubicBezTo>
                  <a:cubicBezTo>
                    <a:pt x="16" y="81"/>
                    <a:pt x="0" y="43"/>
                    <a:pt x="51" y="0"/>
                  </a:cubicBezTo>
                </a:path>
              </a:pathLst>
            </a:custGeom>
            <a:solidFill>
              <a:srgbClr val="DEB3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" name="Freeform 120"/>
            <p:cNvSpPr>
              <a:spLocks/>
            </p:cNvSpPr>
            <p:nvPr/>
          </p:nvSpPr>
          <p:spPr bwMode="auto">
            <a:xfrm>
              <a:off x="2050" y="775"/>
              <a:ext cx="149" cy="309"/>
            </a:xfrm>
            <a:custGeom>
              <a:avLst/>
              <a:gdLst>
                <a:gd name="T0" fmla="*/ 3 w 41"/>
                <a:gd name="T1" fmla="*/ 84 h 85"/>
                <a:gd name="T2" fmla="*/ 0 w 41"/>
                <a:gd name="T3" fmla="*/ 68 h 85"/>
                <a:gd name="T4" fmla="*/ 0 w 41"/>
                <a:gd name="T5" fmla="*/ 68 h 85"/>
                <a:gd name="T6" fmla="*/ 38 w 41"/>
                <a:gd name="T7" fmla="*/ 1 h 85"/>
                <a:gd name="T8" fmla="*/ 38 w 41"/>
                <a:gd name="T9" fmla="*/ 1 h 85"/>
                <a:gd name="T10" fmla="*/ 40 w 41"/>
                <a:gd name="T11" fmla="*/ 1 h 85"/>
                <a:gd name="T12" fmla="*/ 40 w 41"/>
                <a:gd name="T13" fmla="*/ 1 h 85"/>
                <a:gd name="T14" fmla="*/ 40 w 41"/>
                <a:gd name="T15" fmla="*/ 3 h 85"/>
                <a:gd name="T16" fmla="*/ 40 w 41"/>
                <a:gd name="T17" fmla="*/ 3 h 85"/>
                <a:gd name="T18" fmla="*/ 3 w 41"/>
                <a:gd name="T19" fmla="*/ 68 h 85"/>
                <a:gd name="T20" fmla="*/ 3 w 41"/>
                <a:gd name="T21" fmla="*/ 68 h 85"/>
                <a:gd name="T22" fmla="*/ 4 w 41"/>
                <a:gd name="T23" fmla="*/ 75 h 85"/>
                <a:gd name="T24" fmla="*/ 4 w 41"/>
                <a:gd name="T25" fmla="*/ 75 h 85"/>
                <a:gd name="T26" fmla="*/ 31 w 41"/>
                <a:gd name="T27" fmla="*/ 26 h 85"/>
                <a:gd name="T28" fmla="*/ 31 w 41"/>
                <a:gd name="T29" fmla="*/ 26 h 85"/>
                <a:gd name="T30" fmla="*/ 33 w 41"/>
                <a:gd name="T31" fmla="*/ 26 h 85"/>
                <a:gd name="T32" fmla="*/ 33 w 41"/>
                <a:gd name="T33" fmla="*/ 26 h 85"/>
                <a:gd name="T34" fmla="*/ 33 w 41"/>
                <a:gd name="T35" fmla="*/ 28 h 85"/>
                <a:gd name="T36" fmla="*/ 33 w 41"/>
                <a:gd name="T37" fmla="*/ 28 h 85"/>
                <a:gd name="T38" fmla="*/ 20 w 41"/>
                <a:gd name="T39" fmla="*/ 43 h 85"/>
                <a:gd name="T40" fmla="*/ 20 w 41"/>
                <a:gd name="T41" fmla="*/ 43 h 85"/>
                <a:gd name="T42" fmla="*/ 6 w 41"/>
                <a:gd name="T43" fmla="*/ 83 h 85"/>
                <a:gd name="T44" fmla="*/ 6 w 41"/>
                <a:gd name="T45" fmla="*/ 83 h 85"/>
                <a:gd name="T46" fmla="*/ 4 w 41"/>
                <a:gd name="T47" fmla="*/ 85 h 85"/>
                <a:gd name="T48" fmla="*/ 4 w 41"/>
                <a:gd name="T49" fmla="*/ 85 h 85"/>
                <a:gd name="T50" fmla="*/ 4 w 41"/>
                <a:gd name="T51" fmla="*/ 85 h 85"/>
                <a:gd name="T52" fmla="*/ 4 w 41"/>
                <a:gd name="T53" fmla="*/ 85 h 85"/>
                <a:gd name="T54" fmla="*/ 3 w 41"/>
                <a:gd name="T55" fmla="*/ 8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1" h="85">
                  <a:moveTo>
                    <a:pt x="3" y="84"/>
                  </a:moveTo>
                  <a:cubicBezTo>
                    <a:pt x="3" y="84"/>
                    <a:pt x="0" y="78"/>
                    <a:pt x="0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53"/>
                    <a:pt x="7" y="28"/>
                    <a:pt x="38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9" y="0"/>
                    <a:pt x="40" y="0"/>
                    <a:pt x="40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1" y="2"/>
                    <a:pt x="41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9" y="30"/>
                    <a:pt x="3" y="54"/>
                    <a:pt x="3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3" y="71"/>
                    <a:pt x="4" y="73"/>
                    <a:pt x="4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9" y="45"/>
                    <a:pt x="31" y="26"/>
                    <a:pt x="31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2" y="25"/>
                    <a:pt x="33" y="25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4" y="27"/>
                    <a:pt x="34" y="28"/>
                    <a:pt x="33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3" y="28"/>
                    <a:pt x="27" y="3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14" y="53"/>
                    <a:pt x="7" y="67"/>
                    <a:pt x="6" y="83"/>
                  </a:cubicBezTo>
                  <a:cubicBezTo>
                    <a:pt x="6" y="83"/>
                    <a:pt x="6" y="83"/>
                    <a:pt x="6" y="83"/>
                  </a:cubicBezTo>
                  <a:cubicBezTo>
                    <a:pt x="6" y="84"/>
                    <a:pt x="5" y="85"/>
                    <a:pt x="4" y="85"/>
                  </a:cubicBezTo>
                  <a:cubicBezTo>
                    <a:pt x="4" y="85"/>
                    <a:pt x="4" y="85"/>
                    <a:pt x="4" y="85"/>
                  </a:cubicBezTo>
                  <a:cubicBezTo>
                    <a:pt x="4" y="85"/>
                    <a:pt x="4" y="85"/>
                    <a:pt x="4" y="85"/>
                  </a:cubicBezTo>
                  <a:cubicBezTo>
                    <a:pt x="4" y="85"/>
                    <a:pt x="4" y="85"/>
                    <a:pt x="4" y="85"/>
                  </a:cubicBezTo>
                  <a:cubicBezTo>
                    <a:pt x="4" y="85"/>
                    <a:pt x="3" y="84"/>
                    <a:pt x="3" y="8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" name="Freeform 121"/>
            <p:cNvSpPr>
              <a:spLocks/>
            </p:cNvSpPr>
            <p:nvPr/>
          </p:nvSpPr>
          <p:spPr bwMode="auto">
            <a:xfrm>
              <a:off x="2410" y="1098"/>
              <a:ext cx="54" cy="51"/>
            </a:xfrm>
            <a:custGeom>
              <a:avLst/>
              <a:gdLst>
                <a:gd name="T0" fmla="*/ 14 w 15"/>
                <a:gd name="T1" fmla="*/ 9 h 14"/>
                <a:gd name="T2" fmla="*/ 6 w 15"/>
                <a:gd name="T3" fmla="*/ 14 h 14"/>
                <a:gd name="T4" fmla="*/ 1 w 15"/>
                <a:gd name="T5" fmla="*/ 6 h 14"/>
                <a:gd name="T6" fmla="*/ 9 w 15"/>
                <a:gd name="T7" fmla="*/ 1 h 14"/>
                <a:gd name="T8" fmla="*/ 14 w 15"/>
                <a:gd name="T9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4">
                  <a:moveTo>
                    <a:pt x="14" y="9"/>
                  </a:moveTo>
                  <a:cubicBezTo>
                    <a:pt x="13" y="12"/>
                    <a:pt x="10" y="14"/>
                    <a:pt x="6" y="14"/>
                  </a:cubicBezTo>
                  <a:cubicBezTo>
                    <a:pt x="3" y="13"/>
                    <a:pt x="0" y="9"/>
                    <a:pt x="1" y="6"/>
                  </a:cubicBezTo>
                  <a:cubicBezTo>
                    <a:pt x="2" y="2"/>
                    <a:pt x="5" y="0"/>
                    <a:pt x="9" y="1"/>
                  </a:cubicBezTo>
                  <a:cubicBezTo>
                    <a:pt x="12" y="2"/>
                    <a:pt x="15" y="5"/>
                    <a:pt x="14" y="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" name="Freeform 122"/>
            <p:cNvSpPr>
              <a:spLocks/>
            </p:cNvSpPr>
            <p:nvPr/>
          </p:nvSpPr>
          <p:spPr bwMode="auto">
            <a:xfrm>
              <a:off x="2170" y="975"/>
              <a:ext cx="55" cy="54"/>
            </a:xfrm>
            <a:custGeom>
              <a:avLst/>
              <a:gdLst>
                <a:gd name="T0" fmla="*/ 14 w 15"/>
                <a:gd name="T1" fmla="*/ 9 h 15"/>
                <a:gd name="T2" fmla="*/ 6 w 15"/>
                <a:gd name="T3" fmla="*/ 14 h 15"/>
                <a:gd name="T4" fmla="*/ 1 w 15"/>
                <a:gd name="T5" fmla="*/ 6 h 15"/>
                <a:gd name="T6" fmla="*/ 9 w 15"/>
                <a:gd name="T7" fmla="*/ 1 h 15"/>
                <a:gd name="T8" fmla="*/ 14 w 15"/>
                <a:gd name="T9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4" y="9"/>
                  </a:moveTo>
                  <a:cubicBezTo>
                    <a:pt x="13" y="13"/>
                    <a:pt x="10" y="15"/>
                    <a:pt x="6" y="14"/>
                  </a:cubicBezTo>
                  <a:cubicBezTo>
                    <a:pt x="3" y="13"/>
                    <a:pt x="0" y="10"/>
                    <a:pt x="1" y="6"/>
                  </a:cubicBezTo>
                  <a:cubicBezTo>
                    <a:pt x="2" y="3"/>
                    <a:pt x="6" y="0"/>
                    <a:pt x="9" y="1"/>
                  </a:cubicBezTo>
                  <a:cubicBezTo>
                    <a:pt x="13" y="2"/>
                    <a:pt x="15" y="5"/>
                    <a:pt x="14" y="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" name="Freeform 123"/>
            <p:cNvSpPr>
              <a:spLocks/>
            </p:cNvSpPr>
            <p:nvPr/>
          </p:nvSpPr>
          <p:spPr bwMode="auto">
            <a:xfrm>
              <a:off x="2101" y="986"/>
              <a:ext cx="87" cy="94"/>
            </a:xfrm>
            <a:custGeom>
              <a:avLst/>
              <a:gdLst>
                <a:gd name="T0" fmla="*/ 20 w 24"/>
                <a:gd name="T1" fmla="*/ 24 h 26"/>
                <a:gd name="T2" fmla="*/ 5 w 24"/>
                <a:gd name="T3" fmla="*/ 18 h 26"/>
                <a:gd name="T4" fmla="*/ 3 w 24"/>
                <a:gd name="T5" fmla="*/ 3 h 26"/>
                <a:gd name="T6" fmla="*/ 18 w 24"/>
                <a:gd name="T7" fmla="*/ 8 h 26"/>
                <a:gd name="T8" fmla="*/ 20 w 24"/>
                <a:gd name="T9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6">
                  <a:moveTo>
                    <a:pt x="20" y="24"/>
                  </a:moveTo>
                  <a:cubicBezTo>
                    <a:pt x="17" y="26"/>
                    <a:pt x="10" y="24"/>
                    <a:pt x="5" y="18"/>
                  </a:cubicBezTo>
                  <a:cubicBezTo>
                    <a:pt x="1" y="13"/>
                    <a:pt x="0" y="6"/>
                    <a:pt x="3" y="3"/>
                  </a:cubicBezTo>
                  <a:cubicBezTo>
                    <a:pt x="6" y="0"/>
                    <a:pt x="13" y="2"/>
                    <a:pt x="18" y="8"/>
                  </a:cubicBezTo>
                  <a:cubicBezTo>
                    <a:pt x="23" y="14"/>
                    <a:pt x="24" y="21"/>
                    <a:pt x="20" y="24"/>
                  </a:cubicBezTo>
                  <a:close/>
                </a:path>
              </a:pathLst>
            </a:custGeom>
            <a:solidFill>
              <a:srgbClr val="FFB3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" name="Freeform 124"/>
            <p:cNvSpPr>
              <a:spLocks/>
            </p:cNvSpPr>
            <p:nvPr/>
          </p:nvSpPr>
          <p:spPr bwMode="auto">
            <a:xfrm>
              <a:off x="2159" y="655"/>
              <a:ext cx="142" cy="251"/>
            </a:xfrm>
            <a:custGeom>
              <a:avLst/>
              <a:gdLst>
                <a:gd name="T0" fmla="*/ 32 w 39"/>
                <a:gd name="T1" fmla="*/ 17 h 69"/>
                <a:gd name="T2" fmla="*/ 24 w 39"/>
                <a:gd name="T3" fmla="*/ 3 h 69"/>
                <a:gd name="T4" fmla="*/ 0 w 39"/>
                <a:gd name="T5" fmla="*/ 69 h 69"/>
                <a:gd name="T6" fmla="*/ 22 w 39"/>
                <a:gd name="T7" fmla="*/ 45 h 69"/>
                <a:gd name="T8" fmla="*/ 32 w 39"/>
                <a:gd name="T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69">
                  <a:moveTo>
                    <a:pt x="32" y="17"/>
                  </a:moveTo>
                  <a:cubicBezTo>
                    <a:pt x="32" y="17"/>
                    <a:pt x="39" y="0"/>
                    <a:pt x="24" y="3"/>
                  </a:cubicBezTo>
                  <a:cubicBezTo>
                    <a:pt x="10" y="5"/>
                    <a:pt x="0" y="57"/>
                    <a:pt x="0" y="69"/>
                  </a:cubicBezTo>
                  <a:cubicBezTo>
                    <a:pt x="0" y="69"/>
                    <a:pt x="15" y="53"/>
                    <a:pt x="22" y="45"/>
                  </a:cubicBezTo>
                  <a:cubicBezTo>
                    <a:pt x="29" y="38"/>
                    <a:pt x="32" y="17"/>
                    <a:pt x="32" y="17"/>
                  </a:cubicBezTo>
                  <a:close/>
                </a:path>
              </a:pathLst>
            </a:custGeom>
            <a:solidFill>
              <a:srgbClr val="DEB3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3" name="Freeform 125"/>
            <p:cNvSpPr>
              <a:spLocks noEditPoints="1"/>
            </p:cNvSpPr>
            <p:nvPr/>
          </p:nvSpPr>
          <p:spPr bwMode="auto">
            <a:xfrm>
              <a:off x="2152" y="659"/>
              <a:ext cx="134" cy="250"/>
            </a:xfrm>
            <a:custGeom>
              <a:avLst/>
              <a:gdLst>
                <a:gd name="T0" fmla="*/ 1 w 37"/>
                <a:gd name="T1" fmla="*/ 69 h 69"/>
                <a:gd name="T2" fmla="*/ 0 w 37"/>
                <a:gd name="T3" fmla="*/ 68 h 69"/>
                <a:gd name="T4" fmla="*/ 0 w 37"/>
                <a:gd name="T5" fmla="*/ 68 h 69"/>
                <a:gd name="T6" fmla="*/ 0 w 37"/>
                <a:gd name="T7" fmla="*/ 67 h 69"/>
                <a:gd name="T8" fmla="*/ 0 w 37"/>
                <a:gd name="T9" fmla="*/ 67 h 69"/>
                <a:gd name="T10" fmla="*/ 7 w 37"/>
                <a:gd name="T11" fmla="*/ 30 h 69"/>
                <a:gd name="T12" fmla="*/ 7 w 37"/>
                <a:gd name="T13" fmla="*/ 30 h 69"/>
                <a:gd name="T14" fmla="*/ 26 w 37"/>
                <a:gd name="T15" fmla="*/ 0 h 69"/>
                <a:gd name="T16" fmla="*/ 26 w 37"/>
                <a:gd name="T17" fmla="*/ 0 h 69"/>
                <a:gd name="T18" fmla="*/ 29 w 37"/>
                <a:gd name="T19" fmla="*/ 0 h 69"/>
                <a:gd name="T20" fmla="*/ 29 w 37"/>
                <a:gd name="T21" fmla="*/ 0 h 69"/>
                <a:gd name="T22" fmla="*/ 36 w 37"/>
                <a:gd name="T23" fmla="*/ 3 h 69"/>
                <a:gd name="T24" fmla="*/ 36 w 37"/>
                <a:gd name="T25" fmla="*/ 3 h 69"/>
                <a:gd name="T26" fmla="*/ 37 w 37"/>
                <a:gd name="T27" fmla="*/ 8 h 69"/>
                <a:gd name="T28" fmla="*/ 37 w 37"/>
                <a:gd name="T29" fmla="*/ 8 h 69"/>
                <a:gd name="T30" fmla="*/ 36 w 37"/>
                <a:gd name="T31" fmla="*/ 16 h 69"/>
                <a:gd name="T32" fmla="*/ 36 w 37"/>
                <a:gd name="T33" fmla="*/ 16 h 69"/>
                <a:gd name="T34" fmla="*/ 25 w 37"/>
                <a:gd name="T35" fmla="*/ 46 h 69"/>
                <a:gd name="T36" fmla="*/ 25 w 37"/>
                <a:gd name="T37" fmla="*/ 46 h 69"/>
                <a:gd name="T38" fmla="*/ 3 w 37"/>
                <a:gd name="T39" fmla="*/ 69 h 69"/>
                <a:gd name="T40" fmla="*/ 3 w 37"/>
                <a:gd name="T41" fmla="*/ 69 h 69"/>
                <a:gd name="T42" fmla="*/ 2 w 37"/>
                <a:gd name="T43" fmla="*/ 69 h 69"/>
                <a:gd name="T44" fmla="*/ 2 w 37"/>
                <a:gd name="T45" fmla="*/ 69 h 69"/>
                <a:gd name="T46" fmla="*/ 1 w 37"/>
                <a:gd name="T47" fmla="*/ 69 h 69"/>
                <a:gd name="T48" fmla="*/ 27 w 37"/>
                <a:gd name="T49" fmla="*/ 3 h 69"/>
                <a:gd name="T50" fmla="*/ 10 w 37"/>
                <a:gd name="T51" fmla="*/ 31 h 69"/>
                <a:gd name="T52" fmla="*/ 10 w 37"/>
                <a:gd name="T53" fmla="*/ 31 h 69"/>
                <a:gd name="T54" fmla="*/ 3 w 37"/>
                <a:gd name="T55" fmla="*/ 64 h 69"/>
                <a:gd name="T56" fmla="*/ 3 w 37"/>
                <a:gd name="T57" fmla="*/ 64 h 69"/>
                <a:gd name="T58" fmla="*/ 23 w 37"/>
                <a:gd name="T59" fmla="*/ 43 h 69"/>
                <a:gd name="T60" fmla="*/ 23 w 37"/>
                <a:gd name="T61" fmla="*/ 43 h 69"/>
                <a:gd name="T62" fmla="*/ 30 w 37"/>
                <a:gd name="T63" fmla="*/ 27 h 69"/>
                <a:gd name="T64" fmla="*/ 30 w 37"/>
                <a:gd name="T65" fmla="*/ 27 h 69"/>
                <a:gd name="T66" fmla="*/ 33 w 37"/>
                <a:gd name="T67" fmla="*/ 16 h 69"/>
                <a:gd name="T68" fmla="*/ 33 w 37"/>
                <a:gd name="T69" fmla="*/ 16 h 69"/>
                <a:gd name="T70" fmla="*/ 33 w 37"/>
                <a:gd name="T71" fmla="*/ 15 h 69"/>
                <a:gd name="T72" fmla="*/ 34 w 37"/>
                <a:gd name="T73" fmla="*/ 8 h 69"/>
                <a:gd name="T74" fmla="*/ 34 w 37"/>
                <a:gd name="T75" fmla="*/ 8 h 69"/>
                <a:gd name="T76" fmla="*/ 29 w 37"/>
                <a:gd name="T77" fmla="*/ 3 h 69"/>
                <a:gd name="T78" fmla="*/ 29 w 37"/>
                <a:gd name="T79" fmla="*/ 3 h 69"/>
                <a:gd name="T80" fmla="*/ 27 w 37"/>
                <a:gd name="T81" fmla="*/ 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7" h="69">
                  <a:moveTo>
                    <a:pt x="1" y="69"/>
                  </a:moveTo>
                  <a:cubicBezTo>
                    <a:pt x="1" y="69"/>
                    <a:pt x="0" y="69"/>
                    <a:pt x="0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8"/>
                    <a:pt x="0" y="68"/>
                    <a:pt x="0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1"/>
                    <a:pt x="3" y="45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12" y="15"/>
                    <a:pt x="18" y="2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7" y="0"/>
                    <a:pt x="28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1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4"/>
                    <a:pt x="37" y="6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12"/>
                    <a:pt x="36" y="16"/>
                    <a:pt x="36" y="1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5" y="19"/>
                    <a:pt x="32" y="38"/>
                    <a:pt x="25" y="46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18" y="53"/>
                    <a:pt x="3" y="69"/>
                    <a:pt x="3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3" y="69"/>
                    <a:pt x="2" y="69"/>
                    <a:pt x="2" y="69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69"/>
                    <a:pt x="1" y="69"/>
                    <a:pt x="1" y="69"/>
                  </a:cubicBezTo>
                  <a:close/>
                  <a:moveTo>
                    <a:pt x="27" y="3"/>
                  </a:moveTo>
                  <a:cubicBezTo>
                    <a:pt x="21" y="4"/>
                    <a:pt x="14" y="16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7" y="43"/>
                    <a:pt x="4" y="56"/>
                    <a:pt x="3" y="64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8" y="59"/>
                    <a:pt x="18" y="49"/>
                    <a:pt x="23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6" y="40"/>
                    <a:pt x="29" y="33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1"/>
                    <a:pt x="33" y="16"/>
                    <a:pt x="33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5"/>
                    <a:pt x="34" y="12"/>
                    <a:pt x="34" y="8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4" y="5"/>
                    <a:pt x="34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8" y="3"/>
                    <a:pt x="27" y="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4" name="Freeform 126"/>
            <p:cNvSpPr>
              <a:spLocks/>
            </p:cNvSpPr>
            <p:nvPr/>
          </p:nvSpPr>
          <p:spPr bwMode="auto">
            <a:xfrm>
              <a:off x="2108" y="706"/>
              <a:ext cx="284" cy="309"/>
            </a:xfrm>
            <a:custGeom>
              <a:avLst/>
              <a:gdLst>
                <a:gd name="T0" fmla="*/ 48 w 78"/>
                <a:gd name="T1" fmla="*/ 0 h 85"/>
                <a:gd name="T2" fmla="*/ 78 w 78"/>
                <a:gd name="T3" fmla="*/ 85 h 85"/>
                <a:gd name="T4" fmla="*/ 48 w 78"/>
                <a:gd name="T5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8" h="85">
                  <a:moveTo>
                    <a:pt x="48" y="0"/>
                  </a:moveTo>
                  <a:cubicBezTo>
                    <a:pt x="48" y="0"/>
                    <a:pt x="0" y="33"/>
                    <a:pt x="78" y="85"/>
                  </a:cubicBezTo>
                  <a:cubicBezTo>
                    <a:pt x="78" y="85"/>
                    <a:pt x="46" y="43"/>
                    <a:pt x="48" y="0"/>
                  </a:cubicBezTo>
                  <a:close/>
                </a:path>
              </a:pathLst>
            </a:custGeom>
            <a:solidFill>
              <a:srgbClr val="DEB3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5" name="Freeform 127"/>
            <p:cNvSpPr>
              <a:spLocks noEditPoints="1"/>
            </p:cNvSpPr>
            <p:nvPr/>
          </p:nvSpPr>
          <p:spPr bwMode="auto">
            <a:xfrm>
              <a:off x="2225" y="703"/>
              <a:ext cx="170" cy="315"/>
            </a:xfrm>
            <a:custGeom>
              <a:avLst/>
              <a:gdLst>
                <a:gd name="T0" fmla="*/ 45 w 47"/>
                <a:gd name="T1" fmla="*/ 87 h 87"/>
                <a:gd name="T2" fmla="*/ 0 w 47"/>
                <a:gd name="T3" fmla="*/ 29 h 87"/>
                <a:gd name="T4" fmla="*/ 0 w 47"/>
                <a:gd name="T5" fmla="*/ 29 h 87"/>
                <a:gd name="T6" fmla="*/ 15 w 47"/>
                <a:gd name="T7" fmla="*/ 0 h 87"/>
                <a:gd name="T8" fmla="*/ 15 w 47"/>
                <a:gd name="T9" fmla="*/ 0 h 87"/>
                <a:gd name="T10" fmla="*/ 17 w 47"/>
                <a:gd name="T11" fmla="*/ 0 h 87"/>
                <a:gd name="T12" fmla="*/ 17 w 47"/>
                <a:gd name="T13" fmla="*/ 0 h 87"/>
                <a:gd name="T14" fmla="*/ 18 w 47"/>
                <a:gd name="T15" fmla="*/ 1 h 87"/>
                <a:gd name="T16" fmla="*/ 18 w 47"/>
                <a:gd name="T17" fmla="*/ 1 h 87"/>
                <a:gd name="T18" fmla="*/ 17 w 47"/>
                <a:gd name="T19" fmla="*/ 5 h 87"/>
                <a:gd name="T20" fmla="*/ 17 w 47"/>
                <a:gd name="T21" fmla="*/ 5 h 87"/>
                <a:gd name="T22" fmla="*/ 32 w 47"/>
                <a:gd name="T23" fmla="*/ 60 h 87"/>
                <a:gd name="T24" fmla="*/ 32 w 47"/>
                <a:gd name="T25" fmla="*/ 60 h 87"/>
                <a:gd name="T26" fmla="*/ 47 w 47"/>
                <a:gd name="T27" fmla="*/ 85 h 87"/>
                <a:gd name="T28" fmla="*/ 47 w 47"/>
                <a:gd name="T29" fmla="*/ 85 h 87"/>
                <a:gd name="T30" fmla="*/ 47 w 47"/>
                <a:gd name="T31" fmla="*/ 87 h 87"/>
                <a:gd name="T32" fmla="*/ 47 w 47"/>
                <a:gd name="T33" fmla="*/ 87 h 87"/>
                <a:gd name="T34" fmla="*/ 46 w 47"/>
                <a:gd name="T35" fmla="*/ 87 h 87"/>
                <a:gd name="T36" fmla="*/ 46 w 47"/>
                <a:gd name="T37" fmla="*/ 87 h 87"/>
                <a:gd name="T38" fmla="*/ 45 w 47"/>
                <a:gd name="T39" fmla="*/ 87 h 87"/>
                <a:gd name="T40" fmla="*/ 10 w 47"/>
                <a:gd name="T41" fmla="*/ 9 h 87"/>
                <a:gd name="T42" fmla="*/ 3 w 47"/>
                <a:gd name="T43" fmla="*/ 29 h 87"/>
                <a:gd name="T44" fmla="*/ 3 w 47"/>
                <a:gd name="T45" fmla="*/ 29 h 87"/>
                <a:gd name="T46" fmla="*/ 40 w 47"/>
                <a:gd name="T47" fmla="*/ 80 h 87"/>
                <a:gd name="T48" fmla="*/ 40 w 47"/>
                <a:gd name="T49" fmla="*/ 80 h 87"/>
                <a:gd name="T50" fmla="*/ 14 w 47"/>
                <a:gd name="T51" fmla="*/ 5 h 87"/>
                <a:gd name="T52" fmla="*/ 14 w 47"/>
                <a:gd name="T53" fmla="*/ 5 h 87"/>
                <a:gd name="T54" fmla="*/ 14 w 47"/>
                <a:gd name="T55" fmla="*/ 4 h 87"/>
                <a:gd name="T56" fmla="*/ 14 w 47"/>
                <a:gd name="T57" fmla="*/ 4 h 87"/>
                <a:gd name="T58" fmla="*/ 10 w 47"/>
                <a:gd name="T59" fmla="*/ 9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7" h="87">
                  <a:moveTo>
                    <a:pt x="45" y="87"/>
                  </a:moveTo>
                  <a:cubicBezTo>
                    <a:pt x="10" y="64"/>
                    <a:pt x="0" y="44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6" y="0"/>
                    <a:pt x="16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3"/>
                    <a:pt x="17" y="4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26"/>
                    <a:pt x="25" y="46"/>
                    <a:pt x="32" y="60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9" y="75"/>
                    <a:pt x="47" y="85"/>
                    <a:pt x="47" y="85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47" y="85"/>
                    <a:pt x="47" y="86"/>
                    <a:pt x="47" y="87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5" y="87"/>
                    <a:pt x="45" y="87"/>
                    <a:pt x="45" y="87"/>
                  </a:cubicBezTo>
                  <a:close/>
                  <a:moveTo>
                    <a:pt x="10" y="9"/>
                  </a:moveTo>
                  <a:cubicBezTo>
                    <a:pt x="6" y="14"/>
                    <a:pt x="3" y="21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42"/>
                    <a:pt x="11" y="59"/>
                    <a:pt x="40" y="80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1" y="67"/>
                    <a:pt x="14" y="37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6"/>
                    <a:pt x="12" y="7"/>
                    <a:pt x="10" y="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6" name="Freeform 128"/>
            <p:cNvSpPr>
              <a:spLocks/>
            </p:cNvSpPr>
            <p:nvPr/>
          </p:nvSpPr>
          <p:spPr bwMode="auto">
            <a:xfrm>
              <a:off x="2243" y="623"/>
              <a:ext cx="476" cy="649"/>
            </a:xfrm>
            <a:custGeom>
              <a:avLst/>
              <a:gdLst>
                <a:gd name="T0" fmla="*/ 78 w 131"/>
                <a:gd name="T1" fmla="*/ 149 h 179"/>
                <a:gd name="T2" fmla="*/ 61 w 131"/>
                <a:gd name="T3" fmla="*/ 177 h 179"/>
                <a:gd name="T4" fmla="*/ 78 w 131"/>
                <a:gd name="T5" fmla="*/ 168 h 179"/>
                <a:gd name="T6" fmla="*/ 101 w 131"/>
                <a:gd name="T7" fmla="*/ 136 h 179"/>
                <a:gd name="T8" fmla="*/ 43 w 131"/>
                <a:gd name="T9" fmla="*/ 16 h 179"/>
                <a:gd name="T10" fmla="*/ 11 w 131"/>
                <a:gd name="T11" fmla="*/ 23 h 179"/>
                <a:gd name="T12" fmla="*/ 73 w 131"/>
                <a:gd name="T13" fmla="*/ 108 h 179"/>
                <a:gd name="T14" fmla="*/ 78 w 131"/>
                <a:gd name="T15" fmla="*/ 14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1" h="179">
                  <a:moveTo>
                    <a:pt x="78" y="149"/>
                  </a:moveTo>
                  <a:cubicBezTo>
                    <a:pt x="70" y="169"/>
                    <a:pt x="56" y="179"/>
                    <a:pt x="61" y="177"/>
                  </a:cubicBezTo>
                  <a:cubicBezTo>
                    <a:pt x="70" y="175"/>
                    <a:pt x="78" y="168"/>
                    <a:pt x="78" y="168"/>
                  </a:cubicBezTo>
                  <a:cubicBezTo>
                    <a:pt x="89" y="159"/>
                    <a:pt x="97" y="149"/>
                    <a:pt x="101" y="136"/>
                  </a:cubicBezTo>
                  <a:cubicBezTo>
                    <a:pt x="131" y="51"/>
                    <a:pt x="43" y="16"/>
                    <a:pt x="43" y="16"/>
                  </a:cubicBezTo>
                  <a:cubicBezTo>
                    <a:pt x="43" y="16"/>
                    <a:pt x="11" y="0"/>
                    <a:pt x="11" y="23"/>
                  </a:cubicBezTo>
                  <a:cubicBezTo>
                    <a:pt x="11" y="23"/>
                    <a:pt x="0" y="71"/>
                    <a:pt x="73" y="108"/>
                  </a:cubicBezTo>
                  <a:cubicBezTo>
                    <a:pt x="86" y="115"/>
                    <a:pt x="84" y="132"/>
                    <a:pt x="78" y="149"/>
                  </a:cubicBezTo>
                  <a:close/>
                </a:path>
              </a:pathLst>
            </a:custGeom>
            <a:solidFill>
              <a:srgbClr val="DEB3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7" name="Freeform 129"/>
            <p:cNvSpPr>
              <a:spLocks noEditPoints="1"/>
            </p:cNvSpPr>
            <p:nvPr/>
          </p:nvSpPr>
          <p:spPr bwMode="auto">
            <a:xfrm>
              <a:off x="2275" y="655"/>
              <a:ext cx="364" cy="617"/>
            </a:xfrm>
            <a:custGeom>
              <a:avLst/>
              <a:gdLst>
                <a:gd name="T0" fmla="*/ 50 w 100"/>
                <a:gd name="T1" fmla="*/ 168 h 170"/>
                <a:gd name="T2" fmla="*/ 52 w 100"/>
                <a:gd name="T3" fmla="*/ 165 h 170"/>
                <a:gd name="T4" fmla="*/ 56 w 100"/>
                <a:gd name="T5" fmla="*/ 159 h 170"/>
                <a:gd name="T6" fmla="*/ 67 w 100"/>
                <a:gd name="T7" fmla="*/ 139 h 170"/>
                <a:gd name="T8" fmla="*/ 72 w 100"/>
                <a:gd name="T9" fmla="*/ 117 h 170"/>
                <a:gd name="T10" fmla="*/ 63 w 100"/>
                <a:gd name="T11" fmla="*/ 101 h 170"/>
                <a:gd name="T12" fmla="*/ 0 w 100"/>
                <a:gd name="T13" fmla="*/ 21 h 170"/>
                <a:gd name="T14" fmla="*/ 1 w 100"/>
                <a:gd name="T15" fmla="*/ 14 h 170"/>
                <a:gd name="T16" fmla="*/ 1 w 100"/>
                <a:gd name="T17" fmla="*/ 14 h 170"/>
                <a:gd name="T18" fmla="*/ 5 w 100"/>
                <a:gd name="T19" fmla="*/ 3 h 170"/>
                <a:gd name="T20" fmla="*/ 14 w 100"/>
                <a:gd name="T21" fmla="*/ 0 h 170"/>
                <a:gd name="T22" fmla="*/ 35 w 100"/>
                <a:gd name="T23" fmla="*/ 6 h 170"/>
                <a:gd name="T24" fmla="*/ 100 w 100"/>
                <a:gd name="T25" fmla="*/ 93 h 170"/>
                <a:gd name="T26" fmla="*/ 94 w 100"/>
                <a:gd name="T27" fmla="*/ 127 h 170"/>
                <a:gd name="T28" fmla="*/ 70 w 100"/>
                <a:gd name="T29" fmla="*/ 160 h 170"/>
                <a:gd name="T30" fmla="*/ 52 w 100"/>
                <a:gd name="T31" fmla="*/ 170 h 170"/>
                <a:gd name="T32" fmla="*/ 51 w 100"/>
                <a:gd name="T33" fmla="*/ 170 h 170"/>
                <a:gd name="T34" fmla="*/ 50 w 100"/>
                <a:gd name="T35" fmla="*/ 170 h 170"/>
                <a:gd name="T36" fmla="*/ 68 w 100"/>
                <a:gd name="T37" fmla="*/ 158 h 170"/>
                <a:gd name="T38" fmla="*/ 91 w 100"/>
                <a:gd name="T39" fmla="*/ 126 h 170"/>
                <a:gd name="T40" fmla="*/ 97 w 100"/>
                <a:gd name="T41" fmla="*/ 93 h 170"/>
                <a:gd name="T42" fmla="*/ 65 w 100"/>
                <a:gd name="T43" fmla="*/ 28 h 170"/>
                <a:gd name="T44" fmla="*/ 33 w 100"/>
                <a:gd name="T45" fmla="*/ 8 h 170"/>
                <a:gd name="T46" fmla="*/ 27 w 100"/>
                <a:gd name="T47" fmla="*/ 6 h 170"/>
                <a:gd name="T48" fmla="*/ 14 w 100"/>
                <a:gd name="T49" fmla="*/ 3 h 170"/>
                <a:gd name="T50" fmla="*/ 4 w 100"/>
                <a:gd name="T51" fmla="*/ 14 h 170"/>
                <a:gd name="T52" fmla="*/ 4 w 100"/>
                <a:gd name="T53" fmla="*/ 14 h 170"/>
                <a:gd name="T54" fmla="*/ 3 w 100"/>
                <a:gd name="T55" fmla="*/ 15 h 170"/>
                <a:gd name="T56" fmla="*/ 3 w 100"/>
                <a:gd name="T57" fmla="*/ 21 h 170"/>
                <a:gd name="T58" fmla="*/ 65 w 100"/>
                <a:gd name="T59" fmla="*/ 98 h 170"/>
                <a:gd name="T60" fmla="*/ 75 w 100"/>
                <a:gd name="T61" fmla="*/ 117 h 170"/>
                <a:gd name="T62" fmla="*/ 70 w 100"/>
                <a:gd name="T63" fmla="*/ 14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0" h="170">
                  <a:moveTo>
                    <a:pt x="50" y="170"/>
                  </a:moveTo>
                  <a:cubicBezTo>
                    <a:pt x="50" y="169"/>
                    <a:pt x="50" y="169"/>
                    <a:pt x="50" y="168"/>
                  </a:cubicBezTo>
                  <a:cubicBezTo>
                    <a:pt x="50" y="168"/>
                    <a:pt x="50" y="168"/>
                    <a:pt x="50" y="168"/>
                  </a:cubicBezTo>
                  <a:cubicBezTo>
                    <a:pt x="50" y="167"/>
                    <a:pt x="51" y="166"/>
                    <a:pt x="52" y="165"/>
                  </a:cubicBezTo>
                  <a:cubicBezTo>
                    <a:pt x="52" y="165"/>
                    <a:pt x="52" y="165"/>
                    <a:pt x="52" y="165"/>
                  </a:cubicBezTo>
                  <a:cubicBezTo>
                    <a:pt x="53" y="163"/>
                    <a:pt x="54" y="161"/>
                    <a:pt x="56" y="159"/>
                  </a:cubicBezTo>
                  <a:cubicBezTo>
                    <a:pt x="56" y="159"/>
                    <a:pt x="56" y="159"/>
                    <a:pt x="56" y="159"/>
                  </a:cubicBezTo>
                  <a:cubicBezTo>
                    <a:pt x="60" y="154"/>
                    <a:pt x="64" y="148"/>
                    <a:pt x="67" y="139"/>
                  </a:cubicBezTo>
                  <a:cubicBezTo>
                    <a:pt x="67" y="139"/>
                    <a:pt x="67" y="139"/>
                    <a:pt x="67" y="139"/>
                  </a:cubicBezTo>
                  <a:cubicBezTo>
                    <a:pt x="70" y="132"/>
                    <a:pt x="72" y="124"/>
                    <a:pt x="72" y="117"/>
                  </a:cubicBezTo>
                  <a:cubicBezTo>
                    <a:pt x="72" y="117"/>
                    <a:pt x="72" y="117"/>
                    <a:pt x="72" y="117"/>
                  </a:cubicBezTo>
                  <a:cubicBezTo>
                    <a:pt x="72" y="110"/>
                    <a:pt x="70" y="104"/>
                    <a:pt x="63" y="101"/>
                  </a:cubicBezTo>
                  <a:cubicBezTo>
                    <a:pt x="63" y="101"/>
                    <a:pt x="63" y="101"/>
                    <a:pt x="63" y="101"/>
                  </a:cubicBezTo>
                  <a:cubicBezTo>
                    <a:pt x="7" y="71"/>
                    <a:pt x="0" y="36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7"/>
                    <a:pt x="0" y="15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9"/>
                    <a:pt x="2" y="5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7" y="1"/>
                    <a:pt x="11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24" y="0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100" y="31"/>
                    <a:pt x="100" y="93"/>
                  </a:cubicBezTo>
                  <a:cubicBezTo>
                    <a:pt x="100" y="93"/>
                    <a:pt x="100" y="93"/>
                    <a:pt x="100" y="93"/>
                  </a:cubicBezTo>
                  <a:cubicBezTo>
                    <a:pt x="100" y="104"/>
                    <a:pt x="98" y="115"/>
                    <a:pt x="94" y="127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89" y="141"/>
                    <a:pt x="81" y="151"/>
                    <a:pt x="70" y="160"/>
                  </a:cubicBezTo>
                  <a:cubicBezTo>
                    <a:pt x="70" y="160"/>
                    <a:pt x="70" y="160"/>
                    <a:pt x="70" y="160"/>
                  </a:cubicBezTo>
                  <a:cubicBezTo>
                    <a:pt x="70" y="160"/>
                    <a:pt x="62" y="167"/>
                    <a:pt x="52" y="170"/>
                  </a:cubicBezTo>
                  <a:cubicBezTo>
                    <a:pt x="52" y="170"/>
                    <a:pt x="52" y="170"/>
                    <a:pt x="52" y="170"/>
                  </a:cubicBezTo>
                  <a:cubicBezTo>
                    <a:pt x="52" y="170"/>
                    <a:pt x="52" y="170"/>
                    <a:pt x="51" y="170"/>
                  </a:cubicBezTo>
                  <a:cubicBezTo>
                    <a:pt x="51" y="170"/>
                    <a:pt x="51" y="170"/>
                    <a:pt x="51" y="170"/>
                  </a:cubicBezTo>
                  <a:cubicBezTo>
                    <a:pt x="51" y="170"/>
                    <a:pt x="51" y="170"/>
                    <a:pt x="50" y="170"/>
                  </a:cubicBezTo>
                  <a:close/>
                  <a:moveTo>
                    <a:pt x="55" y="166"/>
                  </a:moveTo>
                  <a:cubicBezTo>
                    <a:pt x="62" y="163"/>
                    <a:pt x="68" y="158"/>
                    <a:pt x="68" y="158"/>
                  </a:cubicBezTo>
                  <a:cubicBezTo>
                    <a:pt x="68" y="158"/>
                    <a:pt x="68" y="158"/>
                    <a:pt x="68" y="158"/>
                  </a:cubicBezTo>
                  <a:cubicBezTo>
                    <a:pt x="79" y="149"/>
                    <a:pt x="86" y="139"/>
                    <a:pt x="91" y="126"/>
                  </a:cubicBezTo>
                  <a:cubicBezTo>
                    <a:pt x="91" y="126"/>
                    <a:pt x="91" y="126"/>
                    <a:pt x="91" y="126"/>
                  </a:cubicBezTo>
                  <a:cubicBezTo>
                    <a:pt x="95" y="114"/>
                    <a:pt x="97" y="103"/>
                    <a:pt x="97" y="93"/>
                  </a:cubicBezTo>
                  <a:cubicBezTo>
                    <a:pt x="97" y="93"/>
                    <a:pt x="97" y="93"/>
                    <a:pt x="97" y="93"/>
                  </a:cubicBezTo>
                  <a:cubicBezTo>
                    <a:pt x="97" y="63"/>
                    <a:pt x="81" y="42"/>
                    <a:pt x="65" y="28"/>
                  </a:cubicBezTo>
                  <a:cubicBezTo>
                    <a:pt x="65" y="28"/>
                    <a:pt x="65" y="28"/>
                    <a:pt x="65" y="28"/>
                  </a:cubicBezTo>
                  <a:cubicBezTo>
                    <a:pt x="49" y="15"/>
                    <a:pt x="33" y="8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1" y="7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3" y="4"/>
                    <a:pt x="18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8" y="3"/>
                    <a:pt x="4" y="5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4" y="15"/>
                    <a:pt x="3" y="17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5"/>
                    <a:pt x="9" y="69"/>
                    <a:pt x="65" y="98"/>
                  </a:cubicBezTo>
                  <a:cubicBezTo>
                    <a:pt x="65" y="98"/>
                    <a:pt x="65" y="98"/>
                    <a:pt x="65" y="98"/>
                  </a:cubicBezTo>
                  <a:cubicBezTo>
                    <a:pt x="72" y="102"/>
                    <a:pt x="75" y="109"/>
                    <a:pt x="75" y="117"/>
                  </a:cubicBezTo>
                  <a:cubicBezTo>
                    <a:pt x="75" y="117"/>
                    <a:pt x="75" y="117"/>
                    <a:pt x="75" y="117"/>
                  </a:cubicBezTo>
                  <a:cubicBezTo>
                    <a:pt x="75" y="124"/>
                    <a:pt x="73" y="132"/>
                    <a:pt x="70" y="140"/>
                  </a:cubicBezTo>
                  <a:cubicBezTo>
                    <a:pt x="70" y="140"/>
                    <a:pt x="70" y="140"/>
                    <a:pt x="70" y="140"/>
                  </a:cubicBezTo>
                  <a:cubicBezTo>
                    <a:pt x="65" y="153"/>
                    <a:pt x="58" y="162"/>
                    <a:pt x="55" y="166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8" name="Freeform 130"/>
            <p:cNvSpPr>
              <a:spLocks/>
            </p:cNvSpPr>
            <p:nvPr/>
          </p:nvSpPr>
          <p:spPr bwMode="auto">
            <a:xfrm>
              <a:off x="2515" y="1004"/>
              <a:ext cx="69" cy="36"/>
            </a:xfrm>
            <a:custGeom>
              <a:avLst/>
              <a:gdLst>
                <a:gd name="T0" fmla="*/ 18 w 19"/>
                <a:gd name="T1" fmla="*/ 2 h 10"/>
                <a:gd name="T2" fmla="*/ 10 w 19"/>
                <a:gd name="T3" fmla="*/ 8 h 10"/>
                <a:gd name="T4" fmla="*/ 0 w 19"/>
                <a:gd name="T5" fmla="*/ 8 h 10"/>
                <a:gd name="T6" fmla="*/ 8 w 19"/>
                <a:gd name="T7" fmla="*/ 1 h 10"/>
                <a:gd name="T8" fmla="*/ 18 w 19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0">
                  <a:moveTo>
                    <a:pt x="18" y="2"/>
                  </a:moveTo>
                  <a:cubicBezTo>
                    <a:pt x="19" y="4"/>
                    <a:pt x="15" y="7"/>
                    <a:pt x="10" y="8"/>
                  </a:cubicBezTo>
                  <a:cubicBezTo>
                    <a:pt x="6" y="10"/>
                    <a:pt x="1" y="10"/>
                    <a:pt x="0" y="8"/>
                  </a:cubicBezTo>
                  <a:cubicBezTo>
                    <a:pt x="0" y="6"/>
                    <a:pt x="3" y="3"/>
                    <a:pt x="8" y="1"/>
                  </a:cubicBezTo>
                  <a:cubicBezTo>
                    <a:pt x="13" y="0"/>
                    <a:pt x="17" y="0"/>
                    <a:pt x="18" y="2"/>
                  </a:cubicBezTo>
                  <a:close/>
                </a:path>
              </a:pathLst>
            </a:custGeom>
            <a:solidFill>
              <a:srgbClr val="FF6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9" name="Freeform 131"/>
            <p:cNvSpPr>
              <a:spLocks noEditPoints="1"/>
            </p:cNvSpPr>
            <p:nvPr/>
          </p:nvSpPr>
          <p:spPr bwMode="auto">
            <a:xfrm>
              <a:off x="2512" y="1000"/>
              <a:ext cx="72" cy="44"/>
            </a:xfrm>
            <a:custGeom>
              <a:avLst/>
              <a:gdLst>
                <a:gd name="T0" fmla="*/ 0 w 20"/>
                <a:gd name="T1" fmla="*/ 10 h 12"/>
                <a:gd name="T2" fmla="*/ 0 w 20"/>
                <a:gd name="T3" fmla="*/ 9 h 12"/>
                <a:gd name="T4" fmla="*/ 0 w 20"/>
                <a:gd name="T5" fmla="*/ 9 h 12"/>
                <a:gd name="T6" fmla="*/ 8 w 20"/>
                <a:gd name="T7" fmla="*/ 1 h 12"/>
                <a:gd name="T8" fmla="*/ 8 w 20"/>
                <a:gd name="T9" fmla="*/ 1 h 12"/>
                <a:gd name="T10" fmla="*/ 15 w 20"/>
                <a:gd name="T11" fmla="*/ 0 h 12"/>
                <a:gd name="T12" fmla="*/ 15 w 20"/>
                <a:gd name="T13" fmla="*/ 0 h 12"/>
                <a:gd name="T14" fmla="*/ 20 w 20"/>
                <a:gd name="T15" fmla="*/ 2 h 12"/>
                <a:gd name="T16" fmla="*/ 20 w 20"/>
                <a:gd name="T17" fmla="*/ 2 h 12"/>
                <a:gd name="T18" fmla="*/ 19 w 20"/>
                <a:gd name="T19" fmla="*/ 3 h 12"/>
                <a:gd name="T20" fmla="*/ 20 w 20"/>
                <a:gd name="T21" fmla="*/ 2 h 12"/>
                <a:gd name="T22" fmla="*/ 20 w 20"/>
                <a:gd name="T23" fmla="*/ 3 h 12"/>
                <a:gd name="T24" fmla="*/ 20 w 20"/>
                <a:gd name="T25" fmla="*/ 3 h 12"/>
                <a:gd name="T26" fmla="*/ 12 w 20"/>
                <a:gd name="T27" fmla="*/ 11 h 12"/>
                <a:gd name="T28" fmla="*/ 12 w 20"/>
                <a:gd name="T29" fmla="*/ 11 h 12"/>
                <a:gd name="T30" fmla="*/ 5 w 20"/>
                <a:gd name="T31" fmla="*/ 12 h 12"/>
                <a:gd name="T32" fmla="*/ 5 w 20"/>
                <a:gd name="T33" fmla="*/ 12 h 12"/>
                <a:gd name="T34" fmla="*/ 0 w 20"/>
                <a:gd name="T35" fmla="*/ 10 h 12"/>
                <a:gd name="T36" fmla="*/ 3 w 20"/>
                <a:gd name="T37" fmla="*/ 9 h 12"/>
                <a:gd name="T38" fmla="*/ 5 w 20"/>
                <a:gd name="T39" fmla="*/ 9 h 12"/>
                <a:gd name="T40" fmla="*/ 5 w 20"/>
                <a:gd name="T41" fmla="*/ 9 h 12"/>
                <a:gd name="T42" fmla="*/ 11 w 20"/>
                <a:gd name="T43" fmla="*/ 8 h 12"/>
                <a:gd name="T44" fmla="*/ 11 w 20"/>
                <a:gd name="T45" fmla="*/ 8 h 12"/>
                <a:gd name="T46" fmla="*/ 17 w 20"/>
                <a:gd name="T47" fmla="*/ 3 h 12"/>
                <a:gd name="T48" fmla="*/ 17 w 20"/>
                <a:gd name="T49" fmla="*/ 3 h 12"/>
                <a:gd name="T50" fmla="*/ 17 w 20"/>
                <a:gd name="T51" fmla="*/ 3 h 12"/>
                <a:gd name="T52" fmla="*/ 15 w 20"/>
                <a:gd name="T53" fmla="*/ 3 h 12"/>
                <a:gd name="T54" fmla="*/ 15 w 20"/>
                <a:gd name="T55" fmla="*/ 3 h 12"/>
                <a:gd name="T56" fmla="*/ 9 w 20"/>
                <a:gd name="T57" fmla="*/ 4 h 12"/>
                <a:gd name="T58" fmla="*/ 9 w 20"/>
                <a:gd name="T59" fmla="*/ 4 h 12"/>
                <a:gd name="T60" fmla="*/ 3 w 20"/>
                <a:gd name="T61" fmla="*/ 9 h 12"/>
                <a:gd name="T62" fmla="*/ 3 w 20"/>
                <a:gd name="T63" fmla="*/ 9 h 12"/>
                <a:gd name="T64" fmla="*/ 3 w 20"/>
                <a:gd name="T65" fmla="*/ 9 h 12"/>
                <a:gd name="T66" fmla="*/ 3 w 20"/>
                <a:gd name="T67" fmla="*/ 9 h 12"/>
                <a:gd name="T68" fmla="*/ 3 w 20"/>
                <a:gd name="T69" fmla="*/ 9 h 12"/>
                <a:gd name="T70" fmla="*/ 3 w 20"/>
                <a:gd name="T71" fmla="*/ 9 h 12"/>
                <a:gd name="T72" fmla="*/ 3 w 20"/>
                <a:gd name="T73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" h="12">
                  <a:moveTo>
                    <a:pt x="0" y="1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5"/>
                    <a:pt x="4" y="3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7" y="0"/>
                    <a:pt x="19" y="0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7"/>
                    <a:pt x="17" y="9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0" y="12"/>
                    <a:pt x="7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2"/>
                    <a:pt x="1" y="12"/>
                    <a:pt x="0" y="10"/>
                  </a:cubicBezTo>
                  <a:close/>
                  <a:moveTo>
                    <a:pt x="3" y="9"/>
                  </a:moveTo>
                  <a:cubicBezTo>
                    <a:pt x="4" y="9"/>
                    <a:pt x="4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7" y="9"/>
                    <a:pt x="9" y="9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5" y="7"/>
                    <a:pt x="18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4" y="3"/>
                    <a:pt x="12" y="3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5" y="5"/>
                    <a:pt x="3" y="8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zh-CN" altLang="en-US" sz="4400" dirty="0" smtClean="0">
                <a:ea typeface="幼圆" panose="02010509060101010101" pitchFamily="49" charset="-122"/>
              </a:rPr>
              <a:t>谢谢！</a:t>
            </a:r>
            <a:endParaRPr lang="zh-CN" altLang="en-US" sz="4400" dirty="0">
              <a:ea typeface="幼圆" panose="02010509060101010101" pitchFamily="49" charset="-122"/>
            </a:endParaRPr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6932644" y="3819139"/>
            <a:ext cx="3260862" cy="1947180"/>
            <a:chOff x="1570" y="801"/>
            <a:chExt cx="4540" cy="2711"/>
          </a:xfrm>
        </p:grpSpPr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1570" y="801"/>
              <a:ext cx="4540" cy="2711"/>
              <a:chOff x="1570" y="801"/>
              <a:chExt cx="4540" cy="2711"/>
            </a:xfrm>
          </p:grpSpPr>
          <p:sp>
            <p:nvSpPr>
              <p:cNvPr id="223" name="Freeform 5"/>
              <p:cNvSpPr>
                <a:spLocks/>
              </p:cNvSpPr>
              <p:nvPr/>
            </p:nvSpPr>
            <p:spPr bwMode="auto">
              <a:xfrm>
                <a:off x="1572" y="2039"/>
                <a:ext cx="4536" cy="1471"/>
              </a:xfrm>
              <a:custGeom>
                <a:avLst/>
                <a:gdLst>
                  <a:gd name="T0" fmla="*/ 1917 w 1917"/>
                  <a:gd name="T1" fmla="*/ 310 h 621"/>
                  <a:gd name="T2" fmla="*/ 959 w 1917"/>
                  <a:gd name="T3" fmla="*/ 621 h 621"/>
                  <a:gd name="T4" fmla="*/ 0 w 1917"/>
                  <a:gd name="T5" fmla="*/ 310 h 621"/>
                  <a:gd name="T6" fmla="*/ 959 w 1917"/>
                  <a:gd name="T7" fmla="*/ 0 h 621"/>
                  <a:gd name="T8" fmla="*/ 1917 w 1917"/>
                  <a:gd name="T9" fmla="*/ 310 h 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7" h="621">
                    <a:moveTo>
                      <a:pt x="1917" y="310"/>
                    </a:moveTo>
                    <a:cubicBezTo>
                      <a:pt x="1917" y="482"/>
                      <a:pt x="1488" y="621"/>
                      <a:pt x="959" y="621"/>
                    </a:cubicBezTo>
                    <a:cubicBezTo>
                      <a:pt x="429" y="621"/>
                      <a:pt x="0" y="482"/>
                      <a:pt x="0" y="310"/>
                    </a:cubicBezTo>
                    <a:cubicBezTo>
                      <a:pt x="0" y="139"/>
                      <a:pt x="463" y="0"/>
                      <a:pt x="959" y="0"/>
                    </a:cubicBezTo>
                    <a:cubicBezTo>
                      <a:pt x="1488" y="0"/>
                      <a:pt x="1917" y="139"/>
                      <a:pt x="1917" y="310"/>
                    </a:cubicBezTo>
                    <a:close/>
                  </a:path>
                </a:pathLst>
              </a:custGeom>
              <a:solidFill>
                <a:srgbClr val="67B3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4" name="Freeform 6"/>
              <p:cNvSpPr>
                <a:spLocks noEditPoints="1"/>
              </p:cNvSpPr>
              <p:nvPr/>
            </p:nvSpPr>
            <p:spPr bwMode="auto">
              <a:xfrm>
                <a:off x="1570" y="2034"/>
                <a:ext cx="4540" cy="1478"/>
              </a:xfrm>
              <a:custGeom>
                <a:avLst/>
                <a:gdLst>
                  <a:gd name="T0" fmla="*/ 282 w 1919"/>
                  <a:gd name="T1" fmla="*/ 533 h 624"/>
                  <a:gd name="T2" fmla="*/ 0 w 1919"/>
                  <a:gd name="T3" fmla="*/ 312 h 624"/>
                  <a:gd name="T4" fmla="*/ 0 w 1919"/>
                  <a:gd name="T5" fmla="*/ 312 h 624"/>
                  <a:gd name="T6" fmla="*/ 294 w 1919"/>
                  <a:gd name="T7" fmla="*/ 91 h 624"/>
                  <a:gd name="T8" fmla="*/ 294 w 1919"/>
                  <a:gd name="T9" fmla="*/ 91 h 624"/>
                  <a:gd name="T10" fmla="*/ 960 w 1919"/>
                  <a:gd name="T11" fmla="*/ 0 h 624"/>
                  <a:gd name="T12" fmla="*/ 960 w 1919"/>
                  <a:gd name="T13" fmla="*/ 0 h 624"/>
                  <a:gd name="T14" fmla="*/ 1638 w 1919"/>
                  <a:gd name="T15" fmla="*/ 91 h 624"/>
                  <a:gd name="T16" fmla="*/ 1638 w 1919"/>
                  <a:gd name="T17" fmla="*/ 91 h 624"/>
                  <a:gd name="T18" fmla="*/ 1919 w 1919"/>
                  <a:gd name="T19" fmla="*/ 312 h 624"/>
                  <a:gd name="T20" fmla="*/ 1919 w 1919"/>
                  <a:gd name="T21" fmla="*/ 312 h 624"/>
                  <a:gd name="T22" fmla="*/ 1638 w 1919"/>
                  <a:gd name="T23" fmla="*/ 533 h 624"/>
                  <a:gd name="T24" fmla="*/ 1638 w 1919"/>
                  <a:gd name="T25" fmla="*/ 533 h 624"/>
                  <a:gd name="T26" fmla="*/ 960 w 1919"/>
                  <a:gd name="T27" fmla="*/ 624 h 624"/>
                  <a:gd name="T28" fmla="*/ 960 w 1919"/>
                  <a:gd name="T29" fmla="*/ 624 h 624"/>
                  <a:gd name="T30" fmla="*/ 282 w 1919"/>
                  <a:gd name="T31" fmla="*/ 533 h 624"/>
                  <a:gd name="T32" fmla="*/ 295 w 1919"/>
                  <a:gd name="T33" fmla="*/ 94 h 624"/>
                  <a:gd name="T34" fmla="*/ 3 w 1919"/>
                  <a:gd name="T35" fmla="*/ 312 h 624"/>
                  <a:gd name="T36" fmla="*/ 3 w 1919"/>
                  <a:gd name="T37" fmla="*/ 312 h 624"/>
                  <a:gd name="T38" fmla="*/ 283 w 1919"/>
                  <a:gd name="T39" fmla="*/ 530 h 624"/>
                  <a:gd name="T40" fmla="*/ 283 w 1919"/>
                  <a:gd name="T41" fmla="*/ 530 h 624"/>
                  <a:gd name="T42" fmla="*/ 960 w 1919"/>
                  <a:gd name="T43" fmla="*/ 621 h 624"/>
                  <a:gd name="T44" fmla="*/ 960 w 1919"/>
                  <a:gd name="T45" fmla="*/ 621 h 624"/>
                  <a:gd name="T46" fmla="*/ 1637 w 1919"/>
                  <a:gd name="T47" fmla="*/ 530 h 624"/>
                  <a:gd name="T48" fmla="*/ 1637 w 1919"/>
                  <a:gd name="T49" fmla="*/ 530 h 624"/>
                  <a:gd name="T50" fmla="*/ 1916 w 1919"/>
                  <a:gd name="T51" fmla="*/ 312 h 624"/>
                  <a:gd name="T52" fmla="*/ 1916 w 1919"/>
                  <a:gd name="T53" fmla="*/ 312 h 624"/>
                  <a:gd name="T54" fmla="*/ 1637 w 1919"/>
                  <a:gd name="T55" fmla="*/ 94 h 624"/>
                  <a:gd name="T56" fmla="*/ 1637 w 1919"/>
                  <a:gd name="T57" fmla="*/ 94 h 624"/>
                  <a:gd name="T58" fmla="*/ 960 w 1919"/>
                  <a:gd name="T59" fmla="*/ 3 h 624"/>
                  <a:gd name="T60" fmla="*/ 960 w 1919"/>
                  <a:gd name="T61" fmla="*/ 3 h 624"/>
                  <a:gd name="T62" fmla="*/ 960 w 1919"/>
                  <a:gd name="T63" fmla="*/ 3 h 624"/>
                  <a:gd name="T64" fmla="*/ 960 w 1919"/>
                  <a:gd name="T65" fmla="*/ 3 h 624"/>
                  <a:gd name="T66" fmla="*/ 295 w 1919"/>
                  <a:gd name="T67" fmla="*/ 9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919" h="624">
                    <a:moveTo>
                      <a:pt x="282" y="533"/>
                    </a:moveTo>
                    <a:cubicBezTo>
                      <a:pt x="108" y="477"/>
                      <a:pt x="0" y="399"/>
                      <a:pt x="0" y="312"/>
                    </a:cubicBezTo>
                    <a:cubicBezTo>
                      <a:pt x="0" y="312"/>
                      <a:pt x="0" y="312"/>
                      <a:pt x="0" y="312"/>
                    </a:cubicBezTo>
                    <a:cubicBezTo>
                      <a:pt x="0" y="225"/>
                      <a:pt x="116" y="148"/>
                      <a:pt x="294" y="91"/>
                    </a:cubicBezTo>
                    <a:cubicBezTo>
                      <a:pt x="294" y="91"/>
                      <a:pt x="294" y="91"/>
                      <a:pt x="294" y="91"/>
                    </a:cubicBezTo>
                    <a:cubicBezTo>
                      <a:pt x="472" y="35"/>
                      <a:pt x="712" y="0"/>
                      <a:pt x="960" y="0"/>
                    </a:cubicBezTo>
                    <a:cubicBezTo>
                      <a:pt x="960" y="0"/>
                      <a:pt x="960" y="0"/>
                      <a:pt x="960" y="0"/>
                    </a:cubicBezTo>
                    <a:cubicBezTo>
                      <a:pt x="1224" y="0"/>
                      <a:pt x="1464" y="35"/>
                      <a:pt x="1638" y="91"/>
                    </a:cubicBezTo>
                    <a:cubicBezTo>
                      <a:pt x="1638" y="91"/>
                      <a:pt x="1638" y="91"/>
                      <a:pt x="1638" y="91"/>
                    </a:cubicBezTo>
                    <a:cubicBezTo>
                      <a:pt x="1811" y="148"/>
                      <a:pt x="1919" y="225"/>
                      <a:pt x="1919" y="312"/>
                    </a:cubicBezTo>
                    <a:cubicBezTo>
                      <a:pt x="1919" y="312"/>
                      <a:pt x="1919" y="312"/>
                      <a:pt x="1919" y="312"/>
                    </a:cubicBezTo>
                    <a:cubicBezTo>
                      <a:pt x="1919" y="399"/>
                      <a:pt x="1811" y="477"/>
                      <a:pt x="1638" y="533"/>
                    </a:cubicBezTo>
                    <a:cubicBezTo>
                      <a:pt x="1638" y="533"/>
                      <a:pt x="1638" y="533"/>
                      <a:pt x="1638" y="533"/>
                    </a:cubicBezTo>
                    <a:cubicBezTo>
                      <a:pt x="1464" y="589"/>
                      <a:pt x="1224" y="624"/>
                      <a:pt x="960" y="624"/>
                    </a:cubicBezTo>
                    <a:cubicBezTo>
                      <a:pt x="960" y="624"/>
                      <a:pt x="960" y="624"/>
                      <a:pt x="960" y="624"/>
                    </a:cubicBezTo>
                    <a:cubicBezTo>
                      <a:pt x="695" y="624"/>
                      <a:pt x="455" y="589"/>
                      <a:pt x="282" y="533"/>
                    </a:cubicBezTo>
                    <a:close/>
                    <a:moveTo>
                      <a:pt x="295" y="94"/>
                    </a:moveTo>
                    <a:cubicBezTo>
                      <a:pt x="118" y="150"/>
                      <a:pt x="3" y="228"/>
                      <a:pt x="3" y="312"/>
                    </a:cubicBezTo>
                    <a:cubicBezTo>
                      <a:pt x="3" y="312"/>
                      <a:pt x="3" y="312"/>
                      <a:pt x="3" y="312"/>
                    </a:cubicBezTo>
                    <a:cubicBezTo>
                      <a:pt x="3" y="397"/>
                      <a:pt x="109" y="474"/>
                      <a:pt x="283" y="530"/>
                    </a:cubicBezTo>
                    <a:cubicBezTo>
                      <a:pt x="283" y="530"/>
                      <a:pt x="283" y="530"/>
                      <a:pt x="283" y="530"/>
                    </a:cubicBezTo>
                    <a:cubicBezTo>
                      <a:pt x="456" y="586"/>
                      <a:pt x="695" y="621"/>
                      <a:pt x="960" y="621"/>
                    </a:cubicBezTo>
                    <a:cubicBezTo>
                      <a:pt x="960" y="621"/>
                      <a:pt x="960" y="621"/>
                      <a:pt x="960" y="621"/>
                    </a:cubicBezTo>
                    <a:cubicBezTo>
                      <a:pt x="1224" y="621"/>
                      <a:pt x="1464" y="586"/>
                      <a:pt x="1637" y="530"/>
                    </a:cubicBezTo>
                    <a:cubicBezTo>
                      <a:pt x="1637" y="530"/>
                      <a:pt x="1637" y="530"/>
                      <a:pt x="1637" y="530"/>
                    </a:cubicBezTo>
                    <a:cubicBezTo>
                      <a:pt x="1810" y="474"/>
                      <a:pt x="1917" y="397"/>
                      <a:pt x="1916" y="312"/>
                    </a:cubicBezTo>
                    <a:cubicBezTo>
                      <a:pt x="1916" y="312"/>
                      <a:pt x="1916" y="312"/>
                      <a:pt x="1916" y="312"/>
                    </a:cubicBezTo>
                    <a:cubicBezTo>
                      <a:pt x="1917" y="228"/>
                      <a:pt x="1810" y="150"/>
                      <a:pt x="1637" y="94"/>
                    </a:cubicBezTo>
                    <a:cubicBezTo>
                      <a:pt x="1637" y="94"/>
                      <a:pt x="1637" y="94"/>
                      <a:pt x="1637" y="94"/>
                    </a:cubicBezTo>
                    <a:cubicBezTo>
                      <a:pt x="1464" y="38"/>
                      <a:pt x="1224" y="3"/>
                      <a:pt x="960" y="3"/>
                    </a:cubicBezTo>
                    <a:cubicBezTo>
                      <a:pt x="960" y="3"/>
                      <a:pt x="960" y="3"/>
                      <a:pt x="960" y="3"/>
                    </a:cubicBezTo>
                    <a:cubicBezTo>
                      <a:pt x="960" y="3"/>
                      <a:pt x="960" y="3"/>
                      <a:pt x="960" y="3"/>
                    </a:cubicBezTo>
                    <a:cubicBezTo>
                      <a:pt x="960" y="3"/>
                      <a:pt x="960" y="3"/>
                      <a:pt x="960" y="3"/>
                    </a:cubicBezTo>
                    <a:cubicBezTo>
                      <a:pt x="712" y="3"/>
                      <a:pt x="472" y="38"/>
                      <a:pt x="295" y="94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" name="Freeform 7"/>
              <p:cNvSpPr>
                <a:spLocks/>
              </p:cNvSpPr>
              <p:nvPr/>
            </p:nvSpPr>
            <p:spPr bwMode="auto">
              <a:xfrm>
                <a:off x="1572" y="1966"/>
                <a:ext cx="4536" cy="1471"/>
              </a:xfrm>
              <a:custGeom>
                <a:avLst/>
                <a:gdLst>
                  <a:gd name="T0" fmla="*/ 1917 w 1917"/>
                  <a:gd name="T1" fmla="*/ 310 h 621"/>
                  <a:gd name="T2" fmla="*/ 959 w 1917"/>
                  <a:gd name="T3" fmla="*/ 621 h 621"/>
                  <a:gd name="T4" fmla="*/ 0 w 1917"/>
                  <a:gd name="T5" fmla="*/ 310 h 621"/>
                  <a:gd name="T6" fmla="*/ 959 w 1917"/>
                  <a:gd name="T7" fmla="*/ 0 h 621"/>
                  <a:gd name="T8" fmla="*/ 1917 w 1917"/>
                  <a:gd name="T9" fmla="*/ 310 h 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7" h="621">
                    <a:moveTo>
                      <a:pt x="1917" y="310"/>
                    </a:moveTo>
                    <a:cubicBezTo>
                      <a:pt x="1917" y="482"/>
                      <a:pt x="1488" y="621"/>
                      <a:pt x="959" y="621"/>
                    </a:cubicBezTo>
                    <a:cubicBezTo>
                      <a:pt x="429" y="621"/>
                      <a:pt x="0" y="482"/>
                      <a:pt x="0" y="310"/>
                    </a:cubicBezTo>
                    <a:cubicBezTo>
                      <a:pt x="0" y="139"/>
                      <a:pt x="463" y="0"/>
                      <a:pt x="959" y="0"/>
                    </a:cubicBezTo>
                    <a:cubicBezTo>
                      <a:pt x="1488" y="0"/>
                      <a:pt x="1917" y="139"/>
                      <a:pt x="1917" y="310"/>
                    </a:cubicBezTo>
                    <a:close/>
                  </a:path>
                </a:pathLst>
              </a:custGeom>
              <a:solidFill>
                <a:srgbClr val="96E0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" name="Freeform 8"/>
              <p:cNvSpPr>
                <a:spLocks noEditPoints="1"/>
              </p:cNvSpPr>
              <p:nvPr/>
            </p:nvSpPr>
            <p:spPr bwMode="auto">
              <a:xfrm>
                <a:off x="1570" y="1963"/>
                <a:ext cx="4540" cy="1476"/>
              </a:xfrm>
              <a:custGeom>
                <a:avLst/>
                <a:gdLst>
                  <a:gd name="T0" fmla="*/ 282 w 1919"/>
                  <a:gd name="T1" fmla="*/ 532 h 623"/>
                  <a:gd name="T2" fmla="*/ 0 w 1919"/>
                  <a:gd name="T3" fmla="*/ 311 h 623"/>
                  <a:gd name="T4" fmla="*/ 0 w 1919"/>
                  <a:gd name="T5" fmla="*/ 311 h 623"/>
                  <a:gd name="T6" fmla="*/ 294 w 1919"/>
                  <a:gd name="T7" fmla="*/ 91 h 623"/>
                  <a:gd name="T8" fmla="*/ 294 w 1919"/>
                  <a:gd name="T9" fmla="*/ 91 h 623"/>
                  <a:gd name="T10" fmla="*/ 960 w 1919"/>
                  <a:gd name="T11" fmla="*/ 0 h 623"/>
                  <a:gd name="T12" fmla="*/ 960 w 1919"/>
                  <a:gd name="T13" fmla="*/ 0 h 623"/>
                  <a:gd name="T14" fmla="*/ 1638 w 1919"/>
                  <a:gd name="T15" fmla="*/ 91 h 623"/>
                  <a:gd name="T16" fmla="*/ 1638 w 1919"/>
                  <a:gd name="T17" fmla="*/ 91 h 623"/>
                  <a:gd name="T18" fmla="*/ 1919 w 1919"/>
                  <a:gd name="T19" fmla="*/ 311 h 623"/>
                  <a:gd name="T20" fmla="*/ 1919 w 1919"/>
                  <a:gd name="T21" fmla="*/ 311 h 623"/>
                  <a:gd name="T22" fmla="*/ 1638 w 1919"/>
                  <a:gd name="T23" fmla="*/ 532 h 623"/>
                  <a:gd name="T24" fmla="*/ 1638 w 1919"/>
                  <a:gd name="T25" fmla="*/ 532 h 623"/>
                  <a:gd name="T26" fmla="*/ 960 w 1919"/>
                  <a:gd name="T27" fmla="*/ 623 h 623"/>
                  <a:gd name="T28" fmla="*/ 960 w 1919"/>
                  <a:gd name="T29" fmla="*/ 623 h 623"/>
                  <a:gd name="T30" fmla="*/ 282 w 1919"/>
                  <a:gd name="T31" fmla="*/ 532 h 623"/>
                  <a:gd name="T32" fmla="*/ 295 w 1919"/>
                  <a:gd name="T33" fmla="*/ 93 h 623"/>
                  <a:gd name="T34" fmla="*/ 3 w 1919"/>
                  <a:gd name="T35" fmla="*/ 311 h 623"/>
                  <a:gd name="T36" fmla="*/ 3 w 1919"/>
                  <a:gd name="T37" fmla="*/ 311 h 623"/>
                  <a:gd name="T38" fmla="*/ 283 w 1919"/>
                  <a:gd name="T39" fmla="*/ 529 h 623"/>
                  <a:gd name="T40" fmla="*/ 283 w 1919"/>
                  <a:gd name="T41" fmla="*/ 529 h 623"/>
                  <a:gd name="T42" fmla="*/ 960 w 1919"/>
                  <a:gd name="T43" fmla="*/ 620 h 623"/>
                  <a:gd name="T44" fmla="*/ 960 w 1919"/>
                  <a:gd name="T45" fmla="*/ 620 h 623"/>
                  <a:gd name="T46" fmla="*/ 1637 w 1919"/>
                  <a:gd name="T47" fmla="*/ 529 h 623"/>
                  <a:gd name="T48" fmla="*/ 1637 w 1919"/>
                  <a:gd name="T49" fmla="*/ 529 h 623"/>
                  <a:gd name="T50" fmla="*/ 1916 w 1919"/>
                  <a:gd name="T51" fmla="*/ 311 h 623"/>
                  <a:gd name="T52" fmla="*/ 1916 w 1919"/>
                  <a:gd name="T53" fmla="*/ 311 h 623"/>
                  <a:gd name="T54" fmla="*/ 1637 w 1919"/>
                  <a:gd name="T55" fmla="*/ 93 h 623"/>
                  <a:gd name="T56" fmla="*/ 1637 w 1919"/>
                  <a:gd name="T57" fmla="*/ 93 h 623"/>
                  <a:gd name="T58" fmla="*/ 960 w 1919"/>
                  <a:gd name="T59" fmla="*/ 3 h 623"/>
                  <a:gd name="T60" fmla="*/ 960 w 1919"/>
                  <a:gd name="T61" fmla="*/ 3 h 623"/>
                  <a:gd name="T62" fmla="*/ 295 w 1919"/>
                  <a:gd name="T63" fmla="*/ 93 h 6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919" h="623">
                    <a:moveTo>
                      <a:pt x="282" y="532"/>
                    </a:moveTo>
                    <a:cubicBezTo>
                      <a:pt x="108" y="476"/>
                      <a:pt x="0" y="399"/>
                      <a:pt x="0" y="311"/>
                    </a:cubicBezTo>
                    <a:cubicBezTo>
                      <a:pt x="0" y="311"/>
                      <a:pt x="0" y="311"/>
                      <a:pt x="0" y="311"/>
                    </a:cubicBezTo>
                    <a:cubicBezTo>
                      <a:pt x="0" y="224"/>
                      <a:pt x="116" y="147"/>
                      <a:pt x="294" y="91"/>
                    </a:cubicBezTo>
                    <a:cubicBezTo>
                      <a:pt x="294" y="91"/>
                      <a:pt x="294" y="91"/>
                      <a:pt x="294" y="91"/>
                    </a:cubicBezTo>
                    <a:cubicBezTo>
                      <a:pt x="472" y="34"/>
                      <a:pt x="712" y="0"/>
                      <a:pt x="960" y="0"/>
                    </a:cubicBezTo>
                    <a:cubicBezTo>
                      <a:pt x="960" y="0"/>
                      <a:pt x="960" y="0"/>
                      <a:pt x="960" y="0"/>
                    </a:cubicBezTo>
                    <a:cubicBezTo>
                      <a:pt x="1224" y="0"/>
                      <a:pt x="1464" y="34"/>
                      <a:pt x="1638" y="91"/>
                    </a:cubicBezTo>
                    <a:cubicBezTo>
                      <a:pt x="1638" y="91"/>
                      <a:pt x="1638" y="91"/>
                      <a:pt x="1638" y="91"/>
                    </a:cubicBezTo>
                    <a:cubicBezTo>
                      <a:pt x="1811" y="147"/>
                      <a:pt x="1919" y="224"/>
                      <a:pt x="1919" y="311"/>
                    </a:cubicBezTo>
                    <a:cubicBezTo>
                      <a:pt x="1919" y="311"/>
                      <a:pt x="1919" y="311"/>
                      <a:pt x="1919" y="311"/>
                    </a:cubicBezTo>
                    <a:cubicBezTo>
                      <a:pt x="1919" y="399"/>
                      <a:pt x="1811" y="476"/>
                      <a:pt x="1638" y="532"/>
                    </a:cubicBezTo>
                    <a:cubicBezTo>
                      <a:pt x="1638" y="532"/>
                      <a:pt x="1638" y="532"/>
                      <a:pt x="1638" y="532"/>
                    </a:cubicBezTo>
                    <a:cubicBezTo>
                      <a:pt x="1464" y="588"/>
                      <a:pt x="1224" y="623"/>
                      <a:pt x="960" y="623"/>
                    </a:cubicBezTo>
                    <a:cubicBezTo>
                      <a:pt x="960" y="623"/>
                      <a:pt x="960" y="623"/>
                      <a:pt x="960" y="623"/>
                    </a:cubicBezTo>
                    <a:cubicBezTo>
                      <a:pt x="695" y="623"/>
                      <a:pt x="455" y="588"/>
                      <a:pt x="282" y="532"/>
                    </a:cubicBezTo>
                    <a:close/>
                    <a:moveTo>
                      <a:pt x="295" y="93"/>
                    </a:moveTo>
                    <a:cubicBezTo>
                      <a:pt x="118" y="149"/>
                      <a:pt x="3" y="227"/>
                      <a:pt x="3" y="311"/>
                    </a:cubicBezTo>
                    <a:cubicBezTo>
                      <a:pt x="3" y="311"/>
                      <a:pt x="3" y="311"/>
                      <a:pt x="3" y="311"/>
                    </a:cubicBezTo>
                    <a:cubicBezTo>
                      <a:pt x="3" y="396"/>
                      <a:pt x="109" y="473"/>
                      <a:pt x="283" y="529"/>
                    </a:cubicBezTo>
                    <a:cubicBezTo>
                      <a:pt x="283" y="529"/>
                      <a:pt x="283" y="529"/>
                      <a:pt x="283" y="529"/>
                    </a:cubicBezTo>
                    <a:cubicBezTo>
                      <a:pt x="456" y="586"/>
                      <a:pt x="695" y="620"/>
                      <a:pt x="960" y="620"/>
                    </a:cubicBezTo>
                    <a:cubicBezTo>
                      <a:pt x="960" y="620"/>
                      <a:pt x="960" y="620"/>
                      <a:pt x="960" y="620"/>
                    </a:cubicBezTo>
                    <a:cubicBezTo>
                      <a:pt x="1224" y="620"/>
                      <a:pt x="1464" y="586"/>
                      <a:pt x="1637" y="529"/>
                    </a:cubicBezTo>
                    <a:cubicBezTo>
                      <a:pt x="1637" y="529"/>
                      <a:pt x="1637" y="529"/>
                      <a:pt x="1637" y="529"/>
                    </a:cubicBezTo>
                    <a:cubicBezTo>
                      <a:pt x="1810" y="473"/>
                      <a:pt x="1917" y="396"/>
                      <a:pt x="1916" y="311"/>
                    </a:cubicBezTo>
                    <a:cubicBezTo>
                      <a:pt x="1916" y="311"/>
                      <a:pt x="1916" y="311"/>
                      <a:pt x="1916" y="311"/>
                    </a:cubicBezTo>
                    <a:cubicBezTo>
                      <a:pt x="1917" y="227"/>
                      <a:pt x="1810" y="149"/>
                      <a:pt x="1637" y="93"/>
                    </a:cubicBezTo>
                    <a:cubicBezTo>
                      <a:pt x="1637" y="93"/>
                      <a:pt x="1637" y="93"/>
                      <a:pt x="1637" y="93"/>
                    </a:cubicBezTo>
                    <a:cubicBezTo>
                      <a:pt x="1464" y="37"/>
                      <a:pt x="1224" y="3"/>
                      <a:pt x="960" y="3"/>
                    </a:cubicBezTo>
                    <a:cubicBezTo>
                      <a:pt x="960" y="3"/>
                      <a:pt x="960" y="3"/>
                      <a:pt x="960" y="3"/>
                    </a:cubicBezTo>
                    <a:cubicBezTo>
                      <a:pt x="712" y="3"/>
                      <a:pt x="472" y="37"/>
                      <a:pt x="295" y="9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7" name="Freeform 9"/>
              <p:cNvSpPr>
                <a:spLocks/>
              </p:cNvSpPr>
              <p:nvPr/>
            </p:nvSpPr>
            <p:spPr bwMode="auto">
              <a:xfrm>
                <a:off x="4071" y="801"/>
                <a:ext cx="650" cy="561"/>
              </a:xfrm>
              <a:custGeom>
                <a:avLst/>
                <a:gdLst>
                  <a:gd name="T0" fmla="*/ 178 w 275"/>
                  <a:gd name="T1" fmla="*/ 13 h 237"/>
                  <a:gd name="T2" fmla="*/ 190 w 275"/>
                  <a:gd name="T3" fmla="*/ 35 h 237"/>
                  <a:gd name="T4" fmla="*/ 224 w 275"/>
                  <a:gd name="T5" fmla="*/ 46 h 237"/>
                  <a:gd name="T6" fmla="*/ 234 w 275"/>
                  <a:gd name="T7" fmla="*/ 87 h 237"/>
                  <a:gd name="T8" fmla="*/ 263 w 275"/>
                  <a:gd name="T9" fmla="*/ 137 h 237"/>
                  <a:gd name="T10" fmla="*/ 234 w 275"/>
                  <a:gd name="T11" fmla="*/ 165 h 237"/>
                  <a:gd name="T12" fmla="*/ 215 w 275"/>
                  <a:gd name="T13" fmla="*/ 208 h 237"/>
                  <a:gd name="T14" fmla="*/ 164 w 275"/>
                  <a:gd name="T15" fmla="*/ 223 h 237"/>
                  <a:gd name="T16" fmla="*/ 140 w 275"/>
                  <a:gd name="T17" fmla="*/ 221 h 237"/>
                  <a:gd name="T18" fmla="*/ 118 w 275"/>
                  <a:gd name="T19" fmla="*/ 231 h 237"/>
                  <a:gd name="T20" fmla="*/ 87 w 275"/>
                  <a:gd name="T21" fmla="*/ 224 h 237"/>
                  <a:gd name="T22" fmla="*/ 71 w 275"/>
                  <a:gd name="T23" fmla="*/ 211 h 237"/>
                  <a:gd name="T24" fmla="*/ 29 w 275"/>
                  <a:gd name="T25" fmla="*/ 207 h 237"/>
                  <a:gd name="T26" fmla="*/ 17 w 275"/>
                  <a:gd name="T27" fmla="*/ 154 h 237"/>
                  <a:gd name="T28" fmla="*/ 9 w 275"/>
                  <a:gd name="T29" fmla="*/ 123 h 237"/>
                  <a:gd name="T30" fmla="*/ 14 w 275"/>
                  <a:gd name="T31" fmla="*/ 102 h 237"/>
                  <a:gd name="T32" fmla="*/ 6 w 275"/>
                  <a:gd name="T33" fmla="*/ 69 h 237"/>
                  <a:gd name="T34" fmla="*/ 34 w 275"/>
                  <a:gd name="T35" fmla="*/ 40 h 237"/>
                  <a:gd name="T36" fmla="*/ 100 w 275"/>
                  <a:gd name="T37" fmla="*/ 11 h 237"/>
                  <a:gd name="T38" fmla="*/ 129 w 275"/>
                  <a:gd name="T39" fmla="*/ 12 h 237"/>
                  <a:gd name="T40" fmla="*/ 178 w 275"/>
                  <a:gd name="T41" fmla="*/ 13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5" h="237">
                    <a:moveTo>
                      <a:pt x="178" y="13"/>
                    </a:moveTo>
                    <a:cubicBezTo>
                      <a:pt x="186" y="21"/>
                      <a:pt x="180" y="29"/>
                      <a:pt x="190" y="35"/>
                    </a:cubicBezTo>
                    <a:cubicBezTo>
                      <a:pt x="200" y="42"/>
                      <a:pt x="216" y="37"/>
                      <a:pt x="224" y="46"/>
                    </a:cubicBezTo>
                    <a:cubicBezTo>
                      <a:pt x="235" y="57"/>
                      <a:pt x="224" y="75"/>
                      <a:pt x="234" y="87"/>
                    </a:cubicBezTo>
                    <a:cubicBezTo>
                      <a:pt x="245" y="102"/>
                      <a:pt x="275" y="108"/>
                      <a:pt x="263" y="137"/>
                    </a:cubicBezTo>
                    <a:cubicBezTo>
                      <a:pt x="258" y="150"/>
                      <a:pt x="240" y="152"/>
                      <a:pt x="234" y="165"/>
                    </a:cubicBezTo>
                    <a:cubicBezTo>
                      <a:pt x="228" y="180"/>
                      <a:pt x="229" y="197"/>
                      <a:pt x="215" y="208"/>
                    </a:cubicBezTo>
                    <a:cubicBezTo>
                      <a:pt x="200" y="220"/>
                      <a:pt x="182" y="224"/>
                      <a:pt x="164" y="223"/>
                    </a:cubicBezTo>
                    <a:cubicBezTo>
                      <a:pt x="155" y="223"/>
                      <a:pt x="150" y="220"/>
                      <a:pt x="140" y="221"/>
                    </a:cubicBezTo>
                    <a:cubicBezTo>
                      <a:pt x="131" y="222"/>
                      <a:pt x="125" y="227"/>
                      <a:pt x="118" y="231"/>
                    </a:cubicBezTo>
                    <a:cubicBezTo>
                      <a:pt x="108" y="237"/>
                      <a:pt x="93" y="231"/>
                      <a:pt x="87" y="224"/>
                    </a:cubicBezTo>
                    <a:cubicBezTo>
                      <a:pt x="82" y="218"/>
                      <a:pt x="79" y="212"/>
                      <a:pt x="71" y="211"/>
                    </a:cubicBezTo>
                    <a:cubicBezTo>
                      <a:pt x="56" y="209"/>
                      <a:pt x="42" y="216"/>
                      <a:pt x="29" y="207"/>
                    </a:cubicBezTo>
                    <a:cubicBezTo>
                      <a:pt x="9" y="193"/>
                      <a:pt x="22" y="172"/>
                      <a:pt x="17" y="154"/>
                    </a:cubicBezTo>
                    <a:cubicBezTo>
                      <a:pt x="15" y="143"/>
                      <a:pt x="5" y="135"/>
                      <a:pt x="9" y="123"/>
                    </a:cubicBezTo>
                    <a:cubicBezTo>
                      <a:pt x="12" y="114"/>
                      <a:pt x="16" y="111"/>
                      <a:pt x="14" y="102"/>
                    </a:cubicBezTo>
                    <a:cubicBezTo>
                      <a:pt x="11" y="93"/>
                      <a:pt x="0" y="81"/>
                      <a:pt x="6" y="69"/>
                    </a:cubicBezTo>
                    <a:cubicBezTo>
                      <a:pt x="12" y="57"/>
                      <a:pt x="30" y="53"/>
                      <a:pt x="34" y="40"/>
                    </a:cubicBezTo>
                    <a:cubicBezTo>
                      <a:pt x="44" y="8"/>
                      <a:pt x="73" y="1"/>
                      <a:pt x="100" y="11"/>
                    </a:cubicBezTo>
                    <a:cubicBezTo>
                      <a:pt x="100" y="11"/>
                      <a:pt x="111" y="15"/>
                      <a:pt x="129" y="12"/>
                    </a:cubicBezTo>
                    <a:cubicBezTo>
                      <a:pt x="147" y="10"/>
                      <a:pt x="165" y="0"/>
                      <a:pt x="178" y="1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8" name="Freeform 10"/>
              <p:cNvSpPr>
                <a:spLocks/>
              </p:cNvSpPr>
              <p:nvPr/>
            </p:nvSpPr>
            <p:spPr bwMode="auto">
              <a:xfrm>
                <a:off x="4075" y="812"/>
                <a:ext cx="628" cy="545"/>
              </a:xfrm>
              <a:custGeom>
                <a:avLst/>
                <a:gdLst>
                  <a:gd name="T0" fmla="*/ 83 w 265"/>
                  <a:gd name="T1" fmla="*/ 220 h 230"/>
                  <a:gd name="T2" fmla="*/ 64 w 265"/>
                  <a:gd name="T3" fmla="*/ 207 h 230"/>
                  <a:gd name="T4" fmla="*/ 44 w 265"/>
                  <a:gd name="T5" fmla="*/ 209 h 230"/>
                  <a:gd name="T6" fmla="*/ 14 w 265"/>
                  <a:gd name="T7" fmla="*/ 178 h 230"/>
                  <a:gd name="T8" fmla="*/ 15 w 265"/>
                  <a:gd name="T9" fmla="*/ 159 h 230"/>
                  <a:gd name="T10" fmla="*/ 5 w 265"/>
                  <a:gd name="T11" fmla="*/ 124 h 230"/>
                  <a:gd name="T12" fmla="*/ 6 w 265"/>
                  <a:gd name="T13" fmla="*/ 117 h 230"/>
                  <a:gd name="T14" fmla="*/ 10 w 265"/>
                  <a:gd name="T15" fmla="*/ 97 h 230"/>
                  <a:gd name="T16" fmla="*/ 0 w 265"/>
                  <a:gd name="T17" fmla="*/ 71 h 230"/>
                  <a:gd name="T18" fmla="*/ 31 w 265"/>
                  <a:gd name="T19" fmla="*/ 35 h 230"/>
                  <a:gd name="T20" fmla="*/ 76 w 265"/>
                  <a:gd name="T21" fmla="*/ 0 h 230"/>
                  <a:gd name="T22" fmla="*/ 116 w 265"/>
                  <a:gd name="T23" fmla="*/ 7 h 230"/>
                  <a:gd name="T24" fmla="*/ 127 w 265"/>
                  <a:gd name="T25" fmla="*/ 6 h 230"/>
                  <a:gd name="T26" fmla="*/ 177 w 265"/>
                  <a:gd name="T27" fmla="*/ 7 h 230"/>
                  <a:gd name="T28" fmla="*/ 175 w 265"/>
                  <a:gd name="T29" fmla="*/ 9 h 230"/>
                  <a:gd name="T30" fmla="*/ 127 w 265"/>
                  <a:gd name="T31" fmla="*/ 9 h 230"/>
                  <a:gd name="T32" fmla="*/ 116 w 265"/>
                  <a:gd name="T33" fmla="*/ 10 h 230"/>
                  <a:gd name="T34" fmla="*/ 76 w 265"/>
                  <a:gd name="T35" fmla="*/ 3 h 230"/>
                  <a:gd name="T36" fmla="*/ 33 w 265"/>
                  <a:gd name="T37" fmla="*/ 36 h 230"/>
                  <a:gd name="T38" fmla="*/ 3 w 265"/>
                  <a:gd name="T39" fmla="*/ 71 h 230"/>
                  <a:gd name="T40" fmla="*/ 13 w 265"/>
                  <a:gd name="T41" fmla="*/ 97 h 230"/>
                  <a:gd name="T42" fmla="*/ 9 w 265"/>
                  <a:gd name="T43" fmla="*/ 118 h 230"/>
                  <a:gd name="T44" fmla="*/ 8 w 265"/>
                  <a:gd name="T45" fmla="*/ 124 h 230"/>
                  <a:gd name="T46" fmla="*/ 18 w 265"/>
                  <a:gd name="T47" fmla="*/ 159 h 230"/>
                  <a:gd name="T48" fmla="*/ 17 w 265"/>
                  <a:gd name="T49" fmla="*/ 178 h 230"/>
                  <a:gd name="T50" fmla="*/ 44 w 265"/>
                  <a:gd name="T51" fmla="*/ 206 h 230"/>
                  <a:gd name="T52" fmla="*/ 64 w 265"/>
                  <a:gd name="T53" fmla="*/ 204 h 230"/>
                  <a:gd name="T54" fmla="*/ 86 w 265"/>
                  <a:gd name="T55" fmla="*/ 218 h 230"/>
                  <a:gd name="T56" fmla="*/ 106 w 265"/>
                  <a:gd name="T57" fmla="*/ 227 h 230"/>
                  <a:gd name="T58" fmla="*/ 138 w 265"/>
                  <a:gd name="T59" fmla="*/ 214 h 230"/>
                  <a:gd name="T60" fmla="*/ 142 w 265"/>
                  <a:gd name="T61" fmla="*/ 214 h 230"/>
                  <a:gd name="T62" fmla="*/ 166 w 265"/>
                  <a:gd name="T63" fmla="*/ 217 h 230"/>
                  <a:gd name="T64" fmla="*/ 212 w 265"/>
                  <a:gd name="T65" fmla="*/ 202 h 230"/>
                  <a:gd name="T66" fmla="*/ 260 w 265"/>
                  <a:gd name="T67" fmla="*/ 132 h 230"/>
                  <a:gd name="T68" fmla="*/ 262 w 265"/>
                  <a:gd name="T69" fmla="*/ 120 h 230"/>
                  <a:gd name="T70" fmla="*/ 226 w 265"/>
                  <a:gd name="T71" fmla="*/ 65 h 230"/>
                  <a:gd name="T72" fmla="*/ 226 w 265"/>
                  <a:gd name="T73" fmla="*/ 58 h 230"/>
                  <a:gd name="T74" fmla="*/ 187 w 265"/>
                  <a:gd name="T75" fmla="*/ 32 h 230"/>
                  <a:gd name="T76" fmla="*/ 180 w 265"/>
                  <a:gd name="T77" fmla="*/ 20 h 230"/>
                  <a:gd name="T78" fmla="*/ 176 w 265"/>
                  <a:gd name="T79" fmla="*/ 8 h 230"/>
                  <a:gd name="T80" fmla="*/ 183 w 265"/>
                  <a:gd name="T81" fmla="*/ 20 h 230"/>
                  <a:gd name="T82" fmla="*/ 223 w 265"/>
                  <a:gd name="T83" fmla="*/ 40 h 230"/>
                  <a:gd name="T84" fmla="*/ 229 w 265"/>
                  <a:gd name="T85" fmla="*/ 58 h 230"/>
                  <a:gd name="T86" fmla="*/ 233 w 265"/>
                  <a:gd name="T87" fmla="*/ 81 h 230"/>
                  <a:gd name="T88" fmla="*/ 265 w 265"/>
                  <a:gd name="T89" fmla="*/ 120 h 230"/>
                  <a:gd name="T90" fmla="*/ 234 w 265"/>
                  <a:gd name="T91" fmla="*/ 161 h 230"/>
                  <a:gd name="T92" fmla="*/ 214 w 265"/>
                  <a:gd name="T93" fmla="*/ 204 h 230"/>
                  <a:gd name="T94" fmla="*/ 162 w 265"/>
                  <a:gd name="T95" fmla="*/ 220 h 230"/>
                  <a:gd name="T96" fmla="*/ 142 w 265"/>
                  <a:gd name="T97" fmla="*/ 217 h 230"/>
                  <a:gd name="T98" fmla="*/ 117 w 265"/>
                  <a:gd name="T99" fmla="*/ 227 h 230"/>
                  <a:gd name="T100" fmla="*/ 106 w 265"/>
                  <a:gd name="T101" fmla="*/ 23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65" h="230">
                    <a:moveTo>
                      <a:pt x="106" y="230"/>
                    </a:moveTo>
                    <a:cubicBezTo>
                      <a:pt x="98" y="230"/>
                      <a:pt x="88" y="225"/>
                      <a:pt x="83" y="220"/>
                    </a:cubicBezTo>
                    <a:cubicBezTo>
                      <a:pt x="83" y="220"/>
                      <a:pt x="83" y="220"/>
                      <a:pt x="83" y="220"/>
                    </a:cubicBezTo>
                    <a:cubicBezTo>
                      <a:pt x="78" y="213"/>
                      <a:pt x="76" y="208"/>
                      <a:pt x="68" y="207"/>
                    </a:cubicBezTo>
                    <a:cubicBezTo>
                      <a:pt x="68" y="207"/>
                      <a:pt x="68" y="207"/>
                      <a:pt x="68" y="207"/>
                    </a:cubicBezTo>
                    <a:cubicBezTo>
                      <a:pt x="67" y="207"/>
                      <a:pt x="66" y="207"/>
                      <a:pt x="64" y="207"/>
                    </a:cubicBezTo>
                    <a:cubicBezTo>
                      <a:pt x="64" y="207"/>
                      <a:pt x="64" y="207"/>
                      <a:pt x="64" y="207"/>
                    </a:cubicBezTo>
                    <a:cubicBezTo>
                      <a:pt x="58" y="207"/>
                      <a:pt x="51" y="209"/>
                      <a:pt x="44" y="209"/>
                    </a:cubicBezTo>
                    <a:cubicBezTo>
                      <a:pt x="44" y="209"/>
                      <a:pt x="44" y="209"/>
                      <a:pt x="44" y="209"/>
                    </a:cubicBezTo>
                    <a:cubicBezTo>
                      <a:pt x="38" y="209"/>
                      <a:pt x="32" y="207"/>
                      <a:pt x="26" y="203"/>
                    </a:cubicBezTo>
                    <a:cubicBezTo>
                      <a:pt x="26" y="203"/>
                      <a:pt x="26" y="203"/>
                      <a:pt x="26" y="203"/>
                    </a:cubicBezTo>
                    <a:cubicBezTo>
                      <a:pt x="16" y="196"/>
                      <a:pt x="14" y="187"/>
                      <a:pt x="14" y="178"/>
                    </a:cubicBezTo>
                    <a:cubicBezTo>
                      <a:pt x="14" y="178"/>
                      <a:pt x="14" y="178"/>
                      <a:pt x="14" y="178"/>
                    </a:cubicBezTo>
                    <a:cubicBezTo>
                      <a:pt x="14" y="171"/>
                      <a:pt x="15" y="165"/>
                      <a:pt x="15" y="159"/>
                    </a:cubicBezTo>
                    <a:cubicBezTo>
                      <a:pt x="15" y="159"/>
                      <a:pt x="15" y="159"/>
                      <a:pt x="15" y="159"/>
                    </a:cubicBezTo>
                    <a:cubicBezTo>
                      <a:pt x="15" y="155"/>
                      <a:pt x="15" y="152"/>
                      <a:pt x="14" y="149"/>
                    </a:cubicBezTo>
                    <a:cubicBezTo>
                      <a:pt x="14" y="149"/>
                      <a:pt x="14" y="149"/>
                      <a:pt x="14" y="149"/>
                    </a:cubicBezTo>
                    <a:cubicBezTo>
                      <a:pt x="12" y="141"/>
                      <a:pt x="5" y="133"/>
                      <a:pt x="5" y="124"/>
                    </a:cubicBezTo>
                    <a:cubicBezTo>
                      <a:pt x="5" y="124"/>
                      <a:pt x="5" y="124"/>
                      <a:pt x="5" y="124"/>
                    </a:cubicBezTo>
                    <a:cubicBezTo>
                      <a:pt x="5" y="122"/>
                      <a:pt x="5" y="119"/>
                      <a:pt x="6" y="117"/>
                    </a:cubicBezTo>
                    <a:cubicBezTo>
                      <a:pt x="6" y="117"/>
                      <a:pt x="6" y="117"/>
                      <a:pt x="6" y="117"/>
                    </a:cubicBezTo>
                    <a:cubicBezTo>
                      <a:pt x="8" y="110"/>
                      <a:pt x="11" y="107"/>
                      <a:pt x="11" y="103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1" y="101"/>
                      <a:pt x="11" y="99"/>
                      <a:pt x="10" y="97"/>
                    </a:cubicBezTo>
                    <a:cubicBezTo>
                      <a:pt x="10" y="97"/>
                      <a:pt x="10" y="97"/>
                      <a:pt x="10" y="97"/>
                    </a:cubicBezTo>
                    <a:cubicBezTo>
                      <a:pt x="8" y="91"/>
                      <a:pt x="1" y="81"/>
                      <a:pt x="0" y="71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0" y="69"/>
                      <a:pt x="1" y="66"/>
                      <a:pt x="2" y="63"/>
                    </a:cubicBezTo>
                    <a:cubicBezTo>
                      <a:pt x="2" y="63"/>
                      <a:pt x="2" y="63"/>
                      <a:pt x="2" y="63"/>
                    </a:cubicBezTo>
                    <a:cubicBezTo>
                      <a:pt x="9" y="50"/>
                      <a:pt x="27" y="47"/>
                      <a:pt x="31" y="35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8" y="11"/>
                      <a:pt x="56" y="0"/>
                      <a:pt x="76" y="0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84" y="0"/>
                      <a:pt x="91" y="1"/>
                      <a:pt x="99" y="4"/>
                    </a:cubicBezTo>
                    <a:cubicBezTo>
                      <a:pt x="99" y="4"/>
                      <a:pt x="99" y="4"/>
                      <a:pt x="99" y="4"/>
                    </a:cubicBezTo>
                    <a:cubicBezTo>
                      <a:pt x="99" y="4"/>
                      <a:pt x="105" y="7"/>
                      <a:pt x="116" y="7"/>
                    </a:cubicBezTo>
                    <a:cubicBezTo>
                      <a:pt x="116" y="7"/>
                      <a:pt x="116" y="7"/>
                      <a:pt x="116" y="7"/>
                    </a:cubicBezTo>
                    <a:cubicBezTo>
                      <a:pt x="119" y="7"/>
                      <a:pt x="123" y="7"/>
                      <a:pt x="127" y="6"/>
                    </a:cubicBezTo>
                    <a:cubicBezTo>
                      <a:pt x="127" y="6"/>
                      <a:pt x="127" y="6"/>
                      <a:pt x="127" y="6"/>
                    </a:cubicBezTo>
                    <a:cubicBezTo>
                      <a:pt x="138" y="4"/>
                      <a:pt x="149" y="0"/>
                      <a:pt x="159" y="0"/>
                    </a:cubicBezTo>
                    <a:cubicBezTo>
                      <a:pt x="159" y="0"/>
                      <a:pt x="159" y="0"/>
                      <a:pt x="159" y="0"/>
                    </a:cubicBezTo>
                    <a:cubicBezTo>
                      <a:pt x="165" y="0"/>
                      <a:pt x="172" y="2"/>
                      <a:pt x="177" y="7"/>
                    </a:cubicBezTo>
                    <a:cubicBezTo>
                      <a:pt x="177" y="7"/>
                      <a:pt x="177" y="7"/>
                      <a:pt x="177" y="7"/>
                    </a:cubicBezTo>
                    <a:cubicBezTo>
                      <a:pt x="176" y="8"/>
                      <a:pt x="176" y="8"/>
                      <a:pt x="176" y="8"/>
                    </a:cubicBezTo>
                    <a:cubicBezTo>
                      <a:pt x="175" y="9"/>
                      <a:pt x="175" y="9"/>
                      <a:pt x="175" y="9"/>
                    </a:cubicBezTo>
                    <a:cubicBezTo>
                      <a:pt x="170" y="5"/>
                      <a:pt x="165" y="3"/>
                      <a:pt x="159" y="3"/>
                    </a:cubicBezTo>
                    <a:cubicBezTo>
                      <a:pt x="159" y="3"/>
                      <a:pt x="159" y="3"/>
                      <a:pt x="159" y="3"/>
                    </a:cubicBezTo>
                    <a:cubicBezTo>
                      <a:pt x="150" y="3"/>
                      <a:pt x="139" y="7"/>
                      <a:pt x="127" y="9"/>
                    </a:cubicBezTo>
                    <a:cubicBezTo>
                      <a:pt x="127" y="9"/>
                      <a:pt x="127" y="9"/>
                      <a:pt x="127" y="9"/>
                    </a:cubicBezTo>
                    <a:cubicBezTo>
                      <a:pt x="123" y="10"/>
                      <a:pt x="119" y="10"/>
                      <a:pt x="116" y="10"/>
                    </a:cubicBezTo>
                    <a:cubicBezTo>
                      <a:pt x="116" y="10"/>
                      <a:pt x="116" y="10"/>
                      <a:pt x="116" y="10"/>
                    </a:cubicBezTo>
                    <a:cubicBezTo>
                      <a:pt x="104" y="10"/>
                      <a:pt x="98" y="7"/>
                      <a:pt x="98" y="7"/>
                    </a:cubicBezTo>
                    <a:cubicBezTo>
                      <a:pt x="98" y="7"/>
                      <a:pt x="98" y="7"/>
                      <a:pt x="98" y="7"/>
                    </a:cubicBezTo>
                    <a:cubicBezTo>
                      <a:pt x="90" y="4"/>
                      <a:pt x="83" y="3"/>
                      <a:pt x="76" y="3"/>
                    </a:cubicBezTo>
                    <a:cubicBezTo>
                      <a:pt x="76" y="3"/>
                      <a:pt x="76" y="3"/>
                      <a:pt x="76" y="3"/>
                    </a:cubicBezTo>
                    <a:cubicBezTo>
                      <a:pt x="57" y="3"/>
                      <a:pt x="40" y="13"/>
                      <a:pt x="33" y="36"/>
                    </a:cubicBezTo>
                    <a:cubicBezTo>
                      <a:pt x="33" y="36"/>
                      <a:pt x="33" y="36"/>
                      <a:pt x="33" y="36"/>
                    </a:cubicBezTo>
                    <a:cubicBezTo>
                      <a:pt x="29" y="50"/>
                      <a:pt x="10" y="53"/>
                      <a:pt x="5" y="65"/>
                    </a:cubicBezTo>
                    <a:cubicBezTo>
                      <a:pt x="5" y="65"/>
                      <a:pt x="5" y="65"/>
                      <a:pt x="5" y="65"/>
                    </a:cubicBezTo>
                    <a:cubicBezTo>
                      <a:pt x="4" y="67"/>
                      <a:pt x="3" y="69"/>
                      <a:pt x="3" y="71"/>
                    </a:cubicBezTo>
                    <a:cubicBezTo>
                      <a:pt x="3" y="71"/>
                      <a:pt x="3" y="71"/>
                      <a:pt x="3" y="71"/>
                    </a:cubicBezTo>
                    <a:cubicBezTo>
                      <a:pt x="3" y="80"/>
                      <a:pt x="11" y="89"/>
                      <a:pt x="13" y="97"/>
                    </a:cubicBezTo>
                    <a:cubicBezTo>
                      <a:pt x="13" y="97"/>
                      <a:pt x="13" y="97"/>
                      <a:pt x="13" y="97"/>
                    </a:cubicBezTo>
                    <a:cubicBezTo>
                      <a:pt x="14" y="99"/>
                      <a:pt x="14" y="101"/>
                      <a:pt x="14" y="103"/>
                    </a:cubicBezTo>
                    <a:cubicBezTo>
                      <a:pt x="14" y="103"/>
                      <a:pt x="14" y="103"/>
                      <a:pt x="14" y="103"/>
                    </a:cubicBezTo>
                    <a:cubicBezTo>
                      <a:pt x="14" y="109"/>
                      <a:pt x="11" y="112"/>
                      <a:pt x="9" y="118"/>
                    </a:cubicBezTo>
                    <a:cubicBezTo>
                      <a:pt x="9" y="118"/>
                      <a:pt x="9" y="118"/>
                      <a:pt x="9" y="118"/>
                    </a:cubicBezTo>
                    <a:cubicBezTo>
                      <a:pt x="8" y="120"/>
                      <a:pt x="8" y="122"/>
                      <a:pt x="8" y="124"/>
                    </a:cubicBezTo>
                    <a:cubicBezTo>
                      <a:pt x="8" y="124"/>
                      <a:pt x="8" y="124"/>
                      <a:pt x="8" y="124"/>
                    </a:cubicBezTo>
                    <a:cubicBezTo>
                      <a:pt x="7" y="132"/>
                      <a:pt x="14" y="139"/>
                      <a:pt x="17" y="148"/>
                    </a:cubicBezTo>
                    <a:cubicBezTo>
                      <a:pt x="17" y="148"/>
                      <a:pt x="17" y="148"/>
                      <a:pt x="17" y="148"/>
                    </a:cubicBezTo>
                    <a:cubicBezTo>
                      <a:pt x="18" y="152"/>
                      <a:pt x="18" y="155"/>
                      <a:pt x="18" y="159"/>
                    </a:cubicBezTo>
                    <a:cubicBezTo>
                      <a:pt x="18" y="159"/>
                      <a:pt x="18" y="159"/>
                      <a:pt x="18" y="159"/>
                    </a:cubicBezTo>
                    <a:cubicBezTo>
                      <a:pt x="18" y="165"/>
                      <a:pt x="17" y="172"/>
                      <a:pt x="17" y="178"/>
                    </a:cubicBezTo>
                    <a:cubicBezTo>
                      <a:pt x="17" y="178"/>
                      <a:pt x="17" y="178"/>
                      <a:pt x="17" y="178"/>
                    </a:cubicBezTo>
                    <a:cubicBezTo>
                      <a:pt x="17" y="187"/>
                      <a:pt x="19" y="194"/>
                      <a:pt x="28" y="201"/>
                    </a:cubicBezTo>
                    <a:cubicBezTo>
                      <a:pt x="28" y="201"/>
                      <a:pt x="28" y="201"/>
                      <a:pt x="28" y="201"/>
                    </a:cubicBezTo>
                    <a:cubicBezTo>
                      <a:pt x="33" y="205"/>
                      <a:pt x="38" y="206"/>
                      <a:pt x="44" y="206"/>
                    </a:cubicBezTo>
                    <a:cubicBezTo>
                      <a:pt x="44" y="206"/>
                      <a:pt x="44" y="206"/>
                      <a:pt x="44" y="206"/>
                    </a:cubicBezTo>
                    <a:cubicBezTo>
                      <a:pt x="50" y="206"/>
                      <a:pt x="57" y="204"/>
                      <a:pt x="64" y="204"/>
                    </a:cubicBezTo>
                    <a:cubicBezTo>
                      <a:pt x="64" y="204"/>
                      <a:pt x="64" y="204"/>
                      <a:pt x="64" y="204"/>
                    </a:cubicBezTo>
                    <a:cubicBezTo>
                      <a:pt x="66" y="204"/>
                      <a:pt x="67" y="204"/>
                      <a:pt x="69" y="204"/>
                    </a:cubicBezTo>
                    <a:cubicBezTo>
                      <a:pt x="69" y="204"/>
                      <a:pt x="69" y="204"/>
                      <a:pt x="69" y="204"/>
                    </a:cubicBezTo>
                    <a:cubicBezTo>
                      <a:pt x="78" y="205"/>
                      <a:pt x="81" y="212"/>
                      <a:pt x="86" y="218"/>
                    </a:cubicBezTo>
                    <a:cubicBezTo>
                      <a:pt x="86" y="218"/>
                      <a:pt x="86" y="218"/>
                      <a:pt x="86" y="218"/>
                    </a:cubicBezTo>
                    <a:cubicBezTo>
                      <a:pt x="90" y="223"/>
                      <a:pt x="99" y="227"/>
                      <a:pt x="106" y="227"/>
                    </a:cubicBezTo>
                    <a:cubicBezTo>
                      <a:pt x="106" y="227"/>
                      <a:pt x="106" y="227"/>
                      <a:pt x="106" y="227"/>
                    </a:cubicBezTo>
                    <a:cubicBezTo>
                      <a:pt x="110" y="227"/>
                      <a:pt x="113" y="226"/>
                      <a:pt x="115" y="225"/>
                    </a:cubicBezTo>
                    <a:cubicBezTo>
                      <a:pt x="115" y="225"/>
                      <a:pt x="115" y="225"/>
                      <a:pt x="115" y="225"/>
                    </a:cubicBezTo>
                    <a:cubicBezTo>
                      <a:pt x="122" y="221"/>
                      <a:pt x="128" y="215"/>
                      <a:pt x="138" y="214"/>
                    </a:cubicBezTo>
                    <a:cubicBezTo>
                      <a:pt x="138" y="214"/>
                      <a:pt x="138" y="214"/>
                      <a:pt x="138" y="214"/>
                    </a:cubicBezTo>
                    <a:cubicBezTo>
                      <a:pt x="139" y="214"/>
                      <a:pt x="140" y="214"/>
                      <a:pt x="142" y="214"/>
                    </a:cubicBezTo>
                    <a:cubicBezTo>
                      <a:pt x="142" y="214"/>
                      <a:pt x="142" y="214"/>
                      <a:pt x="142" y="214"/>
                    </a:cubicBezTo>
                    <a:cubicBezTo>
                      <a:pt x="149" y="214"/>
                      <a:pt x="154" y="216"/>
                      <a:pt x="162" y="217"/>
                    </a:cubicBezTo>
                    <a:cubicBezTo>
                      <a:pt x="162" y="217"/>
                      <a:pt x="162" y="217"/>
                      <a:pt x="162" y="217"/>
                    </a:cubicBezTo>
                    <a:cubicBezTo>
                      <a:pt x="164" y="217"/>
                      <a:pt x="165" y="217"/>
                      <a:pt x="166" y="217"/>
                    </a:cubicBezTo>
                    <a:cubicBezTo>
                      <a:pt x="166" y="217"/>
                      <a:pt x="166" y="217"/>
                      <a:pt x="166" y="217"/>
                    </a:cubicBezTo>
                    <a:cubicBezTo>
                      <a:pt x="182" y="217"/>
                      <a:pt x="199" y="213"/>
                      <a:pt x="212" y="202"/>
                    </a:cubicBezTo>
                    <a:cubicBezTo>
                      <a:pt x="212" y="202"/>
                      <a:pt x="212" y="202"/>
                      <a:pt x="212" y="202"/>
                    </a:cubicBezTo>
                    <a:cubicBezTo>
                      <a:pt x="225" y="191"/>
                      <a:pt x="224" y="175"/>
                      <a:pt x="231" y="160"/>
                    </a:cubicBezTo>
                    <a:cubicBezTo>
                      <a:pt x="231" y="160"/>
                      <a:pt x="231" y="160"/>
                      <a:pt x="231" y="160"/>
                    </a:cubicBezTo>
                    <a:cubicBezTo>
                      <a:pt x="237" y="146"/>
                      <a:pt x="255" y="143"/>
                      <a:pt x="260" y="132"/>
                    </a:cubicBezTo>
                    <a:cubicBezTo>
                      <a:pt x="260" y="132"/>
                      <a:pt x="260" y="132"/>
                      <a:pt x="260" y="132"/>
                    </a:cubicBezTo>
                    <a:cubicBezTo>
                      <a:pt x="262" y="127"/>
                      <a:pt x="262" y="123"/>
                      <a:pt x="262" y="120"/>
                    </a:cubicBezTo>
                    <a:cubicBezTo>
                      <a:pt x="262" y="120"/>
                      <a:pt x="262" y="120"/>
                      <a:pt x="262" y="120"/>
                    </a:cubicBezTo>
                    <a:cubicBezTo>
                      <a:pt x="263" y="102"/>
                      <a:pt x="241" y="96"/>
                      <a:pt x="230" y="83"/>
                    </a:cubicBezTo>
                    <a:cubicBezTo>
                      <a:pt x="230" y="83"/>
                      <a:pt x="230" y="83"/>
                      <a:pt x="230" y="83"/>
                    </a:cubicBezTo>
                    <a:cubicBezTo>
                      <a:pt x="226" y="78"/>
                      <a:pt x="226" y="71"/>
                      <a:pt x="226" y="65"/>
                    </a:cubicBezTo>
                    <a:cubicBezTo>
                      <a:pt x="226" y="65"/>
                      <a:pt x="226" y="65"/>
                      <a:pt x="226" y="65"/>
                    </a:cubicBezTo>
                    <a:cubicBezTo>
                      <a:pt x="226" y="63"/>
                      <a:pt x="226" y="60"/>
                      <a:pt x="226" y="58"/>
                    </a:cubicBezTo>
                    <a:cubicBezTo>
                      <a:pt x="226" y="58"/>
                      <a:pt x="226" y="58"/>
                      <a:pt x="226" y="58"/>
                    </a:cubicBezTo>
                    <a:cubicBezTo>
                      <a:pt x="226" y="52"/>
                      <a:pt x="225" y="46"/>
                      <a:pt x="221" y="42"/>
                    </a:cubicBezTo>
                    <a:cubicBezTo>
                      <a:pt x="221" y="42"/>
                      <a:pt x="221" y="42"/>
                      <a:pt x="221" y="42"/>
                    </a:cubicBezTo>
                    <a:cubicBezTo>
                      <a:pt x="214" y="34"/>
                      <a:pt x="198" y="38"/>
                      <a:pt x="187" y="32"/>
                    </a:cubicBezTo>
                    <a:cubicBezTo>
                      <a:pt x="187" y="32"/>
                      <a:pt x="187" y="32"/>
                      <a:pt x="187" y="32"/>
                    </a:cubicBezTo>
                    <a:cubicBezTo>
                      <a:pt x="182" y="28"/>
                      <a:pt x="180" y="24"/>
                      <a:pt x="180" y="20"/>
                    </a:cubicBezTo>
                    <a:cubicBezTo>
                      <a:pt x="180" y="20"/>
                      <a:pt x="180" y="20"/>
                      <a:pt x="180" y="20"/>
                    </a:cubicBezTo>
                    <a:cubicBezTo>
                      <a:pt x="179" y="16"/>
                      <a:pt x="178" y="13"/>
                      <a:pt x="175" y="9"/>
                    </a:cubicBezTo>
                    <a:cubicBezTo>
                      <a:pt x="175" y="9"/>
                      <a:pt x="175" y="9"/>
                      <a:pt x="175" y="9"/>
                    </a:cubicBezTo>
                    <a:cubicBezTo>
                      <a:pt x="176" y="8"/>
                      <a:pt x="176" y="8"/>
                      <a:pt x="176" y="8"/>
                    </a:cubicBezTo>
                    <a:cubicBezTo>
                      <a:pt x="177" y="7"/>
                      <a:pt x="177" y="7"/>
                      <a:pt x="177" y="7"/>
                    </a:cubicBezTo>
                    <a:cubicBezTo>
                      <a:pt x="181" y="11"/>
                      <a:pt x="182" y="16"/>
                      <a:pt x="183" y="20"/>
                    </a:cubicBezTo>
                    <a:cubicBezTo>
                      <a:pt x="183" y="20"/>
                      <a:pt x="183" y="20"/>
                      <a:pt x="183" y="20"/>
                    </a:cubicBezTo>
                    <a:cubicBezTo>
                      <a:pt x="183" y="23"/>
                      <a:pt x="184" y="26"/>
                      <a:pt x="188" y="29"/>
                    </a:cubicBezTo>
                    <a:cubicBezTo>
                      <a:pt x="188" y="29"/>
                      <a:pt x="188" y="29"/>
                      <a:pt x="188" y="29"/>
                    </a:cubicBezTo>
                    <a:cubicBezTo>
                      <a:pt x="197" y="35"/>
                      <a:pt x="214" y="30"/>
                      <a:pt x="223" y="40"/>
                    </a:cubicBezTo>
                    <a:cubicBezTo>
                      <a:pt x="223" y="40"/>
                      <a:pt x="223" y="40"/>
                      <a:pt x="223" y="40"/>
                    </a:cubicBezTo>
                    <a:cubicBezTo>
                      <a:pt x="228" y="45"/>
                      <a:pt x="229" y="51"/>
                      <a:pt x="229" y="58"/>
                    </a:cubicBezTo>
                    <a:cubicBezTo>
                      <a:pt x="229" y="58"/>
                      <a:pt x="229" y="58"/>
                      <a:pt x="229" y="58"/>
                    </a:cubicBezTo>
                    <a:cubicBezTo>
                      <a:pt x="229" y="60"/>
                      <a:pt x="229" y="63"/>
                      <a:pt x="229" y="65"/>
                    </a:cubicBezTo>
                    <a:cubicBezTo>
                      <a:pt x="229" y="65"/>
                      <a:pt x="229" y="65"/>
                      <a:pt x="229" y="65"/>
                    </a:cubicBezTo>
                    <a:cubicBezTo>
                      <a:pt x="229" y="71"/>
                      <a:pt x="229" y="77"/>
                      <a:pt x="233" y="81"/>
                    </a:cubicBezTo>
                    <a:cubicBezTo>
                      <a:pt x="233" y="81"/>
                      <a:pt x="233" y="81"/>
                      <a:pt x="233" y="81"/>
                    </a:cubicBezTo>
                    <a:cubicBezTo>
                      <a:pt x="242" y="93"/>
                      <a:pt x="265" y="99"/>
                      <a:pt x="265" y="120"/>
                    </a:cubicBezTo>
                    <a:cubicBezTo>
                      <a:pt x="265" y="120"/>
                      <a:pt x="265" y="120"/>
                      <a:pt x="265" y="120"/>
                    </a:cubicBezTo>
                    <a:cubicBezTo>
                      <a:pt x="265" y="124"/>
                      <a:pt x="264" y="128"/>
                      <a:pt x="262" y="133"/>
                    </a:cubicBezTo>
                    <a:cubicBezTo>
                      <a:pt x="262" y="133"/>
                      <a:pt x="262" y="133"/>
                      <a:pt x="262" y="133"/>
                    </a:cubicBezTo>
                    <a:cubicBezTo>
                      <a:pt x="257" y="146"/>
                      <a:pt x="239" y="149"/>
                      <a:pt x="234" y="161"/>
                    </a:cubicBezTo>
                    <a:cubicBezTo>
                      <a:pt x="234" y="161"/>
                      <a:pt x="234" y="161"/>
                      <a:pt x="234" y="161"/>
                    </a:cubicBezTo>
                    <a:cubicBezTo>
                      <a:pt x="227" y="175"/>
                      <a:pt x="228" y="192"/>
                      <a:pt x="214" y="204"/>
                    </a:cubicBezTo>
                    <a:cubicBezTo>
                      <a:pt x="214" y="204"/>
                      <a:pt x="214" y="204"/>
                      <a:pt x="214" y="204"/>
                    </a:cubicBezTo>
                    <a:cubicBezTo>
                      <a:pt x="200" y="216"/>
                      <a:pt x="183" y="220"/>
                      <a:pt x="166" y="220"/>
                    </a:cubicBezTo>
                    <a:cubicBezTo>
                      <a:pt x="166" y="220"/>
                      <a:pt x="166" y="220"/>
                      <a:pt x="166" y="220"/>
                    </a:cubicBezTo>
                    <a:cubicBezTo>
                      <a:pt x="165" y="220"/>
                      <a:pt x="164" y="220"/>
                      <a:pt x="162" y="220"/>
                    </a:cubicBezTo>
                    <a:cubicBezTo>
                      <a:pt x="162" y="220"/>
                      <a:pt x="162" y="220"/>
                      <a:pt x="162" y="220"/>
                    </a:cubicBezTo>
                    <a:cubicBezTo>
                      <a:pt x="154" y="219"/>
                      <a:pt x="149" y="217"/>
                      <a:pt x="142" y="217"/>
                    </a:cubicBezTo>
                    <a:cubicBezTo>
                      <a:pt x="142" y="217"/>
                      <a:pt x="142" y="217"/>
                      <a:pt x="142" y="217"/>
                    </a:cubicBezTo>
                    <a:cubicBezTo>
                      <a:pt x="141" y="217"/>
                      <a:pt x="139" y="217"/>
                      <a:pt x="138" y="217"/>
                    </a:cubicBezTo>
                    <a:cubicBezTo>
                      <a:pt x="138" y="217"/>
                      <a:pt x="138" y="217"/>
                      <a:pt x="138" y="217"/>
                    </a:cubicBezTo>
                    <a:cubicBezTo>
                      <a:pt x="130" y="218"/>
                      <a:pt x="124" y="223"/>
                      <a:pt x="117" y="227"/>
                    </a:cubicBezTo>
                    <a:cubicBezTo>
                      <a:pt x="117" y="227"/>
                      <a:pt x="117" y="227"/>
                      <a:pt x="117" y="227"/>
                    </a:cubicBezTo>
                    <a:cubicBezTo>
                      <a:pt x="114" y="229"/>
                      <a:pt x="110" y="230"/>
                      <a:pt x="106" y="230"/>
                    </a:cubicBezTo>
                    <a:cubicBezTo>
                      <a:pt x="106" y="230"/>
                      <a:pt x="106" y="230"/>
                      <a:pt x="106" y="230"/>
                    </a:cubicBezTo>
                    <a:cubicBezTo>
                      <a:pt x="106" y="230"/>
                      <a:pt x="106" y="230"/>
                      <a:pt x="106" y="230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9" name="Freeform 11"/>
              <p:cNvSpPr>
                <a:spLocks/>
              </p:cNvSpPr>
              <p:nvPr/>
            </p:nvSpPr>
            <p:spPr bwMode="auto">
              <a:xfrm>
                <a:off x="4101" y="829"/>
                <a:ext cx="587" cy="504"/>
              </a:xfrm>
              <a:custGeom>
                <a:avLst/>
                <a:gdLst>
                  <a:gd name="T0" fmla="*/ 161 w 248"/>
                  <a:gd name="T1" fmla="*/ 11 h 213"/>
                  <a:gd name="T2" fmla="*/ 171 w 248"/>
                  <a:gd name="T3" fmla="*/ 31 h 213"/>
                  <a:gd name="T4" fmla="*/ 202 w 248"/>
                  <a:gd name="T5" fmla="*/ 41 h 213"/>
                  <a:gd name="T6" fmla="*/ 211 w 248"/>
                  <a:gd name="T7" fmla="*/ 78 h 213"/>
                  <a:gd name="T8" fmla="*/ 238 w 248"/>
                  <a:gd name="T9" fmla="*/ 123 h 213"/>
                  <a:gd name="T10" fmla="*/ 212 w 248"/>
                  <a:gd name="T11" fmla="*/ 148 h 213"/>
                  <a:gd name="T12" fmla="*/ 194 w 248"/>
                  <a:gd name="T13" fmla="*/ 187 h 213"/>
                  <a:gd name="T14" fmla="*/ 149 w 248"/>
                  <a:gd name="T15" fmla="*/ 201 h 213"/>
                  <a:gd name="T16" fmla="*/ 127 w 248"/>
                  <a:gd name="T17" fmla="*/ 199 h 213"/>
                  <a:gd name="T18" fmla="*/ 107 w 248"/>
                  <a:gd name="T19" fmla="*/ 208 h 213"/>
                  <a:gd name="T20" fmla="*/ 78 w 248"/>
                  <a:gd name="T21" fmla="*/ 201 h 213"/>
                  <a:gd name="T22" fmla="*/ 64 w 248"/>
                  <a:gd name="T23" fmla="*/ 190 h 213"/>
                  <a:gd name="T24" fmla="*/ 27 w 248"/>
                  <a:gd name="T25" fmla="*/ 186 h 213"/>
                  <a:gd name="T26" fmla="*/ 16 w 248"/>
                  <a:gd name="T27" fmla="*/ 138 h 213"/>
                  <a:gd name="T28" fmla="*/ 9 w 248"/>
                  <a:gd name="T29" fmla="*/ 110 h 213"/>
                  <a:gd name="T30" fmla="*/ 13 w 248"/>
                  <a:gd name="T31" fmla="*/ 91 h 213"/>
                  <a:gd name="T32" fmla="*/ 5 w 248"/>
                  <a:gd name="T33" fmla="*/ 62 h 213"/>
                  <a:gd name="T34" fmla="*/ 31 w 248"/>
                  <a:gd name="T35" fmla="*/ 36 h 213"/>
                  <a:gd name="T36" fmla="*/ 91 w 248"/>
                  <a:gd name="T37" fmla="*/ 9 h 213"/>
                  <a:gd name="T38" fmla="*/ 117 w 248"/>
                  <a:gd name="T39" fmla="*/ 11 h 213"/>
                  <a:gd name="T40" fmla="*/ 161 w 248"/>
                  <a:gd name="T41" fmla="*/ 11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48" h="213">
                    <a:moveTo>
                      <a:pt x="161" y="11"/>
                    </a:moveTo>
                    <a:cubicBezTo>
                      <a:pt x="168" y="18"/>
                      <a:pt x="163" y="26"/>
                      <a:pt x="171" y="31"/>
                    </a:cubicBezTo>
                    <a:cubicBezTo>
                      <a:pt x="180" y="37"/>
                      <a:pt x="195" y="33"/>
                      <a:pt x="202" y="41"/>
                    </a:cubicBezTo>
                    <a:cubicBezTo>
                      <a:pt x="212" y="51"/>
                      <a:pt x="202" y="67"/>
                      <a:pt x="211" y="78"/>
                    </a:cubicBezTo>
                    <a:cubicBezTo>
                      <a:pt x="221" y="92"/>
                      <a:pt x="248" y="96"/>
                      <a:pt x="238" y="123"/>
                    </a:cubicBezTo>
                    <a:cubicBezTo>
                      <a:pt x="233" y="134"/>
                      <a:pt x="217" y="137"/>
                      <a:pt x="212" y="148"/>
                    </a:cubicBezTo>
                    <a:cubicBezTo>
                      <a:pt x="206" y="161"/>
                      <a:pt x="206" y="177"/>
                      <a:pt x="194" y="187"/>
                    </a:cubicBezTo>
                    <a:cubicBezTo>
                      <a:pt x="181" y="198"/>
                      <a:pt x="164" y="201"/>
                      <a:pt x="149" y="201"/>
                    </a:cubicBezTo>
                    <a:cubicBezTo>
                      <a:pt x="140" y="200"/>
                      <a:pt x="135" y="198"/>
                      <a:pt x="127" y="199"/>
                    </a:cubicBezTo>
                    <a:cubicBezTo>
                      <a:pt x="118" y="199"/>
                      <a:pt x="113" y="204"/>
                      <a:pt x="107" y="208"/>
                    </a:cubicBezTo>
                    <a:cubicBezTo>
                      <a:pt x="98" y="213"/>
                      <a:pt x="84" y="208"/>
                      <a:pt x="78" y="201"/>
                    </a:cubicBezTo>
                    <a:cubicBezTo>
                      <a:pt x="74" y="196"/>
                      <a:pt x="72" y="190"/>
                      <a:pt x="64" y="190"/>
                    </a:cubicBezTo>
                    <a:cubicBezTo>
                      <a:pt x="51" y="188"/>
                      <a:pt x="38" y="194"/>
                      <a:pt x="27" y="186"/>
                    </a:cubicBezTo>
                    <a:cubicBezTo>
                      <a:pt x="9" y="174"/>
                      <a:pt x="20" y="155"/>
                      <a:pt x="16" y="138"/>
                    </a:cubicBezTo>
                    <a:cubicBezTo>
                      <a:pt x="14" y="128"/>
                      <a:pt x="5" y="121"/>
                      <a:pt x="9" y="110"/>
                    </a:cubicBezTo>
                    <a:cubicBezTo>
                      <a:pt x="11" y="102"/>
                      <a:pt x="15" y="100"/>
                      <a:pt x="13" y="91"/>
                    </a:cubicBezTo>
                    <a:cubicBezTo>
                      <a:pt x="10" y="83"/>
                      <a:pt x="0" y="72"/>
                      <a:pt x="5" y="62"/>
                    </a:cubicBezTo>
                    <a:cubicBezTo>
                      <a:pt x="11" y="51"/>
                      <a:pt x="28" y="48"/>
                      <a:pt x="31" y="36"/>
                    </a:cubicBezTo>
                    <a:cubicBezTo>
                      <a:pt x="40" y="7"/>
                      <a:pt x="66" y="0"/>
                      <a:pt x="91" y="9"/>
                    </a:cubicBezTo>
                    <a:cubicBezTo>
                      <a:pt x="91" y="9"/>
                      <a:pt x="100" y="13"/>
                      <a:pt x="117" y="11"/>
                    </a:cubicBezTo>
                    <a:cubicBezTo>
                      <a:pt x="133" y="8"/>
                      <a:pt x="149" y="0"/>
                      <a:pt x="161" y="11"/>
                    </a:cubicBezTo>
                    <a:close/>
                  </a:path>
                </a:pathLst>
              </a:custGeom>
              <a:solidFill>
                <a:srgbClr val="FFC8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0" name="Freeform 12"/>
              <p:cNvSpPr>
                <a:spLocks/>
              </p:cNvSpPr>
              <p:nvPr/>
            </p:nvSpPr>
            <p:spPr bwMode="auto">
              <a:xfrm>
                <a:off x="4125" y="869"/>
                <a:ext cx="421" cy="415"/>
              </a:xfrm>
              <a:custGeom>
                <a:avLst/>
                <a:gdLst>
                  <a:gd name="T0" fmla="*/ 173 w 178"/>
                  <a:gd name="T1" fmla="*/ 79 h 175"/>
                  <a:gd name="T2" fmla="*/ 97 w 178"/>
                  <a:gd name="T3" fmla="*/ 171 h 175"/>
                  <a:gd name="T4" fmla="*/ 5 w 178"/>
                  <a:gd name="T5" fmla="*/ 96 h 175"/>
                  <a:gd name="T6" fmla="*/ 81 w 178"/>
                  <a:gd name="T7" fmla="*/ 5 h 175"/>
                  <a:gd name="T8" fmla="*/ 173 w 178"/>
                  <a:gd name="T9" fmla="*/ 79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8" h="175">
                    <a:moveTo>
                      <a:pt x="173" y="79"/>
                    </a:moveTo>
                    <a:cubicBezTo>
                      <a:pt x="178" y="125"/>
                      <a:pt x="144" y="166"/>
                      <a:pt x="97" y="171"/>
                    </a:cubicBezTo>
                    <a:cubicBezTo>
                      <a:pt x="51" y="175"/>
                      <a:pt x="9" y="142"/>
                      <a:pt x="5" y="96"/>
                    </a:cubicBezTo>
                    <a:cubicBezTo>
                      <a:pt x="0" y="51"/>
                      <a:pt x="34" y="10"/>
                      <a:pt x="81" y="5"/>
                    </a:cubicBezTo>
                    <a:cubicBezTo>
                      <a:pt x="127" y="0"/>
                      <a:pt x="169" y="34"/>
                      <a:pt x="173" y="79"/>
                    </a:cubicBezTo>
                    <a:close/>
                  </a:path>
                </a:pathLst>
              </a:custGeom>
              <a:solidFill>
                <a:srgbClr val="FFF9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1" name="Freeform 13"/>
              <p:cNvSpPr>
                <a:spLocks/>
              </p:cNvSpPr>
              <p:nvPr/>
            </p:nvSpPr>
            <p:spPr bwMode="auto">
              <a:xfrm>
                <a:off x="4132" y="876"/>
                <a:ext cx="407" cy="403"/>
              </a:xfrm>
              <a:custGeom>
                <a:avLst/>
                <a:gdLst>
                  <a:gd name="T0" fmla="*/ 0 w 172"/>
                  <a:gd name="T1" fmla="*/ 94 h 170"/>
                  <a:gd name="T2" fmla="*/ 0 w 172"/>
                  <a:gd name="T3" fmla="*/ 85 h 170"/>
                  <a:gd name="T4" fmla="*/ 0 w 172"/>
                  <a:gd name="T5" fmla="*/ 85 h 170"/>
                  <a:gd name="T6" fmla="*/ 78 w 172"/>
                  <a:gd name="T7" fmla="*/ 1 h 170"/>
                  <a:gd name="T8" fmla="*/ 78 w 172"/>
                  <a:gd name="T9" fmla="*/ 1 h 170"/>
                  <a:gd name="T10" fmla="*/ 86 w 172"/>
                  <a:gd name="T11" fmla="*/ 0 h 170"/>
                  <a:gd name="T12" fmla="*/ 86 w 172"/>
                  <a:gd name="T13" fmla="*/ 0 h 170"/>
                  <a:gd name="T14" fmla="*/ 172 w 172"/>
                  <a:gd name="T15" fmla="*/ 76 h 170"/>
                  <a:gd name="T16" fmla="*/ 172 w 172"/>
                  <a:gd name="T17" fmla="*/ 76 h 170"/>
                  <a:gd name="T18" fmla="*/ 170 w 172"/>
                  <a:gd name="T19" fmla="*/ 76 h 170"/>
                  <a:gd name="T20" fmla="*/ 169 w 172"/>
                  <a:gd name="T21" fmla="*/ 77 h 170"/>
                  <a:gd name="T22" fmla="*/ 86 w 172"/>
                  <a:gd name="T23" fmla="*/ 3 h 170"/>
                  <a:gd name="T24" fmla="*/ 86 w 172"/>
                  <a:gd name="T25" fmla="*/ 3 h 170"/>
                  <a:gd name="T26" fmla="*/ 78 w 172"/>
                  <a:gd name="T27" fmla="*/ 4 h 170"/>
                  <a:gd name="T28" fmla="*/ 78 w 172"/>
                  <a:gd name="T29" fmla="*/ 4 h 170"/>
                  <a:gd name="T30" fmla="*/ 3 w 172"/>
                  <a:gd name="T31" fmla="*/ 85 h 170"/>
                  <a:gd name="T32" fmla="*/ 3 w 172"/>
                  <a:gd name="T33" fmla="*/ 85 h 170"/>
                  <a:gd name="T34" fmla="*/ 3 w 172"/>
                  <a:gd name="T35" fmla="*/ 93 h 170"/>
                  <a:gd name="T36" fmla="*/ 3 w 172"/>
                  <a:gd name="T37" fmla="*/ 93 h 170"/>
                  <a:gd name="T38" fmla="*/ 86 w 172"/>
                  <a:gd name="T39" fmla="*/ 167 h 170"/>
                  <a:gd name="T40" fmla="*/ 86 w 172"/>
                  <a:gd name="T41" fmla="*/ 167 h 170"/>
                  <a:gd name="T42" fmla="*/ 94 w 172"/>
                  <a:gd name="T43" fmla="*/ 166 h 170"/>
                  <a:gd name="T44" fmla="*/ 94 w 172"/>
                  <a:gd name="T45" fmla="*/ 166 h 170"/>
                  <a:gd name="T46" fmla="*/ 169 w 172"/>
                  <a:gd name="T47" fmla="*/ 85 h 170"/>
                  <a:gd name="T48" fmla="*/ 169 w 172"/>
                  <a:gd name="T49" fmla="*/ 85 h 170"/>
                  <a:gd name="T50" fmla="*/ 169 w 172"/>
                  <a:gd name="T51" fmla="*/ 77 h 170"/>
                  <a:gd name="T52" fmla="*/ 169 w 172"/>
                  <a:gd name="T53" fmla="*/ 77 h 170"/>
                  <a:gd name="T54" fmla="*/ 170 w 172"/>
                  <a:gd name="T55" fmla="*/ 76 h 170"/>
                  <a:gd name="T56" fmla="*/ 172 w 172"/>
                  <a:gd name="T57" fmla="*/ 76 h 170"/>
                  <a:gd name="T58" fmla="*/ 172 w 172"/>
                  <a:gd name="T59" fmla="*/ 85 h 170"/>
                  <a:gd name="T60" fmla="*/ 172 w 172"/>
                  <a:gd name="T61" fmla="*/ 85 h 170"/>
                  <a:gd name="T62" fmla="*/ 95 w 172"/>
                  <a:gd name="T63" fmla="*/ 169 h 170"/>
                  <a:gd name="T64" fmla="*/ 95 w 172"/>
                  <a:gd name="T65" fmla="*/ 169 h 170"/>
                  <a:gd name="T66" fmla="*/ 86 w 172"/>
                  <a:gd name="T67" fmla="*/ 170 h 170"/>
                  <a:gd name="T68" fmla="*/ 86 w 172"/>
                  <a:gd name="T69" fmla="*/ 170 h 170"/>
                  <a:gd name="T70" fmla="*/ 0 w 172"/>
                  <a:gd name="T71" fmla="*/ 94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2" h="170">
                    <a:moveTo>
                      <a:pt x="0" y="94"/>
                    </a:moveTo>
                    <a:cubicBezTo>
                      <a:pt x="0" y="91"/>
                      <a:pt x="0" y="88"/>
                      <a:pt x="0" y="85"/>
                    </a:cubicBezTo>
                    <a:cubicBezTo>
                      <a:pt x="0" y="85"/>
                      <a:pt x="0" y="85"/>
                      <a:pt x="0" y="85"/>
                    </a:cubicBezTo>
                    <a:cubicBezTo>
                      <a:pt x="0" y="42"/>
                      <a:pt x="33" y="5"/>
                      <a:pt x="78" y="1"/>
                    </a:cubicBezTo>
                    <a:cubicBezTo>
                      <a:pt x="78" y="1"/>
                      <a:pt x="78" y="1"/>
                      <a:pt x="78" y="1"/>
                    </a:cubicBezTo>
                    <a:cubicBezTo>
                      <a:pt x="81" y="0"/>
                      <a:pt x="83" y="0"/>
                      <a:pt x="86" y="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130" y="0"/>
                      <a:pt x="168" y="33"/>
                      <a:pt x="172" y="76"/>
                    </a:cubicBezTo>
                    <a:cubicBezTo>
                      <a:pt x="172" y="76"/>
                      <a:pt x="172" y="76"/>
                      <a:pt x="172" y="76"/>
                    </a:cubicBezTo>
                    <a:cubicBezTo>
                      <a:pt x="170" y="76"/>
                      <a:pt x="170" y="76"/>
                      <a:pt x="170" y="76"/>
                    </a:cubicBezTo>
                    <a:cubicBezTo>
                      <a:pt x="169" y="77"/>
                      <a:pt x="169" y="77"/>
                      <a:pt x="169" y="77"/>
                    </a:cubicBezTo>
                    <a:cubicBezTo>
                      <a:pt x="165" y="35"/>
                      <a:pt x="129" y="3"/>
                      <a:pt x="86" y="3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84" y="3"/>
                      <a:pt x="81" y="3"/>
                      <a:pt x="78" y="4"/>
                    </a:cubicBezTo>
                    <a:cubicBezTo>
                      <a:pt x="78" y="4"/>
                      <a:pt x="78" y="4"/>
                      <a:pt x="78" y="4"/>
                    </a:cubicBezTo>
                    <a:cubicBezTo>
                      <a:pt x="35" y="8"/>
                      <a:pt x="3" y="44"/>
                      <a:pt x="3" y="85"/>
                    </a:cubicBezTo>
                    <a:cubicBezTo>
                      <a:pt x="3" y="85"/>
                      <a:pt x="3" y="85"/>
                      <a:pt x="3" y="85"/>
                    </a:cubicBezTo>
                    <a:cubicBezTo>
                      <a:pt x="3" y="88"/>
                      <a:pt x="3" y="91"/>
                      <a:pt x="3" y="93"/>
                    </a:cubicBezTo>
                    <a:cubicBezTo>
                      <a:pt x="3" y="93"/>
                      <a:pt x="3" y="93"/>
                      <a:pt x="3" y="93"/>
                    </a:cubicBezTo>
                    <a:cubicBezTo>
                      <a:pt x="7" y="135"/>
                      <a:pt x="43" y="167"/>
                      <a:pt x="86" y="167"/>
                    </a:cubicBezTo>
                    <a:cubicBezTo>
                      <a:pt x="86" y="167"/>
                      <a:pt x="86" y="167"/>
                      <a:pt x="86" y="167"/>
                    </a:cubicBezTo>
                    <a:cubicBezTo>
                      <a:pt x="88" y="167"/>
                      <a:pt x="91" y="167"/>
                      <a:pt x="94" y="166"/>
                    </a:cubicBezTo>
                    <a:cubicBezTo>
                      <a:pt x="94" y="166"/>
                      <a:pt x="94" y="166"/>
                      <a:pt x="94" y="166"/>
                    </a:cubicBezTo>
                    <a:cubicBezTo>
                      <a:pt x="137" y="162"/>
                      <a:pt x="169" y="126"/>
                      <a:pt x="169" y="85"/>
                    </a:cubicBezTo>
                    <a:cubicBezTo>
                      <a:pt x="169" y="85"/>
                      <a:pt x="169" y="85"/>
                      <a:pt x="169" y="85"/>
                    </a:cubicBezTo>
                    <a:cubicBezTo>
                      <a:pt x="169" y="82"/>
                      <a:pt x="169" y="79"/>
                      <a:pt x="169" y="77"/>
                    </a:cubicBezTo>
                    <a:cubicBezTo>
                      <a:pt x="169" y="77"/>
                      <a:pt x="169" y="77"/>
                      <a:pt x="169" y="77"/>
                    </a:cubicBezTo>
                    <a:cubicBezTo>
                      <a:pt x="170" y="76"/>
                      <a:pt x="170" y="76"/>
                      <a:pt x="170" y="76"/>
                    </a:cubicBezTo>
                    <a:cubicBezTo>
                      <a:pt x="172" y="76"/>
                      <a:pt x="172" y="76"/>
                      <a:pt x="172" y="76"/>
                    </a:cubicBezTo>
                    <a:cubicBezTo>
                      <a:pt x="172" y="79"/>
                      <a:pt x="172" y="82"/>
                      <a:pt x="172" y="85"/>
                    </a:cubicBezTo>
                    <a:cubicBezTo>
                      <a:pt x="172" y="85"/>
                      <a:pt x="172" y="85"/>
                      <a:pt x="172" y="85"/>
                    </a:cubicBezTo>
                    <a:cubicBezTo>
                      <a:pt x="172" y="128"/>
                      <a:pt x="139" y="165"/>
                      <a:pt x="95" y="169"/>
                    </a:cubicBezTo>
                    <a:cubicBezTo>
                      <a:pt x="95" y="169"/>
                      <a:pt x="95" y="169"/>
                      <a:pt x="95" y="169"/>
                    </a:cubicBezTo>
                    <a:cubicBezTo>
                      <a:pt x="92" y="170"/>
                      <a:pt x="89" y="170"/>
                      <a:pt x="86" y="170"/>
                    </a:cubicBezTo>
                    <a:cubicBezTo>
                      <a:pt x="86" y="170"/>
                      <a:pt x="86" y="170"/>
                      <a:pt x="86" y="170"/>
                    </a:cubicBezTo>
                    <a:cubicBezTo>
                      <a:pt x="42" y="170"/>
                      <a:pt x="5" y="137"/>
                      <a:pt x="0" y="94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2" name="Freeform 14"/>
              <p:cNvSpPr>
                <a:spLocks/>
              </p:cNvSpPr>
              <p:nvPr/>
            </p:nvSpPr>
            <p:spPr bwMode="auto">
              <a:xfrm>
                <a:off x="4251" y="1165"/>
                <a:ext cx="94" cy="43"/>
              </a:xfrm>
              <a:custGeom>
                <a:avLst/>
                <a:gdLst>
                  <a:gd name="T0" fmla="*/ 0 w 40"/>
                  <a:gd name="T1" fmla="*/ 2 h 18"/>
                  <a:gd name="T2" fmla="*/ 1 w 40"/>
                  <a:gd name="T3" fmla="*/ 0 h 18"/>
                  <a:gd name="T4" fmla="*/ 1 w 40"/>
                  <a:gd name="T5" fmla="*/ 0 h 18"/>
                  <a:gd name="T6" fmla="*/ 3 w 40"/>
                  <a:gd name="T7" fmla="*/ 1 h 18"/>
                  <a:gd name="T8" fmla="*/ 3 w 40"/>
                  <a:gd name="T9" fmla="*/ 1 h 18"/>
                  <a:gd name="T10" fmla="*/ 8 w 40"/>
                  <a:gd name="T11" fmla="*/ 8 h 18"/>
                  <a:gd name="T12" fmla="*/ 8 w 40"/>
                  <a:gd name="T13" fmla="*/ 8 h 18"/>
                  <a:gd name="T14" fmla="*/ 24 w 40"/>
                  <a:gd name="T15" fmla="*/ 15 h 18"/>
                  <a:gd name="T16" fmla="*/ 24 w 40"/>
                  <a:gd name="T17" fmla="*/ 15 h 18"/>
                  <a:gd name="T18" fmla="*/ 38 w 40"/>
                  <a:gd name="T19" fmla="*/ 12 h 18"/>
                  <a:gd name="T20" fmla="*/ 38 w 40"/>
                  <a:gd name="T21" fmla="*/ 12 h 18"/>
                  <a:gd name="T22" fmla="*/ 40 w 40"/>
                  <a:gd name="T23" fmla="*/ 12 h 18"/>
                  <a:gd name="T24" fmla="*/ 40 w 40"/>
                  <a:gd name="T25" fmla="*/ 12 h 18"/>
                  <a:gd name="T26" fmla="*/ 39 w 40"/>
                  <a:gd name="T27" fmla="*/ 14 h 18"/>
                  <a:gd name="T28" fmla="*/ 39 w 40"/>
                  <a:gd name="T29" fmla="*/ 14 h 18"/>
                  <a:gd name="T30" fmla="*/ 24 w 40"/>
                  <a:gd name="T31" fmla="*/ 18 h 18"/>
                  <a:gd name="T32" fmla="*/ 24 w 40"/>
                  <a:gd name="T33" fmla="*/ 18 h 18"/>
                  <a:gd name="T34" fmla="*/ 0 w 40"/>
                  <a:gd name="T35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0" h="18">
                    <a:moveTo>
                      <a:pt x="0" y="2"/>
                    </a:moveTo>
                    <a:cubicBezTo>
                      <a:pt x="0" y="2"/>
                      <a:pt x="0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2" y="0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4" y="5"/>
                      <a:pt x="8" y="8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11" y="12"/>
                      <a:pt x="16" y="15"/>
                      <a:pt x="24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8" y="15"/>
                      <a:pt x="32" y="14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9" y="11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3"/>
                      <a:pt x="40" y="14"/>
                      <a:pt x="39" y="14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3" y="17"/>
                      <a:pt x="28" y="18"/>
                      <a:pt x="24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7" y="18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3" name="Freeform 15"/>
              <p:cNvSpPr>
                <a:spLocks/>
              </p:cNvSpPr>
              <p:nvPr/>
            </p:nvSpPr>
            <p:spPr bwMode="auto">
              <a:xfrm>
                <a:off x="4390" y="1158"/>
                <a:ext cx="36" cy="36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5 h 15"/>
                  <a:gd name="T4" fmla="*/ 0 w 15"/>
                  <a:gd name="T5" fmla="*/ 7 h 15"/>
                  <a:gd name="T6" fmla="*/ 8 w 15"/>
                  <a:gd name="T7" fmla="*/ 0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5" y="12"/>
                      <a:pt x="11" y="15"/>
                      <a:pt x="7" y="15"/>
                    </a:cubicBezTo>
                    <a:cubicBezTo>
                      <a:pt x="3" y="15"/>
                      <a:pt x="0" y="11"/>
                      <a:pt x="0" y="7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12" y="0"/>
                      <a:pt x="15" y="4"/>
                      <a:pt x="15" y="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4" name="Freeform 16"/>
              <p:cNvSpPr>
                <a:spLocks/>
              </p:cNvSpPr>
              <p:nvPr/>
            </p:nvSpPr>
            <p:spPr bwMode="auto">
              <a:xfrm>
                <a:off x="4203" y="1101"/>
                <a:ext cx="36" cy="36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15 h 15"/>
                  <a:gd name="T4" fmla="*/ 0 w 15"/>
                  <a:gd name="T5" fmla="*/ 7 h 15"/>
                  <a:gd name="T6" fmla="*/ 8 w 15"/>
                  <a:gd name="T7" fmla="*/ 1 h 15"/>
                  <a:gd name="T8" fmla="*/ 15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5" y="12"/>
                      <a:pt x="11" y="15"/>
                      <a:pt x="7" y="15"/>
                    </a:cubicBezTo>
                    <a:cubicBezTo>
                      <a:pt x="3" y="15"/>
                      <a:pt x="0" y="11"/>
                      <a:pt x="0" y="7"/>
                    </a:cubicBezTo>
                    <a:cubicBezTo>
                      <a:pt x="1" y="3"/>
                      <a:pt x="4" y="0"/>
                      <a:pt x="8" y="1"/>
                    </a:cubicBezTo>
                    <a:cubicBezTo>
                      <a:pt x="12" y="1"/>
                      <a:pt x="15" y="4"/>
                      <a:pt x="15" y="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5" name="Freeform 17"/>
              <p:cNvSpPr>
                <a:spLocks/>
              </p:cNvSpPr>
              <p:nvPr/>
            </p:nvSpPr>
            <p:spPr bwMode="auto">
              <a:xfrm>
                <a:off x="4378" y="1198"/>
                <a:ext cx="71" cy="43"/>
              </a:xfrm>
              <a:custGeom>
                <a:avLst/>
                <a:gdLst>
                  <a:gd name="T0" fmla="*/ 30 w 30"/>
                  <a:gd name="T1" fmla="*/ 9 h 18"/>
                  <a:gd name="T2" fmla="*/ 15 w 30"/>
                  <a:gd name="T3" fmla="*/ 18 h 18"/>
                  <a:gd name="T4" fmla="*/ 0 w 30"/>
                  <a:gd name="T5" fmla="*/ 9 h 18"/>
                  <a:gd name="T6" fmla="*/ 15 w 30"/>
                  <a:gd name="T7" fmla="*/ 0 h 18"/>
                  <a:gd name="T8" fmla="*/ 30 w 30"/>
                  <a:gd name="T9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8">
                    <a:moveTo>
                      <a:pt x="30" y="9"/>
                    </a:moveTo>
                    <a:cubicBezTo>
                      <a:pt x="30" y="14"/>
                      <a:pt x="23" y="18"/>
                      <a:pt x="15" y="18"/>
                    </a:cubicBezTo>
                    <a:cubicBezTo>
                      <a:pt x="6" y="18"/>
                      <a:pt x="0" y="13"/>
                      <a:pt x="0" y="9"/>
                    </a:cubicBezTo>
                    <a:cubicBezTo>
                      <a:pt x="0" y="4"/>
                      <a:pt x="7" y="0"/>
                      <a:pt x="15" y="0"/>
                    </a:cubicBezTo>
                    <a:cubicBezTo>
                      <a:pt x="23" y="1"/>
                      <a:pt x="30" y="5"/>
                      <a:pt x="30" y="9"/>
                    </a:cubicBezTo>
                    <a:close/>
                  </a:path>
                </a:pathLst>
              </a:custGeom>
              <a:solidFill>
                <a:srgbClr val="FFB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6" name="Freeform 18"/>
              <p:cNvSpPr>
                <a:spLocks/>
              </p:cNvSpPr>
              <p:nvPr/>
            </p:nvSpPr>
            <p:spPr bwMode="auto">
              <a:xfrm>
                <a:off x="4151" y="1118"/>
                <a:ext cx="69" cy="61"/>
              </a:xfrm>
              <a:custGeom>
                <a:avLst/>
                <a:gdLst>
                  <a:gd name="T0" fmla="*/ 26 w 29"/>
                  <a:gd name="T1" fmla="*/ 23 h 26"/>
                  <a:gd name="T2" fmla="*/ 9 w 29"/>
                  <a:gd name="T3" fmla="*/ 20 h 26"/>
                  <a:gd name="T4" fmla="*/ 3 w 29"/>
                  <a:gd name="T5" fmla="*/ 3 h 26"/>
                  <a:gd name="T6" fmla="*/ 21 w 29"/>
                  <a:gd name="T7" fmla="*/ 6 h 26"/>
                  <a:gd name="T8" fmla="*/ 26 w 29"/>
                  <a:gd name="T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6">
                    <a:moveTo>
                      <a:pt x="26" y="23"/>
                    </a:moveTo>
                    <a:cubicBezTo>
                      <a:pt x="23" y="26"/>
                      <a:pt x="15" y="25"/>
                      <a:pt x="9" y="20"/>
                    </a:cubicBezTo>
                    <a:cubicBezTo>
                      <a:pt x="3" y="14"/>
                      <a:pt x="0" y="7"/>
                      <a:pt x="3" y="3"/>
                    </a:cubicBezTo>
                    <a:cubicBezTo>
                      <a:pt x="6" y="0"/>
                      <a:pt x="14" y="1"/>
                      <a:pt x="21" y="6"/>
                    </a:cubicBezTo>
                    <a:cubicBezTo>
                      <a:pt x="27" y="12"/>
                      <a:pt x="29" y="19"/>
                      <a:pt x="26" y="23"/>
                    </a:cubicBezTo>
                    <a:close/>
                  </a:path>
                </a:pathLst>
              </a:custGeom>
              <a:solidFill>
                <a:srgbClr val="FFB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7" name="Freeform 19"/>
              <p:cNvSpPr>
                <a:spLocks/>
              </p:cNvSpPr>
              <p:nvPr/>
            </p:nvSpPr>
            <p:spPr bwMode="auto">
              <a:xfrm>
                <a:off x="4177" y="900"/>
                <a:ext cx="287" cy="104"/>
              </a:xfrm>
              <a:custGeom>
                <a:avLst/>
                <a:gdLst>
                  <a:gd name="T0" fmla="*/ 3 w 121"/>
                  <a:gd name="T1" fmla="*/ 43 h 44"/>
                  <a:gd name="T2" fmla="*/ 2 w 121"/>
                  <a:gd name="T3" fmla="*/ 35 h 44"/>
                  <a:gd name="T4" fmla="*/ 2 w 121"/>
                  <a:gd name="T5" fmla="*/ 35 h 44"/>
                  <a:gd name="T6" fmla="*/ 65 w 121"/>
                  <a:gd name="T7" fmla="*/ 0 h 44"/>
                  <a:gd name="T8" fmla="*/ 65 w 121"/>
                  <a:gd name="T9" fmla="*/ 0 h 44"/>
                  <a:gd name="T10" fmla="*/ 117 w 121"/>
                  <a:gd name="T11" fmla="*/ 19 h 44"/>
                  <a:gd name="T12" fmla="*/ 117 w 121"/>
                  <a:gd name="T13" fmla="*/ 19 h 44"/>
                  <a:gd name="T14" fmla="*/ 119 w 121"/>
                  <a:gd name="T15" fmla="*/ 28 h 44"/>
                  <a:gd name="T16" fmla="*/ 119 w 121"/>
                  <a:gd name="T17" fmla="*/ 28 h 44"/>
                  <a:gd name="T18" fmla="*/ 110 w 121"/>
                  <a:gd name="T19" fmla="*/ 29 h 44"/>
                  <a:gd name="T20" fmla="*/ 110 w 121"/>
                  <a:gd name="T21" fmla="*/ 29 h 44"/>
                  <a:gd name="T22" fmla="*/ 65 w 121"/>
                  <a:gd name="T23" fmla="*/ 12 h 44"/>
                  <a:gd name="T24" fmla="*/ 65 w 121"/>
                  <a:gd name="T25" fmla="*/ 12 h 44"/>
                  <a:gd name="T26" fmla="*/ 13 w 121"/>
                  <a:gd name="T27" fmla="*/ 41 h 44"/>
                  <a:gd name="T28" fmla="*/ 13 w 121"/>
                  <a:gd name="T29" fmla="*/ 41 h 44"/>
                  <a:gd name="T30" fmla="*/ 12 w 121"/>
                  <a:gd name="T31" fmla="*/ 42 h 44"/>
                  <a:gd name="T32" fmla="*/ 12 w 121"/>
                  <a:gd name="T33" fmla="*/ 42 h 44"/>
                  <a:gd name="T34" fmla="*/ 12 w 121"/>
                  <a:gd name="T35" fmla="*/ 42 h 44"/>
                  <a:gd name="T36" fmla="*/ 7 w 121"/>
                  <a:gd name="T37" fmla="*/ 44 h 44"/>
                  <a:gd name="T38" fmla="*/ 7 w 121"/>
                  <a:gd name="T39" fmla="*/ 44 h 44"/>
                  <a:gd name="T40" fmla="*/ 3 w 121"/>
                  <a:gd name="T41" fmla="*/ 4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1" h="44">
                    <a:moveTo>
                      <a:pt x="3" y="43"/>
                    </a:moveTo>
                    <a:cubicBezTo>
                      <a:pt x="1" y="41"/>
                      <a:pt x="0" y="38"/>
                      <a:pt x="2" y="35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2" y="35"/>
                      <a:pt x="25" y="1"/>
                      <a:pt x="65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81" y="0"/>
                      <a:pt x="98" y="6"/>
                      <a:pt x="117" y="19"/>
                    </a:cubicBezTo>
                    <a:cubicBezTo>
                      <a:pt x="117" y="19"/>
                      <a:pt x="117" y="19"/>
                      <a:pt x="117" y="19"/>
                    </a:cubicBezTo>
                    <a:cubicBezTo>
                      <a:pt x="120" y="21"/>
                      <a:pt x="121" y="25"/>
                      <a:pt x="119" y="28"/>
                    </a:cubicBezTo>
                    <a:cubicBezTo>
                      <a:pt x="119" y="28"/>
                      <a:pt x="119" y="28"/>
                      <a:pt x="119" y="28"/>
                    </a:cubicBezTo>
                    <a:cubicBezTo>
                      <a:pt x="117" y="30"/>
                      <a:pt x="113" y="31"/>
                      <a:pt x="110" y="29"/>
                    </a:cubicBezTo>
                    <a:cubicBezTo>
                      <a:pt x="110" y="29"/>
                      <a:pt x="110" y="29"/>
                      <a:pt x="110" y="29"/>
                    </a:cubicBezTo>
                    <a:cubicBezTo>
                      <a:pt x="93" y="17"/>
                      <a:pt x="78" y="12"/>
                      <a:pt x="65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36" y="12"/>
                      <a:pt x="17" y="35"/>
                      <a:pt x="13" y="41"/>
                    </a:cubicBezTo>
                    <a:cubicBezTo>
                      <a:pt x="13" y="41"/>
                      <a:pt x="13" y="41"/>
                      <a:pt x="13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1" y="43"/>
                      <a:pt x="9" y="44"/>
                      <a:pt x="7" y="44"/>
                    </a:cubicBezTo>
                    <a:cubicBezTo>
                      <a:pt x="7" y="44"/>
                      <a:pt x="7" y="44"/>
                      <a:pt x="7" y="44"/>
                    </a:cubicBezTo>
                    <a:cubicBezTo>
                      <a:pt x="6" y="44"/>
                      <a:pt x="5" y="44"/>
                      <a:pt x="3" y="4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8" name="Freeform 20"/>
              <p:cNvSpPr>
                <a:spLocks/>
              </p:cNvSpPr>
              <p:nvPr/>
            </p:nvSpPr>
            <p:spPr bwMode="auto">
              <a:xfrm>
                <a:off x="3153" y="2153"/>
                <a:ext cx="984" cy="1284"/>
              </a:xfrm>
              <a:custGeom>
                <a:avLst/>
                <a:gdLst>
                  <a:gd name="T0" fmla="*/ 173 w 416"/>
                  <a:gd name="T1" fmla="*/ 539 h 542"/>
                  <a:gd name="T2" fmla="*/ 248 w 416"/>
                  <a:gd name="T3" fmla="*/ 0 h 542"/>
                  <a:gd name="T4" fmla="*/ 340 w 416"/>
                  <a:gd name="T5" fmla="*/ 0 h 542"/>
                  <a:gd name="T6" fmla="*/ 416 w 416"/>
                  <a:gd name="T7" fmla="*/ 539 h 542"/>
                  <a:gd name="T8" fmla="*/ 285 w 416"/>
                  <a:gd name="T9" fmla="*/ 541 h 542"/>
                  <a:gd name="T10" fmla="*/ 173 w 416"/>
                  <a:gd name="T11" fmla="*/ 539 h 5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6" h="542">
                    <a:moveTo>
                      <a:pt x="173" y="539"/>
                    </a:moveTo>
                    <a:cubicBezTo>
                      <a:pt x="0" y="319"/>
                      <a:pt x="248" y="0"/>
                      <a:pt x="248" y="0"/>
                    </a:cubicBezTo>
                    <a:cubicBezTo>
                      <a:pt x="340" y="0"/>
                      <a:pt x="340" y="0"/>
                      <a:pt x="340" y="0"/>
                    </a:cubicBezTo>
                    <a:cubicBezTo>
                      <a:pt x="201" y="324"/>
                      <a:pt x="395" y="508"/>
                      <a:pt x="416" y="539"/>
                    </a:cubicBezTo>
                    <a:cubicBezTo>
                      <a:pt x="416" y="539"/>
                      <a:pt x="378" y="542"/>
                      <a:pt x="285" y="541"/>
                    </a:cubicBezTo>
                    <a:cubicBezTo>
                      <a:pt x="191" y="541"/>
                      <a:pt x="173" y="539"/>
                      <a:pt x="173" y="53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9" name="Freeform 21"/>
              <p:cNvSpPr>
                <a:spLocks noEditPoints="1"/>
              </p:cNvSpPr>
              <p:nvPr/>
            </p:nvSpPr>
            <p:spPr bwMode="auto">
              <a:xfrm>
                <a:off x="3413" y="2148"/>
                <a:ext cx="729" cy="1291"/>
              </a:xfrm>
              <a:custGeom>
                <a:avLst/>
                <a:gdLst>
                  <a:gd name="T0" fmla="*/ 175 w 308"/>
                  <a:gd name="T1" fmla="*/ 545 h 545"/>
                  <a:gd name="T2" fmla="*/ 63 w 308"/>
                  <a:gd name="T3" fmla="*/ 542 h 545"/>
                  <a:gd name="T4" fmla="*/ 63 w 308"/>
                  <a:gd name="T5" fmla="*/ 542 h 545"/>
                  <a:gd name="T6" fmla="*/ 63 w 308"/>
                  <a:gd name="T7" fmla="*/ 541 h 545"/>
                  <a:gd name="T8" fmla="*/ 64 w 308"/>
                  <a:gd name="T9" fmla="*/ 540 h 545"/>
                  <a:gd name="T10" fmla="*/ 63 w 308"/>
                  <a:gd name="T11" fmla="*/ 541 h 545"/>
                  <a:gd name="T12" fmla="*/ 63 w 308"/>
                  <a:gd name="T13" fmla="*/ 542 h 545"/>
                  <a:gd name="T14" fmla="*/ 62 w 308"/>
                  <a:gd name="T15" fmla="*/ 542 h 545"/>
                  <a:gd name="T16" fmla="*/ 62 w 308"/>
                  <a:gd name="T17" fmla="*/ 542 h 545"/>
                  <a:gd name="T18" fmla="*/ 0 w 308"/>
                  <a:gd name="T19" fmla="*/ 358 h 545"/>
                  <a:gd name="T20" fmla="*/ 0 w 308"/>
                  <a:gd name="T21" fmla="*/ 358 h 545"/>
                  <a:gd name="T22" fmla="*/ 137 w 308"/>
                  <a:gd name="T23" fmla="*/ 1 h 545"/>
                  <a:gd name="T24" fmla="*/ 137 w 308"/>
                  <a:gd name="T25" fmla="*/ 1 h 545"/>
                  <a:gd name="T26" fmla="*/ 138 w 308"/>
                  <a:gd name="T27" fmla="*/ 0 h 545"/>
                  <a:gd name="T28" fmla="*/ 138 w 308"/>
                  <a:gd name="T29" fmla="*/ 0 h 545"/>
                  <a:gd name="T30" fmla="*/ 230 w 308"/>
                  <a:gd name="T31" fmla="*/ 0 h 545"/>
                  <a:gd name="T32" fmla="*/ 232 w 308"/>
                  <a:gd name="T33" fmla="*/ 1 h 545"/>
                  <a:gd name="T34" fmla="*/ 232 w 308"/>
                  <a:gd name="T35" fmla="*/ 1 h 545"/>
                  <a:gd name="T36" fmla="*/ 232 w 308"/>
                  <a:gd name="T37" fmla="*/ 2 h 545"/>
                  <a:gd name="T38" fmla="*/ 232 w 308"/>
                  <a:gd name="T39" fmla="*/ 2 h 545"/>
                  <a:gd name="T40" fmla="*/ 182 w 308"/>
                  <a:gd name="T41" fmla="*/ 226 h 545"/>
                  <a:gd name="T42" fmla="*/ 182 w 308"/>
                  <a:gd name="T43" fmla="*/ 226 h 545"/>
                  <a:gd name="T44" fmla="*/ 307 w 308"/>
                  <a:gd name="T45" fmla="*/ 540 h 545"/>
                  <a:gd name="T46" fmla="*/ 307 w 308"/>
                  <a:gd name="T47" fmla="*/ 540 h 545"/>
                  <a:gd name="T48" fmla="*/ 307 w 308"/>
                  <a:gd name="T49" fmla="*/ 541 h 545"/>
                  <a:gd name="T50" fmla="*/ 307 w 308"/>
                  <a:gd name="T51" fmla="*/ 541 h 545"/>
                  <a:gd name="T52" fmla="*/ 306 w 308"/>
                  <a:gd name="T53" fmla="*/ 542 h 545"/>
                  <a:gd name="T54" fmla="*/ 306 w 308"/>
                  <a:gd name="T55" fmla="*/ 542 h 545"/>
                  <a:gd name="T56" fmla="*/ 189 w 308"/>
                  <a:gd name="T57" fmla="*/ 545 h 545"/>
                  <a:gd name="T58" fmla="*/ 189 w 308"/>
                  <a:gd name="T59" fmla="*/ 545 h 545"/>
                  <a:gd name="T60" fmla="*/ 175 w 308"/>
                  <a:gd name="T61" fmla="*/ 545 h 545"/>
                  <a:gd name="T62" fmla="*/ 84 w 308"/>
                  <a:gd name="T63" fmla="*/ 540 h 545"/>
                  <a:gd name="T64" fmla="*/ 175 w 308"/>
                  <a:gd name="T65" fmla="*/ 542 h 545"/>
                  <a:gd name="T66" fmla="*/ 175 w 308"/>
                  <a:gd name="T67" fmla="*/ 542 h 545"/>
                  <a:gd name="T68" fmla="*/ 189 w 308"/>
                  <a:gd name="T69" fmla="*/ 542 h 545"/>
                  <a:gd name="T70" fmla="*/ 189 w 308"/>
                  <a:gd name="T71" fmla="*/ 542 h 545"/>
                  <a:gd name="T72" fmla="*/ 303 w 308"/>
                  <a:gd name="T73" fmla="*/ 539 h 545"/>
                  <a:gd name="T74" fmla="*/ 303 w 308"/>
                  <a:gd name="T75" fmla="*/ 539 h 545"/>
                  <a:gd name="T76" fmla="*/ 179 w 308"/>
                  <a:gd name="T77" fmla="*/ 226 h 545"/>
                  <a:gd name="T78" fmla="*/ 179 w 308"/>
                  <a:gd name="T79" fmla="*/ 226 h 545"/>
                  <a:gd name="T80" fmla="*/ 228 w 308"/>
                  <a:gd name="T81" fmla="*/ 3 h 545"/>
                  <a:gd name="T82" fmla="*/ 228 w 308"/>
                  <a:gd name="T83" fmla="*/ 3 h 545"/>
                  <a:gd name="T84" fmla="*/ 139 w 308"/>
                  <a:gd name="T85" fmla="*/ 3 h 545"/>
                  <a:gd name="T86" fmla="*/ 118 w 308"/>
                  <a:gd name="T87" fmla="*/ 33 h 545"/>
                  <a:gd name="T88" fmla="*/ 118 w 308"/>
                  <a:gd name="T89" fmla="*/ 33 h 545"/>
                  <a:gd name="T90" fmla="*/ 71 w 308"/>
                  <a:gd name="T91" fmla="*/ 113 h 545"/>
                  <a:gd name="T92" fmla="*/ 71 w 308"/>
                  <a:gd name="T93" fmla="*/ 113 h 545"/>
                  <a:gd name="T94" fmla="*/ 3 w 308"/>
                  <a:gd name="T95" fmla="*/ 358 h 545"/>
                  <a:gd name="T96" fmla="*/ 3 w 308"/>
                  <a:gd name="T97" fmla="*/ 358 h 545"/>
                  <a:gd name="T98" fmla="*/ 64 w 308"/>
                  <a:gd name="T99" fmla="*/ 539 h 545"/>
                  <a:gd name="T100" fmla="*/ 64 w 308"/>
                  <a:gd name="T101" fmla="*/ 539 h 545"/>
                  <a:gd name="T102" fmla="*/ 84 w 308"/>
                  <a:gd name="T103" fmla="*/ 540 h 5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08" h="545">
                    <a:moveTo>
                      <a:pt x="175" y="545"/>
                    </a:moveTo>
                    <a:cubicBezTo>
                      <a:pt x="81" y="545"/>
                      <a:pt x="63" y="542"/>
                      <a:pt x="63" y="542"/>
                    </a:cubicBezTo>
                    <a:cubicBezTo>
                      <a:pt x="63" y="542"/>
                      <a:pt x="63" y="542"/>
                      <a:pt x="63" y="542"/>
                    </a:cubicBezTo>
                    <a:cubicBezTo>
                      <a:pt x="63" y="541"/>
                      <a:pt x="63" y="541"/>
                      <a:pt x="63" y="541"/>
                    </a:cubicBezTo>
                    <a:cubicBezTo>
                      <a:pt x="64" y="540"/>
                      <a:pt x="64" y="540"/>
                      <a:pt x="64" y="540"/>
                    </a:cubicBezTo>
                    <a:cubicBezTo>
                      <a:pt x="63" y="541"/>
                      <a:pt x="63" y="541"/>
                      <a:pt x="63" y="541"/>
                    </a:cubicBezTo>
                    <a:cubicBezTo>
                      <a:pt x="63" y="542"/>
                      <a:pt x="63" y="542"/>
                      <a:pt x="63" y="542"/>
                    </a:cubicBezTo>
                    <a:cubicBezTo>
                      <a:pt x="62" y="542"/>
                      <a:pt x="62" y="542"/>
                      <a:pt x="62" y="542"/>
                    </a:cubicBezTo>
                    <a:cubicBezTo>
                      <a:pt x="62" y="542"/>
                      <a:pt x="62" y="542"/>
                      <a:pt x="62" y="542"/>
                    </a:cubicBezTo>
                    <a:cubicBezTo>
                      <a:pt x="17" y="485"/>
                      <a:pt x="0" y="421"/>
                      <a:pt x="0" y="358"/>
                    </a:cubicBezTo>
                    <a:cubicBezTo>
                      <a:pt x="0" y="358"/>
                      <a:pt x="0" y="358"/>
                      <a:pt x="0" y="358"/>
                    </a:cubicBezTo>
                    <a:cubicBezTo>
                      <a:pt x="0" y="177"/>
                      <a:pt x="137" y="1"/>
                      <a:pt x="137" y="1"/>
                    </a:cubicBezTo>
                    <a:cubicBezTo>
                      <a:pt x="137" y="1"/>
                      <a:pt x="137" y="1"/>
                      <a:pt x="137" y="1"/>
                    </a:cubicBezTo>
                    <a:cubicBezTo>
                      <a:pt x="137" y="0"/>
                      <a:pt x="137" y="0"/>
                      <a:pt x="138" y="0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230" y="0"/>
                      <a:pt x="230" y="0"/>
                      <a:pt x="230" y="0"/>
                    </a:cubicBezTo>
                    <a:cubicBezTo>
                      <a:pt x="231" y="0"/>
                      <a:pt x="231" y="0"/>
                      <a:pt x="232" y="1"/>
                    </a:cubicBezTo>
                    <a:cubicBezTo>
                      <a:pt x="232" y="1"/>
                      <a:pt x="232" y="1"/>
                      <a:pt x="232" y="1"/>
                    </a:cubicBezTo>
                    <a:cubicBezTo>
                      <a:pt x="232" y="1"/>
                      <a:pt x="232" y="2"/>
                      <a:pt x="232" y="2"/>
                    </a:cubicBezTo>
                    <a:cubicBezTo>
                      <a:pt x="232" y="2"/>
                      <a:pt x="232" y="2"/>
                      <a:pt x="232" y="2"/>
                    </a:cubicBezTo>
                    <a:cubicBezTo>
                      <a:pt x="195" y="86"/>
                      <a:pt x="182" y="161"/>
                      <a:pt x="182" y="226"/>
                    </a:cubicBezTo>
                    <a:cubicBezTo>
                      <a:pt x="182" y="226"/>
                      <a:pt x="182" y="226"/>
                      <a:pt x="182" y="226"/>
                    </a:cubicBezTo>
                    <a:cubicBezTo>
                      <a:pt x="182" y="411"/>
                      <a:pt x="291" y="517"/>
                      <a:pt x="307" y="540"/>
                    </a:cubicBezTo>
                    <a:cubicBezTo>
                      <a:pt x="307" y="540"/>
                      <a:pt x="307" y="540"/>
                      <a:pt x="307" y="540"/>
                    </a:cubicBezTo>
                    <a:cubicBezTo>
                      <a:pt x="308" y="540"/>
                      <a:pt x="308" y="541"/>
                      <a:pt x="307" y="541"/>
                    </a:cubicBezTo>
                    <a:cubicBezTo>
                      <a:pt x="307" y="541"/>
                      <a:pt x="307" y="541"/>
                      <a:pt x="307" y="541"/>
                    </a:cubicBezTo>
                    <a:cubicBezTo>
                      <a:pt x="307" y="542"/>
                      <a:pt x="307" y="542"/>
                      <a:pt x="306" y="542"/>
                    </a:cubicBezTo>
                    <a:cubicBezTo>
                      <a:pt x="306" y="542"/>
                      <a:pt x="306" y="542"/>
                      <a:pt x="306" y="542"/>
                    </a:cubicBezTo>
                    <a:cubicBezTo>
                      <a:pt x="306" y="542"/>
                      <a:pt x="272" y="545"/>
                      <a:pt x="189" y="545"/>
                    </a:cubicBezTo>
                    <a:cubicBezTo>
                      <a:pt x="189" y="545"/>
                      <a:pt x="189" y="545"/>
                      <a:pt x="189" y="545"/>
                    </a:cubicBezTo>
                    <a:cubicBezTo>
                      <a:pt x="184" y="545"/>
                      <a:pt x="179" y="545"/>
                      <a:pt x="175" y="545"/>
                    </a:cubicBezTo>
                    <a:close/>
                    <a:moveTo>
                      <a:pt x="84" y="540"/>
                    </a:moveTo>
                    <a:cubicBezTo>
                      <a:pt x="100" y="541"/>
                      <a:pt x="128" y="542"/>
                      <a:pt x="175" y="542"/>
                    </a:cubicBezTo>
                    <a:cubicBezTo>
                      <a:pt x="175" y="542"/>
                      <a:pt x="175" y="542"/>
                      <a:pt x="175" y="542"/>
                    </a:cubicBezTo>
                    <a:cubicBezTo>
                      <a:pt x="179" y="542"/>
                      <a:pt x="184" y="542"/>
                      <a:pt x="189" y="542"/>
                    </a:cubicBezTo>
                    <a:cubicBezTo>
                      <a:pt x="189" y="542"/>
                      <a:pt x="189" y="542"/>
                      <a:pt x="189" y="542"/>
                    </a:cubicBezTo>
                    <a:cubicBezTo>
                      <a:pt x="259" y="542"/>
                      <a:pt x="294" y="540"/>
                      <a:pt x="303" y="539"/>
                    </a:cubicBezTo>
                    <a:cubicBezTo>
                      <a:pt x="303" y="539"/>
                      <a:pt x="303" y="539"/>
                      <a:pt x="303" y="539"/>
                    </a:cubicBezTo>
                    <a:cubicBezTo>
                      <a:pt x="283" y="513"/>
                      <a:pt x="179" y="407"/>
                      <a:pt x="179" y="226"/>
                    </a:cubicBezTo>
                    <a:cubicBezTo>
                      <a:pt x="179" y="226"/>
                      <a:pt x="179" y="226"/>
                      <a:pt x="179" y="226"/>
                    </a:cubicBezTo>
                    <a:cubicBezTo>
                      <a:pt x="179" y="161"/>
                      <a:pt x="192" y="87"/>
                      <a:pt x="228" y="3"/>
                    </a:cubicBezTo>
                    <a:cubicBezTo>
                      <a:pt x="228" y="3"/>
                      <a:pt x="228" y="3"/>
                      <a:pt x="228" y="3"/>
                    </a:cubicBezTo>
                    <a:cubicBezTo>
                      <a:pt x="139" y="3"/>
                      <a:pt x="139" y="3"/>
                      <a:pt x="139" y="3"/>
                    </a:cubicBezTo>
                    <a:cubicBezTo>
                      <a:pt x="137" y="6"/>
                      <a:pt x="129" y="16"/>
                      <a:pt x="118" y="33"/>
                    </a:cubicBezTo>
                    <a:cubicBezTo>
                      <a:pt x="118" y="33"/>
                      <a:pt x="118" y="33"/>
                      <a:pt x="118" y="33"/>
                    </a:cubicBezTo>
                    <a:cubicBezTo>
                      <a:pt x="105" y="52"/>
                      <a:pt x="88" y="80"/>
                      <a:pt x="71" y="113"/>
                    </a:cubicBezTo>
                    <a:cubicBezTo>
                      <a:pt x="71" y="113"/>
                      <a:pt x="71" y="113"/>
                      <a:pt x="71" y="113"/>
                    </a:cubicBezTo>
                    <a:cubicBezTo>
                      <a:pt x="37" y="179"/>
                      <a:pt x="3" y="268"/>
                      <a:pt x="3" y="358"/>
                    </a:cubicBezTo>
                    <a:cubicBezTo>
                      <a:pt x="3" y="358"/>
                      <a:pt x="3" y="358"/>
                      <a:pt x="3" y="358"/>
                    </a:cubicBezTo>
                    <a:cubicBezTo>
                      <a:pt x="3" y="420"/>
                      <a:pt x="20" y="483"/>
                      <a:pt x="64" y="539"/>
                    </a:cubicBezTo>
                    <a:cubicBezTo>
                      <a:pt x="64" y="539"/>
                      <a:pt x="64" y="539"/>
                      <a:pt x="64" y="539"/>
                    </a:cubicBezTo>
                    <a:cubicBezTo>
                      <a:pt x="65" y="539"/>
                      <a:pt x="71" y="540"/>
                      <a:pt x="84" y="540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0" name="Freeform 22"/>
              <p:cNvSpPr>
                <a:spLocks/>
              </p:cNvSpPr>
              <p:nvPr/>
            </p:nvSpPr>
            <p:spPr bwMode="auto">
              <a:xfrm>
                <a:off x="2611" y="1338"/>
                <a:ext cx="660" cy="580"/>
              </a:xfrm>
              <a:custGeom>
                <a:avLst/>
                <a:gdLst>
                  <a:gd name="T0" fmla="*/ 76 w 279"/>
                  <a:gd name="T1" fmla="*/ 151 h 245"/>
                  <a:gd name="T2" fmla="*/ 78 w 279"/>
                  <a:gd name="T3" fmla="*/ 73 h 245"/>
                  <a:gd name="T4" fmla="*/ 87 w 279"/>
                  <a:gd name="T5" fmla="*/ 30 h 245"/>
                  <a:gd name="T6" fmla="*/ 135 w 279"/>
                  <a:gd name="T7" fmla="*/ 50 h 245"/>
                  <a:gd name="T8" fmla="*/ 217 w 279"/>
                  <a:gd name="T9" fmla="*/ 16 h 245"/>
                  <a:gd name="T10" fmla="*/ 231 w 279"/>
                  <a:gd name="T11" fmla="*/ 102 h 245"/>
                  <a:gd name="T12" fmla="*/ 275 w 279"/>
                  <a:gd name="T13" fmla="*/ 147 h 245"/>
                  <a:gd name="T14" fmla="*/ 218 w 279"/>
                  <a:gd name="T15" fmla="*/ 180 h 245"/>
                  <a:gd name="T16" fmla="*/ 211 w 279"/>
                  <a:gd name="T17" fmla="*/ 221 h 245"/>
                  <a:gd name="T18" fmla="*/ 150 w 279"/>
                  <a:gd name="T19" fmla="*/ 207 h 245"/>
                  <a:gd name="T20" fmla="*/ 83 w 279"/>
                  <a:gd name="T21" fmla="*/ 217 h 245"/>
                  <a:gd name="T22" fmla="*/ 76 w 279"/>
                  <a:gd name="T23" fmla="*/ 151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9" h="245">
                    <a:moveTo>
                      <a:pt x="76" y="151"/>
                    </a:moveTo>
                    <a:cubicBezTo>
                      <a:pt x="0" y="167"/>
                      <a:pt x="8" y="55"/>
                      <a:pt x="78" y="73"/>
                    </a:cubicBezTo>
                    <a:cubicBezTo>
                      <a:pt x="78" y="73"/>
                      <a:pt x="56" y="46"/>
                      <a:pt x="87" y="30"/>
                    </a:cubicBezTo>
                    <a:cubicBezTo>
                      <a:pt x="122" y="12"/>
                      <a:pt x="135" y="50"/>
                      <a:pt x="135" y="50"/>
                    </a:cubicBezTo>
                    <a:cubicBezTo>
                      <a:pt x="139" y="12"/>
                      <a:pt x="188" y="0"/>
                      <a:pt x="217" y="16"/>
                    </a:cubicBezTo>
                    <a:cubicBezTo>
                      <a:pt x="253" y="35"/>
                      <a:pt x="257" y="80"/>
                      <a:pt x="231" y="102"/>
                    </a:cubicBezTo>
                    <a:cubicBezTo>
                      <a:pt x="259" y="101"/>
                      <a:pt x="279" y="121"/>
                      <a:pt x="275" y="147"/>
                    </a:cubicBezTo>
                    <a:cubicBezTo>
                      <a:pt x="269" y="177"/>
                      <a:pt x="247" y="185"/>
                      <a:pt x="218" y="180"/>
                    </a:cubicBezTo>
                    <a:cubicBezTo>
                      <a:pt x="228" y="185"/>
                      <a:pt x="223" y="216"/>
                      <a:pt x="211" y="221"/>
                    </a:cubicBezTo>
                    <a:cubicBezTo>
                      <a:pt x="196" y="228"/>
                      <a:pt x="163" y="235"/>
                      <a:pt x="150" y="207"/>
                    </a:cubicBezTo>
                    <a:cubicBezTo>
                      <a:pt x="150" y="207"/>
                      <a:pt x="127" y="245"/>
                      <a:pt x="83" y="217"/>
                    </a:cubicBezTo>
                    <a:cubicBezTo>
                      <a:pt x="41" y="192"/>
                      <a:pt x="76" y="151"/>
                      <a:pt x="76" y="151"/>
                    </a:cubicBezTo>
                    <a:close/>
                  </a:path>
                </a:pathLst>
              </a:custGeom>
              <a:solidFill>
                <a:srgbClr val="8AC6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1" name="Freeform 23"/>
              <p:cNvSpPr>
                <a:spLocks noEditPoints="1"/>
              </p:cNvSpPr>
              <p:nvPr/>
            </p:nvSpPr>
            <p:spPr bwMode="auto">
              <a:xfrm>
                <a:off x="2660" y="1357"/>
                <a:ext cx="606" cy="524"/>
              </a:xfrm>
              <a:custGeom>
                <a:avLst/>
                <a:gdLst>
                  <a:gd name="T0" fmla="*/ 40 w 256"/>
                  <a:gd name="T1" fmla="*/ 178 h 221"/>
                  <a:gd name="T2" fmla="*/ 41 w 256"/>
                  <a:gd name="T3" fmla="*/ 146 h 221"/>
                  <a:gd name="T4" fmla="*/ 10 w 256"/>
                  <a:gd name="T5" fmla="*/ 134 h 221"/>
                  <a:gd name="T6" fmla="*/ 43 w 256"/>
                  <a:gd name="T7" fmla="*/ 61 h 221"/>
                  <a:gd name="T8" fmla="*/ 54 w 256"/>
                  <a:gd name="T9" fmla="*/ 62 h 221"/>
                  <a:gd name="T10" fmla="*/ 65 w 256"/>
                  <a:gd name="T11" fmla="*/ 20 h 221"/>
                  <a:gd name="T12" fmla="*/ 83 w 256"/>
                  <a:gd name="T13" fmla="*/ 16 h 221"/>
                  <a:gd name="T14" fmla="*/ 168 w 256"/>
                  <a:gd name="T15" fmla="*/ 0 h 221"/>
                  <a:gd name="T16" fmla="*/ 196 w 256"/>
                  <a:gd name="T17" fmla="*/ 6 h 221"/>
                  <a:gd name="T18" fmla="*/ 214 w 256"/>
                  <a:gd name="T19" fmla="*/ 92 h 221"/>
                  <a:gd name="T20" fmla="*/ 256 w 256"/>
                  <a:gd name="T21" fmla="*/ 131 h 221"/>
                  <a:gd name="T22" fmla="*/ 213 w 256"/>
                  <a:gd name="T23" fmla="*/ 175 h 221"/>
                  <a:gd name="T24" fmla="*/ 201 w 256"/>
                  <a:gd name="T25" fmla="*/ 174 h 221"/>
                  <a:gd name="T26" fmla="*/ 191 w 256"/>
                  <a:gd name="T27" fmla="*/ 215 h 221"/>
                  <a:gd name="T28" fmla="*/ 163 w 256"/>
                  <a:gd name="T29" fmla="*/ 221 h 221"/>
                  <a:gd name="T30" fmla="*/ 93 w 256"/>
                  <a:gd name="T31" fmla="*/ 221 h 221"/>
                  <a:gd name="T32" fmla="*/ 57 w 256"/>
                  <a:gd name="T33" fmla="*/ 143 h 221"/>
                  <a:gd name="T34" fmla="*/ 50 w 256"/>
                  <a:gd name="T35" fmla="*/ 154 h 221"/>
                  <a:gd name="T36" fmla="*/ 43 w 256"/>
                  <a:gd name="T37" fmla="*/ 178 h 221"/>
                  <a:gd name="T38" fmla="*/ 93 w 256"/>
                  <a:gd name="T39" fmla="*/ 218 h 221"/>
                  <a:gd name="T40" fmla="*/ 119 w 256"/>
                  <a:gd name="T41" fmla="*/ 208 h 221"/>
                  <a:gd name="T42" fmla="*/ 129 w 256"/>
                  <a:gd name="T43" fmla="*/ 198 h 221"/>
                  <a:gd name="T44" fmla="*/ 130 w 256"/>
                  <a:gd name="T45" fmla="*/ 198 h 221"/>
                  <a:gd name="T46" fmla="*/ 190 w 256"/>
                  <a:gd name="T47" fmla="*/ 212 h 221"/>
                  <a:gd name="T48" fmla="*/ 201 w 256"/>
                  <a:gd name="T49" fmla="*/ 185 h 221"/>
                  <a:gd name="T50" fmla="*/ 196 w 256"/>
                  <a:gd name="T51" fmla="*/ 171 h 221"/>
                  <a:gd name="T52" fmla="*/ 198 w 256"/>
                  <a:gd name="T53" fmla="*/ 170 h 221"/>
                  <a:gd name="T54" fmla="*/ 252 w 256"/>
                  <a:gd name="T55" fmla="*/ 138 h 221"/>
                  <a:gd name="T56" fmla="*/ 253 w 256"/>
                  <a:gd name="T57" fmla="*/ 131 h 221"/>
                  <a:gd name="T58" fmla="*/ 211 w 256"/>
                  <a:gd name="T59" fmla="*/ 95 h 221"/>
                  <a:gd name="T60" fmla="*/ 209 w 256"/>
                  <a:gd name="T61" fmla="*/ 94 h 221"/>
                  <a:gd name="T62" fmla="*/ 226 w 256"/>
                  <a:gd name="T63" fmla="*/ 57 h 221"/>
                  <a:gd name="T64" fmla="*/ 195 w 256"/>
                  <a:gd name="T65" fmla="*/ 9 h 221"/>
                  <a:gd name="T66" fmla="*/ 115 w 256"/>
                  <a:gd name="T67" fmla="*/ 42 h 221"/>
                  <a:gd name="T68" fmla="*/ 114 w 256"/>
                  <a:gd name="T69" fmla="*/ 44 h 221"/>
                  <a:gd name="T70" fmla="*/ 106 w 256"/>
                  <a:gd name="T71" fmla="*/ 31 h 221"/>
                  <a:gd name="T72" fmla="*/ 83 w 256"/>
                  <a:gd name="T73" fmla="*/ 19 h 221"/>
                  <a:gd name="T74" fmla="*/ 51 w 256"/>
                  <a:gd name="T75" fmla="*/ 44 h 221"/>
                  <a:gd name="T76" fmla="*/ 55 w 256"/>
                  <a:gd name="T77" fmla="*/ 58 h 221"/>
                  <a:gd name="T78" fmla="*/ 59 w 256"/>
                  <a:gd name="T79" fmla="*/ 65 h 221"/>
                  <a:gd name="T80" fmla="*/ 57 w 256"/>
                  <a:gd name="T81" fmla="*/ 66 h 221"/>
                  <a:gd name="T82" fmla="*/ 3 w 256"/>
                  <a:gd name="T83" fmla="*/ 106 h 221"/>
                  <a:gd name="T84" fmla="*/ 41 w 256"/>
                  <a:gd name="T85" fmla="*/ 143 h 221"/>
                  <a:gd name="T86" fmla="*/ 56 w 256"/>
                  <a:gd name="T87" fmla="*/ 142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56" h="221">
                    <a:moveTo>
                      <a:pt x="61" y="211"/>
                    </a:moveTo>
                    <a:cubicBezTo>
                      <a:pt x="45" y="201"/>
                      <a:pt x="40" y="189"/>
                      <a:pt x="40" y="178"/>
                    </a:cubicBezTo>
                    <a:cubicBezTo>
                      <a:pt x="40" y="178"/>
                      <a:pt x="40" y="178"/>
                      <a:pt x="40" y="178"/>
                    </a:cubicBezTo>
                    <a:cubicBezTo>
                      <a:pt x="40" y="164"/>
                      <a:pt x="48" y="151"/>
                      <a:pt x="52" y="146"/>
                    </a:cubicBezTo>
                    <a:cubicBezTo>
                      <a:pt x="52" y="146"/>
                      <a:pt x="52" y="146"/>
                      <a:pt x="52" y="146"/>
                    </a:cubicBezTo>
                    <a:cubicBezTo>
                      <a:pt x="48" y="146"/>
                      <a:pt x="45" y="146"/>
                      <a:pt x="41" y="146"/>
                    </a:cubicBezTo>
                    <a:cubicBezTo>
                      <a:pt x="41" y="146"/>
                      <a:pt x="41" y="146"/>
                      <a:pt x="41" y="146"/>
                    </a:cubicBezTo>
                    <a:cubicBezTo>
                      <a:pt x="27" y="147"/>
                      <a:pt x="17" y="141"/>
                      <a:pt x="10" y="134"/>
                    </a:cubicBezTo>
                    <a:cubicBezTo>
                      <a:pt x="10" y="134"/>
                      <a:pt x="10" y="134"/>
                      <a:pt x="10" y="134"/>
                    </a:cubicBezTo>
                    <a:cubicBezTo>
                      <a:pt x="3" y="126"/>
                      <a:pt x="0" y="116"/>
                      <a:pt x="0" y="106"/>
                    </a:cubicBezTo>
                    <a:cubicBezTo>
                      <a:pt x="0" y="106"/>
                      <a:pt x="0" y="106"/>
                      <a:pt x="0" y="106"/>
                    </a:cubicBezTo>
                    <a:cubicBezTo>
                      <a:pt x="0" y="84"/>
                      <a:pt x="15" y="61"/>
                      <a:pt x="43" y="61"/>
                    </a:cubicBezTo>
                    <a:cubicBezTo>
                      <a:pt x="43" y="61"/>
                      <a:pt x="43" y="61"/>
                      <a:pt x="43" y="61"/>
                    </a:cubicBezTo>
                    <a:cubicBezTo>
                      <a:pt x="46" y="61"/>
                      <a:pt x="50" y="62"/>
                      <a:pt x="54" y="62"/>
                    </a:cubicBezTo>
                    <a:cubicBezTo>
                      <a:pt x="54" y="62"/>
                      <a:pt x="54" y="62"/>
                      <a:pt x="54" y="62"/>
                    </a:cubicBezTo>
                    <a:cubicBezTo>
                      <a:pt x="52" y="59"/>
                      <a:pt x="48" y="52"/>
                      <a:pt x="48" y="44"/>
                    </a:cubicBezTo>
                    <a:cubicBezTo>
                      <a:pt x="48" y="44"/>
                      <a:pt x="48" y="44"/>
                      <a:pt x="48" y="44"/>
                    </a:cubicBezTo>
                    <a:cubicBezTo>
                      <a:pt x="48" y="36"/>
                      <a:pt x="52" y="27"/>
                      <a:pt x="65" y="20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72" y="17"/>
                      <a:pt x="78" y="16"/>
                      <a:pt x="83" y="16"/>
                    </a:cubicBezTo>
                    <a:cubicBezTo>
                      <a:pt x="83" y="16"/>
                      <a:pt x="83" y="16"/>
                      <a:pt x="83" y="16"/>
                    </a:cubicBezTo>
                    <a:cubicBezTo>
                      <a:pt x="100" y="16"/>
                      <a:pt x="109" y="29"/>
                      <a:pt x="113" y="37"/>
                    </a:cubicBezTo>
                    <a:cubicBezTo>
                      <a:pt x="113" y="37"/>
                      <a:pt x="113" y="37"/>
                      <a:pt x="113" y="37"/>
                    </a:cubicBezTo>
                    <a:cubicBezTo>
                      <a:pt x="119" y="12"/>
                      <a:pt x="144" y="0"/>
                      <a:pt x="168" y="0"/>
                    </a:cubicBezTo>
                    <a:cubicBezTo>
                      <a:pt x="168" y="0"/>
                      <a:pt x="168" y="0"/>
                      <a:pt x="168" y="0"/>
                    </a:cubicBezTo>
                    <a:cubicBezTo>
                      <a:pt x="178" y="0"/>
                      <a:pt x="188" y="2"/>
                      <a:pt x="196" y="6"/>
                    </a:cubicBezTo>
                    <a:cubicBezTo>
                      <a:pt x="196" y="6"/>
                      <a:pt x="196" y="6"/>
                      <a:pt x="196" y="6"/>
                    </a:cubicBezTo>
                    <a:cubicBezTo>
                      <a:pt x="218" y="18"/>
                      <a:pt x="229" y="38"/>
                      <a:pt x="229" y="57"/>
                    </a:cubicBezTo>
                    <a:cubicBezTo>
                      <a:pt x="229" y="57"/>
                      <a:pt x="229" y="57"/>
                      <a:pt x="229" y="57"/>
                    </a:cubicBezTo>
                    <a:cubicBezTo>
                      <a:pt x="229" y="70"/>
                      <a:pt x="224" y="83"/>
                      <a:pt x="214" y="92"/>
                    </a:cubicBezTo>
                    <a:cubicBezTo>
                      <a:pt x="214" y="92"/>
                      <a:pt x="214" y="92"/>
                      <a:pt x="214" y="92"/>
                    </a:cubicBezTo>
                    <a:cubicBezTo>
                      <a:pt x="238" y="93"/>
                      <a:pt x="256" y="109"/>
                      <a:pt x="256" y="131"/>
                    </a:cubicBezTo>
                    <a:cubicBezTo>
                      <a:pt x="256" y="131"/>
                      <a:pt x="256" y="131"/>
                      <a:pt x="256" y="131"/>
                    </a:cubicBezTo>
                    <a:cubicBezTo>
                      <a:pt x="256" y="134"/>
                      <a:pt x="256" y="136"/>
                      <a:pt x="255" y="139"/>
                    </a:cubicBezTo>
                    <a:cubicBezTo>
                      <a:pt x="255" y="139"/>
                      <a:pt x="255" y="139"/>
                      <a:pt x="255" y="139"/>
                    </a:cubicBezTo>
                    <a:cubicBezTo>
                      <a:pt x="251" y="164"/>
                      <a:pt x="234" y="175"/>
                      <a:pt x="213" y="175"/>
                    </a:cubicBezTo>
                    <a:cubicBezTo>
                      <a:pt x="213" y="175"/>
                      <a:pt x="213" y="175"/>
                      <a:pt x="213" y="175"/>
                    </a:cubicBezTo>
                    <a:cubicBezTo>
                      <a:pt x="209" y="175"/>
                      <a:pt x="205" y="174"/>
                      <a:pt x="201" y="174"/>
                    </a:cubicBezTo>
                    <a:cubicBezTo>
                      <a:pt x="201" y="174"/>
                      <a:pt x="201" y="174"/>
                      <a:pt x="201" y="174"/>
                    </a:cubicBezTo>
                    <a:cubicBezTo>
                      <a:pt x="203" y="177"/>
                      <a:pt x="204" y="181"/>
                      <a:pt x="204" y="185"/>
                    </a:cubicBezTo>
                    <a:cubicBezTo>
                      <a:pt x="204" y="185"/>
                      <a:pt x="204" y="185"/>
                      <a:pt x="204" y="185"/>
                    </a:cubicBezTo>
                    <a:cubicBezTo>
                      <a:pt x="204" y="196"/>
                      <a:pt x="199" y="210"/>
                      <a:pt x="191" y="215"/>
                    </a:cubicBezTo>
                    <a:cubicBezTo>
                      <a:pt x="191" y="215"/>
                      <a:pt x="191" y="215"/>
                      <a:pt x="191" y="215"/>
                    </a:cubicBezTo>
                    <a:cubicBezTo>
                      <a:pt x="184" y="218"/>
                      <a:pt x="174" y="221"/>
                      <a:pt x="163" y="221"/>
                    </a:cubicBezTo>
                    <a:cubicBezTo>
                      <a:pt x="163" y="221"/>
                      <a:pt x="163" y="221"/>
                      <a:pt x="163" y="221"/>
                    </a:cubicBezTo>
                    <a:cubicBezTo>
                      <a:pt x="150" y="221"/>
                      <a:pt x="136" y="216"/>
                      <a:pt x="128" y="202"/>
                    </a:cubicBezTo>
                    <a:cubicBezTo>
                      <a:pt x="128" y="202"/>
                      <a:pt x="128" y="202"/>
                      <a:pt x="128" y="202"/>
                    </a:cubicBezTo>
                    <a:cubicBezTo>
                      <a:pt x="125" y="207"/>
                      <a:pt x="113" y="221"/>
                      <a:pt x="93" y="221"/>
                    </a:cubicBezTo>
                    <a:cubicBezTo>
                      <a:pt x="93" y="221"/>
                      <a:pt x="93" y="221"/>
                      <a:pt x="93" y="221"/>
                    </a:cubicBezTo>
                    <a:cubicBezTo>
                      <a:pt x="84" y="221"/>
                      <a:pt x="73" y="218"/>
                      <a:pt x="61" y="211"/>
                    </a:cubicBezTo>
                    <a:close/>
                    <a:moveTo>
                      <a:pt x="57" y="143"/>
                    </a:moveTo>
                    <a:cubicBezTo>
                      <a:pt x="57" y="143"/>
                      <a:pt x="57" y="144"/>
                      <a:pt x="57" y="144"/>
                    </a:cubicBezTo>
                    <a:cubicBezTo>
                      <a:pt x="57" y="144"/>
                      <a:pt x="57" y="144"/>
                      <a:pt x="57" y="144"/>
                    </a:cubicBezTo>
                    <a:cubicBezTo>
                      <a:pt x="57" y="144"/>
                      <a:pt x="53" y="148"/>
                      <a:pt x="50" y="154"/>
                    </a:cubicBezTo>
                    <a:cubicBezTo>
                      <a:pt x="50" y="154"/>
                      <a:pt x="50" y="154"/>
                      <a:pt x="50" y="154"/>
                    </a:cubicBezTo>
                    <a:cubicBezTo>
                      <a:pt x="46" y="160"/>
                      <a:pt x="43" y="169"/>
                      <a:pt x="43" y="178"/>
                    </a:cubicBezTo>
                    <a:cubicBezTo>
                      <a:pt x="43" y="178"/>
                      <a:pt x="43" y="178"/>
                      <a:pt x="43" y="178"/>
                    </a:cubicBezTo>
                    <a:cubicBezTo>
                      <a:pt x="43" y="188"/>
                      <a:pt x="48" y="199"/>
                      <a:pt x="63" y="208"/>
                    </a:cubicBezTo>
                    <a:cubicBezTo>
                      <a:pt x="63" y="208"/>
                      <a:pt x="63" y="208"/>
                      <a:pt x="63" y="208"/>
                    </a:cubicBezTo>
                    <a:cubicBezTo>
                      <a:pt x="74" y="215"/>
                      <a:pt x="84" y="218"/>
                      <a:pt x="93" y="218"/>
                    </a:cubicBezTo>
                    <a:cubicBezTo>
                      <a:pt x="93" y="218"/>
                      <a:pt x="93" y="218"/>
                      <a:pt x="93" y="218"/>
                    </a:cubicBezTo>
                    <a:cubicBezTo>
                      <a:pt x="104" y="218"/>
                      <a:pt x="113" y="213"/>
                      <a:pt x="119" y="208"/>
                    </a:cubicBezTo>
                    <a:cubicBezTo>
                      <a:pt x="119" y="208"/>
                      <a:pt x="119" y="208"/>
                      <a:pt x="119" y="208"/>
                    </a:cubicBezTo>
                    <a:cubicBezTo>
                      <a:pt x="124" y="203"/>
                      <a:pt x="127" y="198"/>
                      <a:pt x="127" y="198"/>
                    </a:cubicBezTo>
                    <a:cubicBezTo>
                      <a:pt x="127" y="198"/>
                      <a:pt x="127" y="198"/>
                      <a:pt x="127" y="198"/>
                    </a:cubicBezTo>
                    <a:cubicBezTo>
                      <a:pt x="128" y="198"/>
                      <a:pt x="128" y="198"/>
                      <a:pt x="129" y="198"/>
                    </a:cubicBezTo>
                    <a:cubicBezTo>
                      <a:pt x="129" y="198"/>
                      <a:pt x="129" y="198"/>
                      <a:pt x="129" y="198"/>
                    </a:cubicBezTo>
                    <a:cubicBezTo>
                      <a:pt x="129" y="198"/>
                      <a:pt x="130" y="198"/>
                      <a:pt x="130" y="198"/>
                    </a:cubicBezTo>
                    <a:cubicBezTo>
                      <a:pt x="130" y="198"/>
                      <a:pt x="130" y="198"/>
                      <a:pt x="130" y="198"/>
                    </a:cubicBezTo>
                    <a:cubicBezTo>
                      <a:pt x="137" y="213"/>
                      <a:pt x="150" y="218"/>
                      <a:pt x="163" y="218"/>
                    </a:cubicBezTo>
                    <a:cubicBezTo>
                      <a:pt x="163" y="218"/>
                      <a:pt x="163" y="218"/>
                      <a:pt x="163" y="218"/>
                    </a:cubicBezTo>
                    <a:cubicBezTo>
                      <a:pt x="173" y="218"/>
                      <a:pt x="183" y="215"/>
                      <a:pt x="190" y="212"/>
                    </a:cubicBezTo>
                    <a:cubicBezTo>
                      <a:pt x="190" y="212"/>
                      <a:pt x="190" y="212"/>
                      <a:pt x="190" y="212"/>
                    </a:cubicBezTo>
                    <a:cubicBezTo>
                      <a:pt x="196" y="209"/>
                      <a:pt x="201" y="196"/>
                      <a:pt x="201" y="185"/>
                    </a:cubicBezTo>
                    <a:cubicBezTo>
                      <a:pt x="201" y="185"/>
                      <a:pt x="201" y="185"/>
                      <a:pt x="201" y="185"/>
                    </a:cubicBezTo>
                    <a:cubicBezTo>
                      <a:pt x="201" y="179"/>
                      <a:pt x="199" y="174"/>
                      <a:pt x="197" y="173"/>
                    </a:cubicBezTo>
                    <a:cubicBezTo>
                      <a:pt x="197" y="173"/>
                      <a:pt x="197" y="173"/>
                      <a:pt x="197" y="173"/>
                    </a:cubicBezTo>
                    <a:cubicBezTo>
                      <a:pt x="196" y="173"/>
                      <a:pt x="196" y="172"/>
                      <a:pt x="196" y="171"/>
                    </a:cubicBezTo>
                    <a:cubicBezTo>
                      <a:pt x="196" y="171"/>
                      <a:pt x="196" y="171"/>
                      <a:pt x="196" y="171"/>
                    </a:cubicBezTo>
                    <a:cubicBezTo>
                      <a:pt x="196" y="171"/>
                      <a:pt x="197" y="170"/>
                      <a:pt x="198" y="170"/>
                    </a:cubicBezTo>
                    <a:cubicBezTo>
                      <a:pt x="198" y="170"/>
                      <a:pt x="198" y="170"/>
                      <a:pt x="198" y="170"/>
                    </a:cubicBezTo>
                    <a:cubicBezTo>
                      <a:pt x="203" y="171"/>
                      <a:pt x="208" y="172"/>
                      <a:pt x="213" y="172"/>
                    </a:cubicBezTo>
                    <a:cubicBezTo>
                      <a:pt x="213" y="172"/>
                      <a:pt x="213" y="172"/>
                      <a:pt x="213" y="172"/>
                    </a:cubicBezTo>
                    <a:cubicBezTo>
                      <a:pt x="233" y="172"/>
                      <a:pt x="248" y="162"/>
                      <a:pt x="252" y="138"/>
                    </a:cubicBezTo>
                    <a:cubicBezTo>
                      <a:pt x="252" y="138"/>
                      <a:pt x="252" y="138"/>
                      <a:pt x="252" y="138"/>
                    </a:cubicBezTo>
                    <a:cubicBezTo>
                      <a:pt x="253" y="136"/>
                      <a:pt x="253" y="134"/>
                      <a:pt x="253" y="131"/>
                    </a:cubicBezTo>
                    <a:cubicBezTo>
                      <a:pt x="253" y="131"/>
                      <a:pt x="253" y="131"/>
                      <a:pt x="253" y="131"/>
                    </a:cubicBezTo>
                    <a:cubicBezTo>
                      <a:pt x="253" y="111"/>
                      <a:pt x="236" y="95"/>
                      <a:pt x="213" y="95"/>
                    </a:cubicBezTo>
                    <a:cubicBezTo>
                      <a:pt x="213" y="95"/>
                      <a:pt x="213" y="95"/>
                      <a:pt x="213" y="95"/>
                    </a:cubicBezTo>
                    <a:cubicBezTo>
                      <a:pt x="212" y="95"/>
                      <a:pt x="211" y="95"/>
                      <a:pt x="211" y="95"/>
                    </a:cubicBezTo>
                    <a:cubicBezTo>
                      <a:pt x="211" y="95"/>
                      <a:pt x="211" y="95"/>
                      <a:pt x="211" y="95"/>
                    </a:cubicBezTo>
                    <a:cubicBezTo>
                      <a:pt x="210" y="95"/>
                      <a:pt x="209" y="95"/>
                      <a:pt x="209" y="94"/>
                    </a:cubicBezTo>
                    <a:cubicBezTo>
                      <a:pt x="209" y="94"/>
                      <a:pt x="209" y="94"/>
                      <a:pt x="209" y="94"/>
                    </a:cubicBezTo>
                    <a:cubicBezTo>
                      <a:pt x="209" y="94"/>
                      <a:pt x="209" y="93"/>
                      <a:pt x="209" y="93"/>
                    </a:cubicBezTo>
                    <a:cubicBezTo>
                      <a:pt x="209" y="93"/>
                      <a:pt x="209" y="93"/>
                      <a:pt x="209" y="93"/>
                    </a:cubicBezTo>
                    <a:cubicBezTo>
                      <a:pt x="220" y="84"/>
                      <a:pt x="226" y="71"/>
                      <a:pt x="226" y="57"/>
                    </a:cubicBezTo>
                    <a:cubicBezTo>
                      <a:pt x="226" y="57"/>
                      <a:pt x="226" y="57"/>
                      <a:pt x="226" y="57"/>
                    </a:cubicBezTo>
                    <a:cubicBezTo>
                      <a:pt x="226" y="39"/>
                      <a:pt x="216" y="20"/>
                      <a:pt x="195" y="9"/>
                    </a:cubicBezTo>
                    <a:cubicBezTo>
                      <a:pt x="195" y="9"/>
                      <a:pt x="195" y="9"/>
                      <a:pt x="195" y="9"/>
                    </a:cubicBezTo>
                    <a:cubicBezTo>
                      <a:pt x="187" y="5"/>
                      <a:pt x="177" y="3"/>
                      <a:pt x="168" y="3"/>
                    </a:cubicBezTo>
                    <a:cubicBezTo>
                      <a:pt x="168" y="3"/>
                      <a:pt x="168" y="3"/>
                      <a:pt x="168" y="3"/>
                    </a:cubicBezTo>
                    <a:cubicBezTo>
                      <a:pt x="143" y="3"/>
                      <a:pt x="118" y="16"/>
                      <a:pt x="115" y="42"/>
                    </a:cubicBezTo>
                    <a:cubicBezTo>
                      <a:pt x="115" y="42"/>
                      <a:pt x="115" y="42"/>
                      <a:pt x="115" y="42"/>
                    </a:cubicBezTo>
                    <a:cubicBezTo>
                      <a:pt x="115" y="43"/>
                      <a:pt x="115" y="43"/>
                      <a:pt x="114" y="44"/>
                    </a:cubicBezTo>
                    <a:cubicBezTo>
                      <a:pt x="114" y="44"/>
                      <a:pt x="114" y="44"/>
                      <a:pt x="114" y="44"/>
                    </a:cubicBezTo>
                    <a:cubicBezTo>
                      <a:pt x="113" y="44"/>
                      <a:pt x="113" y="43"/>
                      <a:pt x="112" y="43"/>
                    </a:cubicBezTo>
                    <a:cubicBezTo>
                      <a:pt x="112" y="43"/>
                      <a:pt x="112" y="43"/>
                      <a:pt x="112" y="43"/>
                    </a:cubicBezTo>
                    <a:cubicBezTo>
                      <a:pt x="112" y="43"/>
                      <a:pt x="110" y="37"/>
                      <a:pt x="106" y="31"/>
                    </a:cubicBezTo>
                    <a:cubicBezTo>
                      <a:pt x="106" y="31"/>
                      <a:pt x="106" y="31"/>
                      <a:pt x="106" y="31"/>
                    </a:cubicBezTo>
                    <a:cubicBezTo>
                      <a:pt x="101" y="25"/>
                      <a:pt x="94" y="19"/>
                      <a:pt x="83" y="19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79" y="19"/>
                      <a:pt x="73" y="20"/>
                      <a:pt x="67" y="23"/>
                    </a:cubicBezTo>
                    <a:cubicBezTo>
                      <a:pt x="67" y="23"/>
                      <a:pt x="67" y="23"/>
                      <a:pt x="67" y="23"/>
                    </a:cubicBezTo>
                    <a:cubicBezTo>
                      <a:pt x="54" y="29"/>
                      <a:pt x="51" y="37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9"/>
                      <a:pt x="53" y="54"/>
                      <a:pt x="55" y="58"/>
                    </a:cubicBezTo>
                    <a:cubicBezTo>
                      <a:pt x="55" y="58"/>
                      <a:pt x="55" y="58"/>
                      <a:pt x="55" y="58"/>
                    </a:cubicBezTo>
                    <a:cubicBezTo>
                      <a:pt x="57" y="61"/>
                      <a:pt x="59" y="64"/>
                      <a:pt x="59" y="64"/>
                    </a:cubicBezTo>
                    <a:cubicBezTo>
                      <a:pt x="59" y="64"/>
                      <a:pt x="59" y="64"/>
                      <a:pt x="59" y="64"/>
                    </a:cubicBezTo>
                    <a:cubicBezTo>
                      <a:pt x="59" y="64"/>
                      <a:pt x="59" y="65"/>
                      <a:pt x="59" y="65"/>
                    </a:cubicBezTo>
                    <a:cubicBezTo>
                      <a:pt x="59" y="65"/>
                      <a:pt x="59" y="65"/>
                      <a:pt x="59" y="65"/>
                    </a:cubicBezTo>
                    <a:cubicBezTo>
                      <a:pt x="58" y="66"/>
                      <a:pt x="58" y="66"/>
                      <a:pt x="57" y="66"/>
                    </a:cubicBezTo>
                    <a:cubicBezTo>
                      <a:pt x="57" y="66"/>
                      <a:pt x="57" y="66"/>
                      <a:pt x="57" y="66"/>
                    </a:cubicBezTo>
                    <a:cubicBezTo>
                      <a:pt x="52" y="65"/>
                      <a:pt x="47" y="64"/>
                      <a:pt x="43" y="64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17" y="64"/>
                      <a:pt x="3" y="85"/>
                      <a:pt x="3" y="106"/>
                    </a:cubicBezTo>
                    <a:cubicBezTo>
                      <a:pt x="3" y="106"/>
                      <a:pt x="3" y="106"/>
                      <a:pt x="3" y="106"/>
                    </a:cubicBezTo>
                    <a:cubicBezTo>
                      <a:pt x="3" y="125"/>
                      <a:pt x="15" y="143"/>
                      <a:pt x="41" y="143"/>
                    </a:cubicBezTo>
                    <a:cubicBezTo>
                      <a:pt x="41" y="143"/>
                      <a:pt x="41" y="143"/>
                      <a:pt x="41" y="143"/>
                    </a:cubicBezTo>
                    <a:cubicBezTo>
                      <a:pt x="46" y="143"/>
                      <a:pt x="50" y="143"/>
                      <a:pt x="55" y="142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55" y="142"/>
                      <a:pt x="55" y="142"/>
                      <a:pt x="56" y="142"/>
                    </a:cubicBezTo>
                    <a:cubicBezTo>
                      <a:pt x="56" y="142"/>
                      <a:pt x="56" y="142"/>
                      <a:pt x="56" y="142"/>
                    </a:cubicBezTo>
                    <a:cubicBezTo>
                      <a:pt x="56" y="142"/>
                      <a:pt x="57" y="142"/>
                      <a:pt x="57" y="14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2" name="Freeform 24"/>
              <p:cNvSpPr>
                <a:spLocks/>
              </p:cNvSpPr>
              <p:nvPr/>
            </p:nvSpPr>
            <p:spPr bwMode="auto">
              <a:xfrm>
                <a:off x="2831" y="1547"/>
                <a:ext cx="298" cy="573"/>
              </a:xfrm>
              <a:custGeom>
                <a:avLst/>
                <a:gdLst>
                  <a:gd name="T0" fmla="*/ 156 w 298"/>
                  <a:gd name="T1" fmla="*/ 4 h 573"/>
                  <a:gd name="T2" fmla="*/ 182 w 298"/>
                  <a:gd name="T3" fmla="*/ 194 h 573"/>
                  <a:gd name="T4" fmla="*/ 272 w 298"/>
                  <a:gd name="T5" fmla="*/ 135 h 573"/>
                  <a:gd name="T6" fmla="*/ 298 w 298"/>
                  <a:gd name="T7" fmla="*/ 163 h 573"/>
                  <a:gd name="T8" fmla="*/ 184 w 298"/>
                  <a:gd name="T9" fmla="*/ 262 h 573"/>
                  <a:gd name="T10" fmla="*/ 194 w 298"/>
                  <a:gd name="T11" fmla="*/ 573 h 573"/>
                  <a:gd name="T12" fmla="*/ 54 w 298"/>
                  <a:gd name="T13" fmla="*/ 573 h 573"/>
                  <a:gd name="T14" fmla="*/ 94 w 298"/>
                  <a:gd name="T15" fmla="*/ 156 h 573"/>
                  <a:gd name="T16" fmla="*/ 0 w 298"/>
                  <a:gd name="T17" fmla="*/ 52 h 573"/>
                  <a:gd name="T18" fmla="*/ 14 w 298"/>
                  <a:gd name="T19" fmla="*/ 28 h 573"/>
                  <a:gd name="T20" fmla="*/ 99 w 298"/>
                  <a:gd name="T21" fmla="*/ 94 h 573"/>
                  <a:gd name="T22" fmla="*/ 120 w 298"/>
                  <a:gd name="T23" fmla="*/ 0 h 573"/>
                  <a:gd name="T24" fmla="*/ 156 w 298"/>
                  <a:gd name="T25" fmla="*/ 4 h 5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98" h="573">
                    <a:moveTo>
                      <a:pt x="156" y="4"/>
                    </a:moveTo>
                    <a:lnTo>
                      <a:pt x="182" y="194"/>
                    </a:lnTo>
                    <a:lnTo>
                      <a:pt x="272" y="135"/>
                    </a:lnTo>
                    <a:lnTo>
                      <a:pt x="298" y="163"/>
                    </a:lnTo>
                    <a:lnTo>
                      <a:pt x="184" y="262"/>
                    </a:lnTo>
                    <a:lnTo>
                      <a:pt x="194" y="573"/>
                    </a:lnTo>
                    <a:lnTo>
                      <a:pt x="54" y="573"/>
                    </a:lnTo>
                    <a:lnTo>
                      <a:pt x="94" y="156"/>
                    </a:lnTo>
                    <a:lnTo>
                      <a:pt x="0" y="52"/>
                    </a:lnTo>
                    <a:lnTo>
                      <a:pt x="14" y="28"/>
                    </a:lnTo>
                    <a:lnTo>
                      <a:pt x="99" y="94"/>
                    </a:lnTo>
                    <a:lnTo>
                      <a:pt x="120" y="0"/>
                    </a:lnTo>
                    <a:lnTo>
                      <a:pt x="156" y="4"/>
                    </a:lnTo>
                    <a:close/>
                  </a:path>
                </a:pathLst>
              </a:custGeom>
              <a:solidFill>
                <a:srgbClr val="E9BF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3" name="Freeform 25"/>
              <p:cNvSpPr>
                <a:spLocks noEditPoints="1"/>
              </p:cNvSpPr>
              <p:nvPr/>
            </p:nvSpPr>
            <p:spPr bwMode="auto">
              <a:xfrm>
                <a:off x="2828" y="1544"/>
                <a:ext cx="303" cy="578"/>
              </a:xfrm>
              <a:custGeom>
                <a:avLst/>
                <a:gdLst>
                  <a:gd name="T0" fmla="*/ 57 w 303"/>
                  <a:gd name="T1" fmla="*/ 578 h 578"/>
                  <a:gd name="T2" fmla="*/ 55 w 303"/>
                  <a:gd name="T3" fmla="*/ 573 h 578"/>
                  <a:gd name="T4" fmla="*/ 95 w 303"/>
                  <a:gd name="T5" fmla="*/ 159 h 578"/>
                  <a:gd name="T6" fmla="*/ 0 w 303"/>
                  <a:gd name="T7" fmla="*/ 57 h 578"/>
                  <a:gd name="T8" fmla="*/ 0 w 303"/>
                  <a:gd name="T9" fmla="*/ 52 h 578"/>
                  <a:gd name="T10" fmla="*/ 12 w 303"/>
                  <a:gd name="T11" fmla="*/ 29 h 578"/>
                  <a:gd name="T12" fmla="*/ 17 w 303"/>
                  <a:gd name="T13" fmla="*/ 29 h 578"/>
                  <a:gd name="T14" fmla="*/ 100 w 303"/>
                  <a:gd name="T15" fmla="*/ 93 h 578"/>
                  <a:gd name="T16" fmla="*/ 119 w 303"/>
                  <a:gd name="T17" fmla="*/ 3 h 578"/>
                  <a:gd name="T18" fmla="*/ 123 w 303"/>
                  <a:gd name="T19" fmla="*/ 0 h 578"/>
                  <a:gd name="T20" fmla="*/ 159 w 303"/>
                  <a:gd name="T21" fmla="*/ 3 h 578"/>
                  <a:gd name="T22" fmla="*/ 159 w 303"/>
                  <a:gd name="T23" fmla="*/ 7 h 578"/>
                  <a:gd name="T24" fmla="*/ 159 w 303"/>
                  <a:gd name="T25" fmla="*/ 3 h 578"/>
                  <a:gd name="T26" fmla="*/ 164 w 303"/>
                  <a:gd name="T27" fmla="*/ 7 h 578"/>
                  <a:gd name="T28" fmla="*/ 187 w 303"/>
                  <a:gd name="T29" fmla="*/ 192 h 578"/>
                  <a:gd name="T30" fmla="*/ 273 w 303"/>
                  <a:gd name="T31" fmla="*/ 135 h 578"/>
                  <a:gd name="T32" fmla="*/ 277 w 303"/>
                  <a:gd name="T33" fmla="*/ 135 h 578"/>
                  <a:gd name="T34" fmla="*/ 303 w 303"/>
                  <a:gd name="T35" fmla="*/ 164 h 578"/>
                  <a:gd name="T36" fmla="*/ 303 w 303"/>
                  <a:gd name="T37" fmla="*/ 168 h 578"/>
                  <a:gd name="T38" fmla="*/ 192 w 303"/>
                  <a:gd name="T39" fmla="*/ 268 h 578"/>
                  <a:gd name="T40" fmla="*/ 199 w 303"/>
                  <a:gd name="T41" fmla="*/ 573 h 578"/>
                  <a:gd name="T42" fmla="*/ 197 w 303"/>
                  <a:gd name="T43" fmla="*/ 578 h 578"/>
                  <a:gd name="T44" fmla="*/ 57 w 303"/>
                  <a:gd name="T45" fmla="*/ 578 h 578"/>
                  <a:gd name="T46" fmla="*/ 57 w 303"/>
                  <a:gd name="T47" fmla="*/ 578 h 578"/>
                  <a:gd name="T48" fmla="*/ 8 w 303"/>
                  <a:gd name="T49" fmla="*/ 55 h 578"/>
                  <a:gd name="T50" fmla="*/ 100 w 303"/>
                  <a:gd name="T51" fmla="*/ 154 h 578"/>
                  <a:gd name="T52" fmla="*/ 102 w 303"/>
                  <a:gd name="T53" fmla="*/ 159 h 578"/>
                  <a:gd name="T54" fmla="*/ 62 w 303"/>
                  <a:gd name="T55" fmla="*/ 571 h 578"/>
                  <a:gd name="T56" fmla="*/ 192 w 303"/>
                  <a:gd name="T57" fmla="*/ 571 h 578"/>
                  <a:gd name="T58" fmla="*/ 185 w 303"/>
                  <a:gd name="T59" fmla="*/ 265 h 578"/>
                  <a:gd name="T60" fmla="*/ 185 w 303"/>
                  <a:gd name="T61" fmla="*/ 263 h 578"/>
                  <a:gd name="T62" fmla="*/ 296 w 303"/>
                  <a:gd name="T63" fmla="*/ 166 h 578"/>
                  <a:gd name="T64" fmla="*/ 273 w 303"/>
                  <a:gd name="T65" fmla="*/ 142 h 578"/>
                  <a:gd name="T66" fmla="*/ 185 w 303"/>
                  <a:gd name="T67" fmla="*/ 202 h 578"/>
                  <a:gd name="T68" fmla="*/ 180 w 303"/>
                  <a:gd name="T69" fmla="*/ 197 h 578"/>
                  <a:gd name="T70" fmla="*/ 157 w 303"/>
                  <a:gd name="T71" fmla="*/ 10 h 578"/>
                  <a:gd name="T72" fmla="*/ 126 w 303"/>
                  <a:gd name="T73" fmla="*/ 7 h 578"/>
                  <a:gd name="T74" fmla="*/ 107 w 303"/>
                  <a:gd name="T75" fmla="*/ 100 h 578"/>
                  <a:gd name="T76" fmla="*/ 100 w 303"/>
                  <a:gd name="T77" fmla="*/ 102 h 578"/>
                  <a:gd name="T78" fmla="*/ 17 w 303"/>
                  <a:gd name="T79" fmla="*/ 36 h 578"/>
                  <a:gd name="T80" fmla="*/ 8 w 303"/>
                  <a:gd name="T81" fmla="*/ 55 h 578"/>
                  <a:gd name="T82" fmla="*/ 8 w 303"/>
                  <a:gd name="T83" fmla="*/ 55 h 5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03" h="578">
                    <a:moveTo>
                      <a:pt x="57" y="578"/>
                    </a:moveTo>
                    <a:lnTo>
                      <a:pt x="55" y="573"/>
                    </a:lnTo>
                    <a:lnTo>
                      <a:pt x="95" y="159"/>
                    </a:lnTo>
                    <a:lnTo>
                      <a:pt x="0" y="57"/>
                    </a:lnTo>
                    <a:lnTo>
                      <a:pt x="0" y="52"/>
                    </a:lnTo>
                    <a:lnTo>
                      <a:pt x="12" y="29"/>
                    </a:lnTo>
                    <a:lnTo>
                      <a:pt x="17" y="29"/>
                    </a:lnTo>
                    <a:lnTo>
                      <a:pt x="100" y="93"/>
                    </a:lnTo>
                    <a:lnTo>
                      <a:pt x="119" y="3"/>
                    </a:lnTo>
                    <a:lnTo>
                      <a:pt x="123" y="0"/>
                    </a:lnTo>
                    <a:lnTo>
                      <a:pt x="159" y="3"/>
                    </a:lnTo>
                    <a:lnTo>
                      <a:pt x="159" y="7"/>
                    </a:lnTo>
                    <a:lnTo>
                      <a:pt x="159" y="3"/>
                    </a:lnTo>
                    <a:lnTo>
                      <a:pt x="164" y="7"/>
                    </a:lnTo>
                    <a:lnTo>
                      <a:pt x="187" y="192"/>
                    </a:lnTo>
                    <a:lnTo>
                      <a:pt x="273" y="135"/>
                    </a:lnTo>
                    <a:lnTo>
                      <a:pt x="277" y="135"/>
                    </a:lnTo>
                    <a:lnTo>
                      <a:pt x="303" y="164"/>
                    </a:lnTo>
                    <a:lnTo>
                      <a:pt x="303" y="168"/>
                    </a:lnTo>
                    <a:lnTo>
                      <a:pt x="192" y="268"/>
                    </a:lnTo>
                    <a:lnTo>
                      <a:pt x="199" y="573"/>
                    </a:lnTo>
                    <a:lnTo>
                      <a:pt x="197" y="578"/>
                    </a:lnTo>
                    <a:lnTo>
                      <a:pt x="57" y="578"/>
                    </a:lnTo>
                    <a:lnTo>
                      <a:pt x="57" y="578"/>
                    </a:lnTo>
                    <a:close/>
                    <a:moveTo>
                      <a:pt x="8" y="55"/>
                    </a:moveTo>
                    <a:lnTo>
                      <a:pt x="100" y="154"/>
                    </a:lnTo>
                    <a:lnTo>
                      <a:pt x="102" y="159"/>
                    </a:lnTo>
                    <a:lnTo>
                      <a:pt x="62" y="571"/>
                    </a:lnTo>
                    <a:lnTo>
                      <a:pt x="192" y="571"/>
                    </a:lnTo>
                    <a:lnTo>
                      <a:pt x="185" y="265"/>
                    </a:lnTo>
                    <a:lnTo>
                      <a:pt x="185" y="263"/>
                    </a:lnTo>
                    <a:lnTo>
                      <a:pt x="296" y="166"/>
                    </a:lnTo>
                    <a:lnTo>
                      <a:pt x="273" y="142"/>
                    </a:lnTo>
                    <a:lnTo>
                      <a:pt x="185" y="202"/>
                    </a:lnTo>
                    <a:lnTo>
                      <a:pt x="180" y="197"/>
                    </a:lnTo>
                    <a:lnTo>
                      <a:pt x="157" y="10"/>
                    </a:lnTo>
                    <a:lnTo>
                      <a:pt x="126" y="7"/>
                    </a:lnTo>
                    <a:lnTo>
                      <a:pt x="107" y="100"/>
                    </a:lnTo>
                    <a:lnTo>
                      <a:pt x="100" y="102"/>
                    </a:lnTo>
                    <a:lnTo>
                      <a:pt x="17" y="36"/>
                    </a:lnTo>
                    <a:lnTo>
                      <a:pt x="8" y="55"/>
                    </a:lnTo>
                    <a:lnTo>
                      <a:pt x="8" y="55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4" name="Freeform 26"/>
              <p:cNvSpPr>
                <a:spLocks/>
              </p:cNvSpPr>
              <p:nvPr/>
            </p:nvSpPr>
            <p:spPr bwMode="auto">
              <a:xfrm>
                <a:off x="2930" y="1613"/>
                <a:ext cx="83" cy="128"/>
              </a:xfrm>
              <a:custGeom>
                <a:avLst/>
                <a:gdLst>
                  <a:gd name="T0" fmla="*/ 7 w 83"/>
                  <a:gd name="T1" fmla="*/ 0 h 128"/>
                  <a:gd name="T2" fmla="*/ 71 w 83"/>
                  <a:gd name="T3" fmla="*/ 47 h 128"/>
                  <a:gd name="T4" fmla="*/ 83 w 83"/>
                  <a:gd name="T5" fmla="*/ 128 h 128"/>
                  <a:gd name="T6" fmla="*/ 0 w 83"/>
                  <a:gd name="T7" fmla="*/ 28 h 128"/>
                  <a:gd name="T8" fmla="*/ 7 w 83"/>
                  <a:gd name="T9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128">
                    <a:moveTo>
                      <a:pt x="7" y="0"/>
                    </a:moveTo>
                    <a:lnTo>
                      <a:pt x="71" y="47"/>
                    </a:lnTo>
                    <a:lnTo>
                      <a:pt x="83" y="128"/>
                    </a:lnTo>
                    <a:lnTo>
                      <a:pt x="0" y="28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C99E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5" name="Freeform 27"/>
              <p:cNvSpPr>
                <a:spLocks noEditPoints="1"/>
              </p:cNvSpPr>
              <p:nvPr/>
            </p:nvSpPr>
            <p:spPr bwMode="auto">
              <a:xfrm>
                <a:off x="2928" y="1611"/>
                <a:ext cx="87" cy="135"/>
              </a:xfrm>
              <a:custGeom>
                <a:avLst/>
                <a:gdLst>
                  <a:gd name="T0" fmla="*/ 34 w 37"/>
                  <a:gd name="T1" fmla="*/ 56 h 57"/>
                  <a:gd name="T2" fmla="*/ 0 w 37"/>
                  <a:gd name="T3" fmla="*/ 14 h 57"/>
                  <a:gd name="T4" fmla="*/ 0 w 37"/>
                  <a:gd name="T5" fmla="*/ 13 h 57"/>
                  <a:gd name="T6" fmla="*/ 0 w 37"/>
                  <a:gd name="T7" fmla="*/ 13 h 57"/>
                  <a:gd name="T8" fmla="*/ 2 w 37"/>
                  <a:gd name="T9" fmla="*/ 1 h 57"/>
                  <a:gd name="T10" fmla="*/ 3 w 37"/>
                  <a:gd name="T11" fmla="*/ 0 h 57"/>
                  <a:gd name="T12" fmla="*/ 3 w 37"/>
                  <a:gd name="T13" fmla="*/ 0 h 57"/>
                  <a:gd name="T14" fmla="*/ 5 w 37"/>
                  <a:gd name="T15" fmla="*/ 0 h 57"/>
                  <a:gd name="T16" fmla="*/ 5 w 37"/>
                  <a:gd name="T17" fmla="*/ 0 h 57"/>
                  <a:gd name="T18" fmla="*/ 32 w 37"/>
                  <a:gd name="T19" fmla="*/ 19 h 57"/>
                  <a:gd name="T20" fmla="*/ 32 w 37"/>
                  <a:gd name="T21" fmla="*/ 20 h 57"/>
                  <a:gd name="T22" fmla="*/ 32 w 37"/>
                  <a:gd name="T23" fmla="*/ 20 h 57"/>
                  <a:gd name="T24" fmla="*/ 37 w 37"/>
                  <a:gd name="T25" fmla="*/ 55 h 57"/>
                  <a:gd name="T26" fmla="*/ 36 w 37"/>
                  <a:gd name="T27" fmla="*/ 57 h 57"/>
                  <a:gd name="T28" fmla="*/ 36 w 37"/>
                  <a:gd name="T29" fmla="*/ 57 h 57"/>
                  <a:gd name="T30" fmla="*/ 36 w 37"/>
                  <a:gd name="T31" fmla="*/ 57 h 57"/>
                  <a:gd name="T32" fmla="*/ 36 w 37"/>
                  <a:gd name="T33" fmla="*/ 57 h 57"/>
                  <a:gd name="T34" fmla="*/ 34 w 37"/>
                  <a:gd name="T35" fmla="*/ 56 h 57"/>
                  <a:gd name="T36" fmla="*/ 3 w 37"/>
                  <a:gd name="T37" fmla="*/ 13 h 57"/>
                  <a:gd name="T38" fmla="*/ 33 w 37"/>
                  <a:gd name="T39" fmla="*/ 50 h 57"/>
                  <a:gd name="T40" fmla="*/ 30 w 37"/>
                  <a:gd name="T41" fmla="*/ 21 h 57"/>
                  <a:gd name="T42" fmla="*/ 5 w 37"/>
                  <a:gd name="T43" fmla="*/ 4 h 57"/>
                  <a:gd name="T44" fmla="*/ 3 w 37"/>
                  <a:gd name="T45" fmla="*/ 13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7" h="57">
                    <a:moveTo>
                      <a:pt x="34" y="56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4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7" y="55"/>
                      <a:pt x="37" y="55"/>
                      <a:pt x="37" y="55"/>
                    </a:cubicBezTo>
                    <a:cubicBezTo>
                      <a:pt x="37" y="56"/>
                      <a:pt x="37" y="56"/>
                      <a:pt x="36" y="57"/>
                    </a:cubicBezTo>
                    <a:cubicBezTo>
                      <a:pt x="36" y="57"/>
                      <a:pt x="36" y="57"/>
                      <a:pt x="36" y="57"/>
                    </a:cubicBezTo>
                    <a:cubicBezTo>
                      <a:pt x="36" y="57"/>
                      <a:pt x="36" y="57"/>
                      <a:pt x="36" y="57"/>
                    </a:cubicBezTo>
                    <a:cubicBezTo>
                      <a:pt x="36" y="57"/>
                      <a:pt x="36" y="57"/>
                      <a:pt x="36" y="57"/>
                    </a:cubicBezTo>
                    <a:cubicBezTo>
                      <a:pt x="35" y="57"/>
                      <a:pt x="35" y="57"/>
                      <a:pt x="34" y="56"/>
                    </a:cubicBezTo>
                    <a:close/>
                    <a:moveTo>
                      <a:pt x="3" y="13"/>
                    </a:moveTo>
                    <a:cubicBezTo>
                      <a:pt x="33" y="50"/>
                      <a:pt x="33" y="50"/>
                      <a:pt x="33" y="50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3" y="13"/>
                      <a:pt x="3" y="13"/>
                      <a:pt x="3" y="1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6" name="Freeform 28"/>
              <p:cNvSpPr>
                <a:spLocks/>
              </p:cNvSpPr>
              <p:nvPr/>
            </p:nvSpPr>
            <p:spPr bwMode="auto">
              <a:xfrm>
                <a:off x="2916" y="1738"/>
                <a:ext cx="104" cy="197"/>
              </a:xfrm>
              <a:custGeom>
                <a:avLst/>
                <a:gdLst>
                  <a:gd name="T0" fmla="*/ 7 w 104"/>
                  <a:gd name="T1" fmla="*/ 0 h 197"/>
                  <a:gd name="T2" fmla="*/ 0 w 104"/>
                  <a:gd name="T3" fmla="*/ 67 h 197"/>
                  <a:gd name="T4" fmla="*/ 104 w 104"/>
                  <a:gd name="T5" fmla="*/ 197 h 197"/>
                  <a:gd name="T6" fmla="*/ 102 w 104"/>
                  <a:gd name="T7" fmla="*/ 93 h 197"/>
                  <a:gd name="T8" fmla="*/ 7 w 104"/>
                  <a:gd name="T9" fmla="*/ 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197">
                    <a:moveTo>
                      <a:pt x="7" y="0"/>
                    </a:moveTo>
                    <a:lnTo>
                      <a:pt x="0" y="67"/>
                    </a:lnTo>
                    <a:lnTo>
                      <a:pt x="104" y="197"/>
                    </a:lnTo>
                    <a:lnTo>
                      <a:pt x="102" y="93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C99E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7" name="Freeform 29"/>
              <p:cNvSpPr>
                <a:spLocks noEditPoints="1"/>
              </p:cNvSpPr>
              <p:nvPr/>
            </p:nvSpPr>
            <p:spPr bwMode="auto">
              <a:xfrm>
                <a:off x="2911" y="1734"/>
                <a:ext cx="111" cy="203"/>
              </a:xfrm>
              <a:custGeom>
                <a:avLst/>
                <a:gdLst>
                  <a:gd name="T0" fmla="*/ 45 w 47"/>
                  <a:gd name="T1" fmla="*/ 86 h 86"/>
                  <a:gd name="T2" fmla="*/ 1 w 47"/>
                  <a:gd name="T3" fmla="*/ 31 h 86"/>
                  <a:gd name="T4" fmla="*/ 0 w 47"/>
                  <a:gd name="T5" fmla="*/ 30 h 86"/>
                  <a:gd name="T6" fmla="*/ 0 w 47"/>
                  <a:gd name="T7" fmla="*/ 30 h 86"/>
                  <a:gd name="T8" fmla="*/ 3 w 47"/>
                  <a:gd name="T9" fmla="*/ 2 h 86"/>
                  <a:gd name="T10" fmla="*/ 4 w 47"/>
                  <a:gd name="T11" fmla="*/ 1 h 86"/>
                  <a:gd name="T12" fmla="*/ 4 w 47"/>
                  <a:gd name="T13" fmla="*/ 1 h 86"/>
                  <a:gd name="T14" fmla="*/ 6 w 47"/>
                  <a:gd name="T15" fmla="*/ 1 h 86"/>
                  <a:gd name="T16" fmla="*/ 6 w 47"/>
                  <a:gd name="T17" fmla="*/ 1 h 86"/>
                  <a:gd name="T18" fmla="*/ 46 w 47"/>
                  <a:gd name="T19" fmla="*/ 40 h 86"/>
                  <a:gd name="T20" fmla="*/ 46 w 47"/>
                  <a:gd name="T21" fmla="*/ 41 h 86"/>
                  <a:gd name="T22" fmla="*/ 46 w 47"/>
                  <a:gd name="T23" fmla="*/ 41 h 86"/>
                  <a:gd name="T24" fmla="*/ 47 w 47"/>
                  <a:gd name="T25" fmla="*/ 85 h 86"/>
                  <a:gd name="T26" fmla="*/ 46 w 47"/>
                  <a:gd name="T27" fmla="*/ 86 h 86"/>
                  <a:gd name="T28" fmla="*/ 46 w 47"/>
                  <a:gd name="T29" fmla="*/ 86 h 86"/>
                  <a:gd name="T30" fmla="*/ 46 w 47"/>
                  <a:gd name="T31" fmla="*/ 86 h 86"/>
                  <a:gd name="T32" fmla="*/ 46 w 47"/>
                  <a:gd name="T33" fmla="*/ 86 h 86"/>
                  <a:gd name="T34" fmla="*/ 45 w 47"/>
                  <a:gd name="T35" fmla="*/ 86 h 86"/>
                  <a:gd name="T36" fmla="*/ 3 w 47"/>
                  <a:gd name="T37" fmla="*/ 30 h 86"/>
                  <a:gd name="T38" fmla="*/ 44 w 47"/>
                  <a:gd name="T39" fmla="*/ 80 h 86"/>
                  <a:gd name="T40" fmla="*/ 43 w 47"/>
                  <a:gd name="T41" fmla="*/ 42 h 86"/>
                  <a:gd name="T42" fmla="*/ 6 w 47"/>
                  <a:gd name="T43" fmla="*/ 5 h 86"/>
                  <a:gd name="T44" fmla="*/ 3 w 47"/>
                  <a:gd name="T45" fmla="*/ 30 h 86"/>
                  <a:gd name="T46" fmla="*/ 4 w 47"/>
                  <a:gd name="T47" fmla="*/ 3 h 86"/>
                  <a:gd name="T48" fmla="*/ 5 w 47"/>
                  <a:gd name="T49" fmla="*/ 2 h 86"/>
                  <a:gd name="T50" fmla="*/ 4 w 47"/>
                  <a:gd name="T51" fmla="*/ 3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7" h="86">
                    <a:moveTo>
                      <a:pt x="45" y="86"/>
                    </a:moveTo>
                    <a:cubicBezTo>
                      <a:pt x="1" y="31"/>
                      <a:pt x="1" y="31"/>
                      <a:pt x="1" y="31"/>
                    </a:cubicBezTo>
                    <a:cubicBezTo>
                      <a:pt x="0" y="31"/>
                      <a:pt x="0" y="31"/>
                      <a:pt x="0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5" y="0"/>
                      <a:pt x="5" y="0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7" y="85"/>
                      <a:pt x="47" y="85"/>
                      <a:pt x="47" y="85"/>
                    </a:cubicBezTo>
                    <a:cubicBezTo>
                      <a:pt x="47" y="85"/>
                      <a:pt x="47" y="86"/>
                      <a:pt x="46" y="86"/>
                    </a:cubicBezTo>
                    <a:cubicBezTo>
                      <a:pt x="46" y="86"/>
                      <a:pt x="46" y="86"/>
                      <a:pt x="46" y="86"/>
                    </a:cubicBezTo>
                    <a:cubicBezTo>
                      <a:pt x="46" y="86"/>
                      <a:pt x="46" y="86"/>
                      <a:pt x="46" y="86"/>
                    </a:cubicBezTo>
                    <a:cubicBezTo>
                      <a:pt x="46" y="86"/>
                      <a:pt x="46" y="86"/>
                      <a:pt x="46" y="86"/>
                    </a:cubicBezTo>
                    <a:cubicBezTo>
                      <a:pt x="45" y="86"/>
                      <a:pt x="45" y="86"/>
                      <a:pt x="45" y="86"/>
                    </a:cubicBezTo>
                    <a:close/>
                    <a:moveTo>
                      <a:pt x="3" y="30"/>
                    </a:moveTo>
                    <a:cubicBezTo>
                      <a:pt x="44" y="80"/>
                      <a:pt x="44" y="80"/>
                      <a:pt x="44" y="80"/>
                    </a:cubicBezTo>
                    <a:cubicBezTo>
                      <a:pt x="43" y="42"/>
                      <a:pt x="43" y="42"/>
                      <a:pt x="43" y="42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3" y="30"/>
                      <a:pt x="3" y="30"/>
                      <a:pt x="3" y="30"/>
                    </a:cubicBezTo>
                    <a:close/>
                    <a:moveTo>
                      <a:pt x="4" y="3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4" y="3"/>
                      <a:pt x="4" y="3"/>
                      <a:pt x="4" y="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8" name="Freeform 30"/>
              <p:cNvSpPr>
                <a:spLocks/>
              </p:cNvSpPr>
              <p:nvPr/>
            </p:nvSpPr>
            <p:spPr bwMode="auto">
              <a:xfrm>
                <a:off x="2895" y="1930"/>
                <a:ext cx="130" cy="190"/>
              </a:xfrm>
              <a:custGeom>
                <a:avLst/>
                <a:gdLst>
                  <a:gd name="T0" fmla="*/ 9 w 130"/>
                  <a:gd name="T1" fmla="*/ 0 h 190"/>
                  <a:gd name="T2" fmla="*/ 127 w 130"/>
                  <a:gd name="T3" fmla="*/ 109 h 190"/>
                  <a:gd name="T4" fmla="*/ 130 w 130"/>
                  <a:gd name="T5" fmla="*/ 190 h 190"/>
                  <a:gd name="T6" fmla="*/ 0 w 130"/>
                  <a:gd name="T7" fmla="*/ 102 h 190"/>
                  <a:gd name="T8" fmla="*/ 9 w 130"/>
                  <a:gd name="T9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0" h="190">
                    <a:moveTo>
                      <a:pt x="9" y="0"/>
                    </a:moveTo>
                    <a:lnTo>
                      <a:pt x="127" y="109"/>
                    </a:lnTo>
                    <a:lnTo>
                      <a:pt x="130" y="190"/>
                    </a:lnTo>
                    <a:lnTo>
                      <a:pt x="0" y="102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C99E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9" name="Freeform 31"/>
              <p:cNvSpPr>
                <a:spLocks noEditPoints="1"/>
              </p:cNvSpPr>
              <p:nvPr/>
            </p:nvSpPr>
            <p:spPr bwMode="auto">
              <a:xfrm>
                <a:off x="2890" y="1926"/>
                <a:ext cx="137" cy="196"/>
              </a:xfrm>
              <a:custGeom>
                <a:avLst/>
                <a:gdLst>
                  <a:gd name="T0" fmla="*/ 56 w 58"/>
                  <a:gd name="T1" fmla="*/ 83 h 83"/>
                  <a:gd name="T2" fmla="*/ 1 w 58"/>
                  <a:gd name="T3" fmla="*/ 46 h 83"/>
                  <a:gd name="T4" fmla="*/ 0 w 58"/>
                  <a:gd name="T5" fmla="*/ 45 h 83"/>
                  <a:gd name="T6" fmla="*/ 0 w 58"/>
                  <a:gd name="T7" fmla="*/ 45 h 83"/>
                  <a:gd name="T8" fmla="*/ 5 w 58"/>
                  <a:gd name="T9" fmla="*/ 1 h 83"/>
                  <a:gd name="T10" fmla="*/ 5 w 58"/>
                  <a:gd name="T11" fmla="*/ 0 h 83"/>
                  <a:gd name="T12" fmla="*/ 5 w 58"/>
                  <a:gd name="T13" fmla="*/ 0 h 83"/>
                  <a:gd name="T14" fmla="*/ 7 w 58"/>
                  <a:gd name="T15" fmla="*/ 1 h 83"/>
                  <a:gd name="T16" fmla="*/ 7 w 58"/>
                  <a:gd name="T17" fmla="*/ 1 h 83"/>
                  <a:gd name="T18" fmla="*/ 57 w 58"/>
                  <a:gd name="T19" fmla="*/ 47 h 83"/>
                  <a:gd name="T20" fmla="*/ 57 w 58"/>
                  <a:gd name="T21" fmla="*/ 48 h 83"/>
                  <a:gd name="T22" fmla="*/ 57 w 58"/>
                  <a:gd name="T23" fmla="*/ 48 h 83"/>
                  <a:gd name="T24" fmla="*/ 58 w 58"/>
                  <a:gd name="T25" fmla="*/ 82 h 83"/>
                  <a:gd name="T26" fmla="*/ 57 w 58"/>
                  <a:gd name="T27" fmla="*/ 83 h 83"/>
                  <a:gd name="T28" fmla="*/ 57 w 58"/>
                  <a:gd name="T29" fmla="*/ 83 h 83"/>
                  <a:gd name="T30" fmla="*/ 57 w 58"/>
                  <a:gd name="T31" fmla="*/ 83 h 83"/>
                  <a:gd name="T32" fmla="*/ 57 w 58"/>
                  <a:gd name="T33" fmla="*/ 83 h 83"/>
                  <a:gd name="T34" fmla="*/ 56 w 58"/>
                  <a:gd name="T35" fmla="*/ 83 h 83"/>
                  <a:gd name="T36" fmla="*/ 3 w 58"/>
                  <a:gd name="T37" fmla="*/ 44 h 83"/>
                  <a:gd name="T38" fmla="*/ 55 w 58"/>
                  <a:gd name="T39" fmla="*/ 79 h 83"/>
                  <a:gd name="T40" fmla="*/ 54 w 58"/>
                  <a:gd name="T41" fmla="*/ 49 h 83"/>
                  <a:gd name="T42" fmla="*/ 7 w 58"/>
                  <a:gd name="T43" fmla="*/ 5 h 83"/>
                  <a:gd name="T44" fmla="*/ 3 w 58"/>
                  <a:gd name="T45" fmla="*/ 44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8" h="83">
                    <a:moveTo>
                      <a:pt x="56" y="83"/>
                    </a:moveTo>
                    <a:cubicBezTo>
                      <a:pt x="1" y="46"/>
                      <a:pt x="1" y="46"/>
                      <a:pt x="1" y="46"/>
                    </a:cubicBezTo>
                    <a:cubicBezTo>
                      <a:pt x="1" y="46"/>
                      <a:pt x="0" y="45"/>
                      <a:pt x="0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0"/>
                      <a:pt x="7" y="0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57" y="47"/>
                      <a:pt x="57" y="47"/>
                      <a:pt x="57" y="47"/>
                    </a:cubicBezTo>
                    <a:cubicBezTo>
                      <a:pt x="57" y="47"/>
                      <a:pt x="57" y="48"/>
                      <a:pt x="57" y="48"/>
                    </a:cubicBezTo>
                    <a:cubicBezTo>
                      <a:pt x="57" y="48"/>
                      <a:pt x="57" y="48"/>
                      <a:pt x="57" y="48"/>
                    </a:cubicBezTo>
                    <a:cubicBezTo>
                      <a:pt x="58" y="82"/>
                      <a:pt x="58" y="82"/>
                      <a:pt x="58" y="82"/>
                    </a:cubicBezTo>
                    <a:cubicBezTo>
                      <a:pt x="58" y="82"/>
                      <a:pt x="58" y="83"/>
                      <a:pt x="57" y="83"/>
                    </a:cubicBezTo>
                    <a:cubicBezTo>
                      <a:pt x="57" y="83"/>
                      <a:pt x="57" y="83"/>
                      <a:pt x="57" y="83"/>
                    </a:cubicBezTo>
                    <a:cubicBezTo>
                      <a:pt x="57" y="83"/>
                      <a:pt x="57" y="83"/>
                      <a:pt x="57" y="83"/>
                    </a:cubicBezTo>
                    <a:cubicBezTo>
                      <a:pt x="57" y="83"/>
                      <a:pt x="57" y="83"/>
                      <a:pt x="57" y="83"/>
                    </a:cubicBezTo>
                    <a:cubicBezTo>
                      <a:pt x="56" y="83"/>
                      <a:pt x="56" y="83"/>
                      <a:pt x="56" y="83"/>
                    </a:cubicBezTo>
                    <a:close/>
                    <a:moveTo>
                      <a:pt x="3" y="44"/>
                    </a:moveTo>
                    <a:cubicBezTo>
                      <a:pt x="55" y="79"/>
                      <a:pt x="55" y="79"/>
                      <a:pt x="55" y="79"/>
                    </a:cubicBezTo>
                    <a:cubicBezTo>
                      <a:pt x="54" y="49"/>
                      <a:pt x="54" y="49"/>
                      <a:pt x="54" y="49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3" y="44"/>
                      <a:pt x="3" y="44"/>
                      <a:pt x="3" y="44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0" name="Freeform 32"/>
              <p:cNvSpPr>
                <a:spLocks/>
              </p:cNvSpPr>
              <p:nvPr/>
            </p:nvSpPr>
            <p:spPr bwMode="auto">
              <a:xfrm>
                <a:off x="4527" y="1570"/>
                <a:ext cx="486" cy="424"/>
              </a:xfrm>
              <a:custGeom>
                <a:avLst/>
                <a:gdLst>
                  <a:gd name="T0" fmla="*/ 56 w 205"/>
                  <a:gd name="T1" fmla="*/ 111 h 179"/>
                  <a:gd name="T2" fmla="*/ 57 w 205"/>
                  <a:gd name="T3" fmla="*/ 53 h 179"/>
                  <a:gd name="T4" fmla="*/ 64 w 205"/>
                  <a:gd name="T5" fmla="*/ 22 h 179"/>
                  <a:gd name="T6" fmla="*/ 99 w 205"/>
                  <a:gd name="T7" fmla="*/ 37 h 179"/>
                  <a:gd name="T8" fmla="*/ 159 w 205"/>
                  <a:gd name="T9" fmla="*/ 11 h 179"/>
                  <a:gd name="T10" fmla="*/ 169 w 205"/>
                  <a:gd name="T11" fmla="*/ 74 h 179"/>
                  <a:gd name="T12" fmla="*/ 201 w 205"/>
                  <a:gd name="T13" fmla="*/ 107 h 179"/>
                  <a:gd name="T14" fmla="*/ 160 w 205"/>
                  <a:gd name="T15" fmla="*/ 131 h 179"/>
                  <a:gd name="T16" fmla="*/ 155 w 205"/>
                  <a:gd name="T17" fmla="*/ 162 h 179"/>
                  <a:gd name="T18" fmla="*/ 110 w 205"/>
                  <a:gd name="T19" fmla="*/ 151 h 179"/>
                  <a:gd name="T20" fmla="*/ 61 w 205"/>
                  <a:gd name="T21" fmla="*/ 159 h 179"/>
                  <a:gd name="T22" fmla="*/ 56 w 205"/>
                  <a:gd name="T23" fmla="*/ 111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5" h="179">
                    <a:moveTo>
                      <a:pt x="56" y="111"/>
                    </a:moveTo>
                    <a:cubicBezTo>
                      <a:pt x="0" y="122"/>
                      <a:pt x="6" y="40"/>
                      <a:pt x="57" y="53"/>
                    </a:cubicBezTo>
                    <a:cubicBezTo>
                      <a:pt x="57" y="53"/>
                      <a:pt x="41" y="33"/>
                      <a:pt x="64" y="22"/>
                    </a:cubicBezTo>
                    <a:cubicBezTo>
                      <a:pt x="89" y="9"/>
                      <a:pt x="99" y="37"/>
                      <a:pt x="99" y="37"/>
                    </a:cubicBezTo>
                    <a:cubicBezTo>
                      <a:pt x="102" y="9"/>
                      <a:pt x="137" y="0"/>
                      <a:pt x="159" y="11"/>
                    </a:cubicBezTo>
                    <a:cubicBezTo>
                      <a:pt x="185" y="26"/>
                      <a:pt x="188" y="58"/>
                      <a:pt x="169" y="74"/>
                    </a:cubicBezTo>
                    <a:cubicBezTo>
                      <a:pt x="190" y="73"/>
                      <a:pt x="205" y="88"/>
                      <a:pt x="201" y="107"/>
                    </a:cubicBezTo>
                    <a:cubicBezTo>
                      <a:pt x="197" y="129"/>
                      <a:pt x="181" y="135"/>
                      <a:pt x="160" y="131"/>
                    </a:cubicBezTo>
                    <a:cubicBezTo>
                      <a:pt x="167" y="135"/>
                      <a:pt x="163" y="158"/>
                      <a:pt x="155" y="162"/>
                    </a:cubicBezTo>
                    <a:cubicBezTo>
                      <a:pt x="144" y="167"/>
                      <a:pt x="119" y="172"/>
                      <a:pt x="110" y="151"/>
                    </a:cubicBezTo>
                    <a:cubicBezTo>
                      <a:pt x="110" y="151"/>
                      <a:pt x="93" y="179"/>
                      <a:pt x="61" y="159"/>
                    </a:cubicBezTo>
                    <a:cubicBezTo>
                      <a:pt x="30" y="140"/>
                      <a:pt x="56" y="111"/>
                      <a:pt x="56" y="111"/>
                    </a:cubicBezTo>
                    <a:close/>
                  </a:path>
                </a:pathLst>
              </a:custGeom>
              <a:solidFill>
                <a:srgbClr val="8AC6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1" name="Freeform 33"/>
              <p:cNvSpPr>
                <a:spLocks noEditPoints="1"/>
              </p:cNvSpPr>
              <p:nvPr/>
            </p:nvSpPr>
            <p:spPr bwMode="auto">
              <a:xfrm>
                <a:off x="4563" y="1582"/>
                <a:ext cx="445" cy="386"/>
              </a:xfrm>
              <a:custGeom>
                <a:avLst/>
                <a:gdLst>
                  <a:gd name="T0" fmla="*/ 29 w 188"/>
                  <a:gd name="T1" fmla="*/ 131 h 163"/>
                  <a:gd name="T2" fmla="*/ 31 w 188"/>
                  <a:gd name="T3" fmla="*/ 108 h 163"/>
                  <a:gd name="T4" fmla="*/ 7 w 188"/>
                  <a:gd name="T5" fmla="*/ 99 h 163"/>
                  <a:gd name="T6" fmla="*/ 32 w 188"/>
                  <a:gd name="T7" fmla="*/ 45 h 163"/>
                  <a:gd name="T8" fmla="*/ 39 w 188"/>
                  <a:gd name="T9" fmla="*/ 46 h 163"/>
                  <a:gd name="T10" fmla="*/ 48 w 188"/>
                  <a:gd name="T11" fmla="*/ 15 h 163"/>
                  <a:gd name="T12" fmla="*/ 61 w 188"/>
                  <a:gd name="T13" fmla="*/ 12 h 163"/>
                  <a:gd name="T14" fmla="*/ 123 w 188"/>
                  <a:gd name="T15" fmla="*/ 0 h 163"/>
                  <a:gd name="T16" fmla="*/ 144 w 188"/>
                  <a:gd name="T17" fmla="*/ 5 h 163"/>
                  <a:gd name="T18" fmla="*/ 158 w 188"/>
                  <a:gd name="T19" fmla="*/ 68 h 163"/>
                  <a:gd name="T20" fmla="*/ 188 w 188"/>
                  <a:gd name="T21" fmla="*/ 97 h 163"/>
                  <a:gd name="T22" fmla="*/ 156 w 188"/>
                  <a:gd name="T23" fmla="*/ 129 h 163"/>
                  <a:gd name="T24" fmla="*/ 149 w 188"/>
                  <a:gd name="T25" fmla="*/ 128 h 163"/>
                  <a:gd name="T26" fmla="*/ 140 w 188"/>
                  <a:gd name="T27" fmla="*/ 158 h 163"/>
                  <a:gd name="T28" fmla="*/ 120 w 188"/>
                  <a:gd name="T29" fmla="*/ 163 h 163"/>
                  <a:gd name="T30" fmla="*/ 68 w 188"/>
                  <a:gd name="T31" fmla="*/ 163 h 163"/>
                  <a:gd name="T32" fmla="*/ 42 w 188"/>
                  <a:gd name="T33" fmla="*/ 105 h 163"/>
                  <a:gd name="T34" fmla="*/ 32 w 188"/>
                  <a:gd name="T35" fmla="*/ 131 h 163"/>
                  <a:gd name="T36" fmla="*/ 46 w 188"/>
                  <a:gd name="T37" fmla="*/ 153 h 163"/>
                  <a:gd name="T38" fmla="*/ 87 w 188"/>
                  <a:gd name="T39" fmla="*/ 153 h 163"/>
                  <a:gd name="T40" fmla="*/ 93 w 188"/>
                  <a:gd name="T41" fmla="*/ 146 h 163"/>
                  <a:gd name="T42" fmla="*/ 96 w 188"/>
                  <a:gd name="T43" fmla="*/ 146 h 163"/>
                  <a:gd name="T44" fmla="*/ 120 w 188"/>
                  <a:gd name="T45" fmla="*/ 160 h 163"/>
                  <a:gd name="T46" fmla="*/ 147 w 188"/>
                  <a:gd name="T47" fmla="*/ 136 h 163"/>
                  <a:gd name="T48" fmla="*/ 144 w 188"/>
                  <a:gd name="T49" fmla="*/ 128 h 163"/>
                  <a:gd name="T50" fmla="*/ 145 w 188"/>
                  <a:gd name="T51" fmla="*/ 125 h 163"/>
                  <a:gd name="T52" fmla="*/ 156 w 188"/>
                  <a:gd name="T53" fmla="*/ 126 h 163"/>
                  <a:gd name="T54" fmla="*/ 185 w 188"/>
                  <a:gd name="T55" fmla="*/ 97 h 163"/>
                  <a:gd name="T56" fmla="*/ 156 w 188"/>
                  <a:gd name="T57" fmla="*/ 71 h 163"/>
                  <a:gd name="T58" fmla="*/ 153 w 188"/>
                  <a:gd name="T59" fmla="*/ 70 h 163"/>
                  <a:gd name="T60" fmla="*/ 153 w 188"/>
                  <a:gd name="T61" fmla="*/ 68 h 163"/>
                  <a:gd name="T62" fmla="*/ 143 w 188"/>
                  <a:gd name="T63" fmla="*/ 8 h 163"/>
                  <a:gd name="T64" fmla="*/ 123 w 188"/>
                  <a:gd name="T65" fmla="*/ 3 h 163"/>
                  <a:gd name="T66" fmla="*/ 84 w 188"/>
                  <a:gd name="T67" fmla="*/ 33 h 163"/>
                  <a:gd name="T68" fmla="*/ 82 w 188"/>
                  <a:gd name="T69" fmla="*/ 32 h 163"/>
                  <a:gd name="T70" fmla="*/ 49 w 188"/>
                  <a:gd name="T71" fmla="*/ 18 h 163"/>
                  <a:gd name="T72" fmla="*/ 38 w 188"/>
                  <a:gd name="T73" fmla="*/ 33 h 163"/>
                  <a:gd name="T74" fmla="*/ 44 w 188"/>
                  <a:gd name="T75" fmla="*/ 47 h 163"/>
                  <a:gd name="T76" fmla="*/ 44 w 188"/>
                  <a:gd name="T77" fmla="*/ 49 h 163"/>
                  <a:gd name="T78" fmla="*/ 32 w 188"/>
                  <a:gd name="T79" fmla="*/ 48 h 163"/>
                  <a:gd name="T80" fmla="*/ 3 w 188"/>
                  <a:gd name="T81" fmla="*/ 78 h 163"/>
                  <a:gd name="T82" fmla="*/ 41 w 188"/>
                  <a:gd name="T83" fmla="*/ 104 h 163"/>
                  <a:gd name="T84" fmla="*/ 41 w 188"/>
                  <a:gd name="T85" fmla="*/ 104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88" h="163">
                    <a:moveTo>
                      <a:pt x="45" y="155"/>
                    </a:moveTo>
                    <a:cubicBezTo>
                      <a:pt x="33" y="148"/>
                      <a:pt x="29" y="139"/>
                      <a:pt x="29" y="131"/>
                    </a:cubicBezTo>
                    <a:cubicBezTo>
                      <a:pt x="29" y="131"/>
                      <a:pt x="29" y="131"/>
                      <a:pt x="29" y="131"/>
                    </a:cubicBezTo>
                    <a:cubicBezTo>
                      <a:pt x="29" y="121"/>
                      <a:pt x="34" y="112"/>
                      <a:pt x="38" y="108"/>
                    </a:cubicBezTo>
                    <a:cubicBezTo>
                      <a:pt x="38" y="108"/>
                      <a:pt x="38" y="108"/>
                      <a:pt x="38" y="108"/>
                    </a:cubicBezTo>
                    <a:cubicBezTo>
                      <a:pt x="35" y="108"/>
                      <a:pt x="33" y="108"/>
                      <a:pt x="31" y="108"/>
                    </a:cubicBezTo>
                    <a:cubicBezTo>
                      <a:pt x="31" y="108"/>
                      <a:pt x="31" y="108"/>
                      <a:pt x="31" y="108"/>
                    </a:cubicBezTo>
                    <a:cubicBezTo>
                      <a:pt x="20" y="108"/>
                      <a:pt x="13" y="105"/>
                      <a:pt x="7" y="99"/>
                    </a:cubicBezTo>
                    <a:cubicBezTo>
                      <a:pt x="7" y="99"/>
                      <a:pt x="7" y="99"/>
                      <a:pt x="7" y="99"/>
                    </a:cubicBezTo>
                    <a:cubicBezTo>
                      <a:pt x="2" y="93"/>
                      <a:pt x="0" y="86"/>
                      <a:pt x="0" y="78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62"/>
                      <a:pt x="11" y="45"/>
                      <a:pt x="32" y="45"/>
                    </a:cubicBezTo>
                    <a:cubicBezTo>
                      <a:pt x="32" y="45"/>
                      <a:pt x="32" y="45"/>
                      <a:pt x="32" y="45"/>
                    </a:cubicBezTo>
                    <a:cubicBezTo>
                      <a:pt x="34" y="45"/>
                      <a:pt x="37" y="45"/>
                      <a:pt x="39" y="46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37" y="43"/>
                      <a:pt x="35" y="38"/>
                      <a:pt x="35" y="33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27"/>
                      <a:pt x="38" y="20"/>
                      <a:pt x="48" y="15"/>
                    </a:cubicBezTo>
                    <a:cubicBezTo>
                      <a:pt x="48" y="15"/>
                      <a:pt x="48" y="15"/>
                      <a:pt x="48" y="15"/>
                    </a:cubicBezTo>
                    <a:cubicBezTo>
                      <a:pt x="53" y="13"/>
                      <a:pt x="57" y="12"/>
                      <a:pt x="61" y="12"/>
                    </a:cubicBezTo>
                    <a:cubicBezTo>
                      <a:pt x="61" y="12"/>
                      <a:pt x="61" y="12"/>
                      <a:pt x="61" y="12"/>
                    </a:cubicBezTo>
                    <a:cubicBezTo>
                      <a:pt x="73" y="12"/>
                      <a:pt x="80" y="21"/>
                      <a:pt x="83" y="27"/>
                    </a:cubicBezTo>
                    <a:cubicBezTo>
                      <a:pt x="83" y="27"/>
                      <a:pt x="83" y="27"/>
                      <a:pt x="83" y="27"/>
                    </a:cubicBezTo>
                    <a:cubicBezTo>
                      <a:pt x="88" y="9"/>
                      <a:pt x="106" y="0"/>
                      <a:pt x="123" y="0"/>
                    </a:cubicBezTo>
                    <a:cubicBezTo>
                      <a:pt x="123" y="0"/>
                      <a:pt x="123" y="0"/>
                      <a:pt x="123" y="0"/>
                    </a:cubicBezTo>
                    <a:cubicBezTo>
                      <a:pt x="131" y="0"/>
                      <a:pt x="138" y="2"/>
                      <a:pt x="144" y="5"/>
                    </a:cubicBezTo>
                    <a:cubicBezTo>
                      <a:pt x="144" y="5"/>
                      <a:pt x="144" y="5"/>
                      <a:pt x="144" y="5"/>
                    </a:cubicBezTo>
                    <a:cubicBezTo>
                      <a:pt x="160" y="14"/>
                      <a:pt x="168" y="28"/>
                      <a:pt x="168" y="43"/>
                    </a:cubicBezTo>
                    <a:cubicBezTo>
                      <a:pt x="168" y="43"/>
                      <a:pt x="168" y="43"/>
                      <a:pt x="168" y="43"/>
                    </a:cubicBezTo>
                    <a:cubicBezTo>
                      <a:pt x="168" y="52"/>
                      <a:pt x="165" y="61"/>
                      <a:pt x="158" y="68"/>
                    </a:cubicBezTo>
                    <a:cubicBezTo>
                      <a:pt x="158" y="68"/>
                      <a:pt x="158" y="68"/>
                      <a:pt x="158" y="68"/>
                    </a:cubicBezTo>
                    <a:cubicBezTo>
                      <a:pt x="175" y="69"/>
                      <a:pt x="188" y="81"/>
                      <a:pt x="188" y="97"/>
                    </a:cubicBezTo>
                    <a:cubicBezTo>
                      <a:pt x="188" y="97"/>
                      <a:pt x="188" y="97"/>
                      <a:pt x="188" y="97"/>
                    </a:cubicBezTo>
                    <a:cubicBezTo>
                      <a:pt x="188" y="99"/>
                      <a:pt x="188" y="101"/>
                      <a:pt x="188" y="102"/>
                    </a:cubicBezTo>
                    <a:cubicBezTo>
                      <a:pt x="188" y="102"/>
                      <a:pt x="188" y="102"/>
                      <a:pt x="188" y="102"/>
                    </a:cubicBezTo>
                    <a:cubicBezTo>
                      <a:pt x="184" y="121"/>
                      <a:pt x="172" y="129"/>
                      <a:pt x="156" y="129"/>
                    </a:cubicBezTo>
                    <a:cubicBezTo>
                      <a:pt x="156" y="129"/>
                      <a:pt x="156" y="129"/>
                      <a:pt x="156" y="129"/>
                    </a:cubicBezTo>
                    <a:cubicBezTo>
                      <a:pt x="154" y="129"/>
                      <a:pt x="151" y="129"/>
                      <a:pt x="149" y="128"/>
                    </a:cubicBezTo>
                    <a:cubicBezTo>
                      <a:pt x="149" y="128"/>
                      <a:pt x="149" y="128"/>
                      <a:pt x="149" y="128"/>
                    </a:cubicBezTo>
                    <a:cubicBezTo>
                      <a:pt x="150" y="131"/>
                      <a:pt x="150" y="133"/>
                      <a:pt x="150" y="136"/>
                    </a:cubicBezTo>
                    <a:cubicBezTo>
                      <a:pt x="150" y="136"/>
                      <a:pt x="150" y="136"/>
                      <a:pt x="150" y="136"/>
                    </a:cubicBezTo>
                    <a:cubicBezTo>
                      <a:pt x="150" y="145"/>
                      <a:pt x="147" y="155"/>
                      <a:pt x="140" y="158"/>
                    </a:cubicBezTo>
                    <a:cubicBezTo>
                      <a:pt x="140" y="158"/>
                      <a:pt x="140" y="158"/>
                      <a:pt x="140" y="158"/>
                    </a:cubicBezTo>
                    <a:cubicBezTo>
                      <a:pt x="135" y="160"/>
                      <a:pt x="128" y="163"/>
                      <a:pt x="120" y="163"/>
                    </a:cubicBezTo>
                    <a:cubicBezTo>
                      <a:pt x="120" y="163"/>
                      <a:pt x="120" y="163"/>
                      <a:pt x="120" y="163"/>
                    </a:cubicBezTo>
                    <a:cubicBezTo>
                      <a:pt x="110" y="163"/>
                      <a:pt x="100" y="159"/>
                      <a:pt x="94" y="149"/>
                    </a:cubicBezTo>
                    <a:cubicBezTo>
                      <a:pt x="94" y="149"/>
                      <a:pt x="94" y="149"/>
                      <a:pt x="94" y="149"/>
                    </a:cubicBezTo>
                    <a:cubicBezTo>
                      <a:pt x="91" y="154"/>
                      <a:pt x="82" y="163"/>
                      <a:pt x="68" y="163"/>
                    </a:cubicBezTo>
                    <a:cubicBezTo>
                      <a:pt x="68" y="163"/>
                      <a:pt x="68" y="163"/>
                      <a:pt x="68" y="163"/>
                    </a:cubicBezTo>
                    <a:cubicBezTo>
                      <a:pt x="61" y="163"/>
                      <a:pt x="54" y="161"/>
                      <a:pt x="45" y="155"/>
                    </a:cubicBezTo>
                    <a:close/>
                    <a:moveTo>
                      <a:pt x="42" y="105"/>
                    </a:moveTo>
                    <a:cubicBezTo>
                      <a:pt x="43" y="105"/>
                      <a:pt x="43" y="106"/>
                      <a:pt x="42" y="107"/>
                    </a:cubicBezTo>
                    <a:cubicBezTo>
                      <a:pt x="42" y="107"/>
                      <a:pt x="42" y="107"/>
                      <a:pt x="42" y="107"/>
                    </a:cubicBezTo>
                    <a:cubicBezTo>
                      <a:pt x="42" y="107"/>
                      <a:pt x="32" y="118"/>
                      <a:pt x="32" y="131"/>
                    </a:cubicBezTo>
                    <a:cubicBezTo>
                      <a:pt x="32" y="131"/>
                      <a:pt x="32" y="131"/>
                      <a:pt x="32" y="131"/>
                    </a:cubicBezTo>
                    <a:cubicBezTo>
                      <a:pt x="32" y="138"/>
                      <a:pt x="36" y="146"/>
                      <a:pt x="46" y="153"/>
                    </a:cubicBezTo>
                    <a:cubicBezTo>
                      <a:pt x="46" y="153"/>
                      <a:pt x="46" y="153"/>
                      <a:pt x="46" y="153"/>
                    </a:cubicBezTo>
                    <a:cubicBezTo>
                      <a:pt x="55" y="158"/>
                      <a:pt x="62" y="160"/>
                      <a:pt x="68" y="160"/>
                    </a:cubicBezTo>
                    <a:cubicBezTo>
                      <a:pt x="68" y="160"/>
                      <a:pt x="68" y="160"/>
                      <a:pt x="68" y="160"/>
                    </a:cubicBezTo>
                    <a:cubicBezTo>
                      <a:pt x="77" y="160"/>
                      <a:pt x="83" y="156"/>
                      <a:pt x="87" y="153"/>
                    </a:cubicBezTo>
                    <a:cubicBezTo>
                      <a:pt x="87" y="153"/>
                      <a:pt x="87" y="153"/>
                      <a:pt x="87" y="153"/>
                    </a:cubicBezTo>
                    <a:cubicBezTo>
                      <a:pt x="91" y="149"/>
                      <a:pt x="93" y="146"/>
                      <a:pt x="93" y="146"/>
                    </a:cubicBezTo>
                    <a:cubicBezTo>
                      <a:pt x="93" y="146"/>
                      <a:pt x="93" y="146"/>
                      <a:pt x="93" y="146"/>
                    </a:cubicBezTo>
                    <a:cubicBezTo>
                      <a:pt x="94" y="145"/>
                      <a:pt x="94" y="145"/>
                      <a:pt x="95" y="145"/>
                    </a:cubicBezTo>
                    <a:cubicBezTo>
                      <a:pt x="95" y="145"/>
                      <a:pt x="95" y="145"/>
                      <a:pt x="95" y="145"/>
                    </a:cubicBezTo>
                    <a:cubicBezTo>
                      <a:pt x="95" y="145"/>
                      <a:pt x="96" y="145"/>
                      <a:pt x="96" y="146"/>
                    </a:cubicBezTo>
                    <a:cubicBezTo>
                      <a:pt x="96" y="146"/>
                      <a:pt x="96" y="146"/>
                      <a:pt x="96" y="146"/>
                    </a:cubicBezTo>
                    <a:cubicBezTo>
                      <a:pt x="101" y="156"/>
                      <a:pt x="110" y="160"/>
                      <a:pt x="120" y="160"/>
                    </a:cubicBezTo>
                    <a:cubicBezTo>
                      <a:pt x="120" y="160"/>
                      <a:pt x="120" y="160"/>
                      <a:pt x="120" y="160"/>
                    </a:cubicBezTo>
                    <a:cubicBezTo>
                      <a:pt x="127" y="160"/>
                      <a:pt x="134" y="158"/>
                      <a:pt x="139" y="155"/>
                    </a:cubicBezTo>
                    <a:cubicBezTo>
                      <a:pt x="139" y="155"/>
                      <a:pt x="139" y="155"/>
                      <a:pt x="139" y="155"/>
                    </a:cubicBezTo>
                    <a:cubicBezTo>
                      <a:pt x="144" y="153"/>
                      <a:pt x="147" y="144"/>
                      <a:pt x="147" y="136"/>
                    </a:cubicBezTo>
                    <a:cubicBezTo>
                      <a:pt x="147" y="136"/>
                      <a:pt x="147" y="136"/>
                      <a:pt x="147" y="136"/>
                    </a:cubicBezTo>
                    <a:cubicBezTo>
                      <a:pt x="147" y="132"/>
                      <a:pt x="146" y="128"/>
                      <a:pt x="144" y="128"/>
                    </a:cubicBezTo>
                    <a:cubicBezTo>
                      <a:pt x="144" y="128"/>
                      <a:pt x="144" y="128"/>
                      <a:pt x="144" y="128"/>
                    </a:cubicBezTo>
                    <a:cubicBezTo>
                      <a:pt x="144" y="127"/>
                      <a:pt x="143" y="127"/>
                      <a:pt x="144" y="126"/>
                    </a:cubicBezTo>
                    <a:cubicBezTo>
                      <a:pt x="144" y="126"/>
                      <a:pt x="144" y="126"/>
                      <a:pt x="144" y="126"/>
                    </a:cubicBezTo>
                    <a:cubicBezTo>
                      <a:pt x="144" y="125"/>
                      <a:pt x="144" y="125"/>
                      <a:pt x="145" y="125"/>
                    </a:cubicBezTo>
                    <a:cubicBezTo>
                      <a:pt x="145" y="125"/>
                      <a:pt x="145" y="125"/>
                      <a:pt x="145" y="125"/>
                    </a:cubicBezTo>
                    <a:cubicBezTo>
                      <a:pt x="149" y="126"/>
                      <a:pt x="153" y="126"/>
                      <a:pt x="156" y="126"/>
                    </a:cubicBezTo>
                    <a:cubicBezTo>
                      <a:pt x="156" y="126"/>
                      <a:pt x="156" y="126"/>
                      <a:pt x="156" y="126"/>
                    </a:cubicBezTo>
                    <a:cubicBezTo>
                      <a:pt x="171" y="126"/>
                      <a:pt x="181" y="119"/>
                      <a:pt x="185" y="102"/>
                    </a:cubicBezTo>
                    <a:cubicBezTo>
                      <a:pt x="185" y="102"/>
                      <a:pt x="185" y="102"/>
                      <a:pt x="185" y="102"/>
                    </a:cubicBezTo>
                    <a:cubicBezTo>
                      <a:pt x="185" y="100"/>
                      <a:pt x="185" y="98"/>
                      <a:pt x="185" y="97"/>
                    </a:cubicBezTo>
                    <a:cubicBezTo>
                      <a:pt x="185" y="97"/>
                      <a:pt x="185" y="97"/>
                      <a:pt x="185" y="97"/>
                    </a:cubicBezTo>
                    <a:cubicBezTo>
                      <a:pt x="185" y="82"/>
                      <a:pt x="173" y="71"/>
                      <a:pt x="156" y="71"/>
                    </a:cubicBezTo>
                    <a:cubicBezTo>
                      <a:pt x="156" y="71"/>
                      <a:pt x="156" y="71"/>
                      <a:pt x="156" y="71"/>
                    </a:cubicBezTo>
                    <a:cubicBezTo>
                      <a:pt x="156" y="71"/>
                      <a:pt x="155" y="71"/>
                      <a:pt x="155" y="71"/>
                    </a:cubicBezTo>
                    <a:cubicBezTo>
                      <a:pt x="155" y="71"/>
                      <a:pt x="155" y="71"/>
                      <a:pt x="155" y="71"/>
                    </a:cubicBezTo>
                    <a:cubicBezTo>
                      <a:pt x="154" y="71"/>
                      <a:pt x="153" y="71"/>
                      <a:pt x="153" y="70"/>
                    </a:cubicBezTo>
                    <a:cubicBezTo>
                      <a:pt x="153" y="70"/>
                      <a:pt x="153" y="70"/>
                      <a:pt x="153" y="70"/>
                    </a:cubicBezTo>
                    <a:cubicBezTo>
                      <a:pt x="153" y="69"/>
                      <a:pt x="153" y="69"/>
                      <a:pt x="153" y="68"/>
                    </a:cubicBezTo>
                    <a:cubicBezTo>
                      <a:pt x="153" y="68"/>
                      <a:pt x="153" y="68"/>
                      <a:pt x="153" y="68"/>
                    </a:cubicBezTo>
                    <a:cubicBezTo>
                      <a:pt x="161" y="62"/>
                      <a:pt x="165" y="52"/>
                      <a:pt x="165" y="43"/>
                    </a:cubicBezTo>
                    <a:cubicBezTo>
                      <a:pt x="165" y="43"/>
                      <a:pt x="165" y="43"/>
                      <a:pt x="165" y="43"/>
                    </a:cubicBezTo>
                    <a:cubicBezTo>
                      <a:pt x="165" y="30"/>
                      <a:pt x="158" y="16"/>
                      <a:pt x="143" y="8"/>
                    </a:cubicBezTo>
                    <a:cubicBezTo>
                      <a:pt x="143" y="8"/>
                      <a:pt x="143" y="8"/>
                      <a:pt x="143" y="8"/>
                    </a:cubicBezTo>
                    <a:cubicBezTo>
                      <a:pt x="137" y="5"/>
                      <a:pt x="130" y="3"/>
                      <a:pt x="123" y="3"/>
                    </a:cubicBezTo>
                    <a:cubicBezTo>
                      <a:pt x="123" y="3"/>
                      <a:pt x="123" y="3"/>
                      <a:pt x="123" y="3"/>
                    </a:cubicBezTo>
                    <a:cubicBezTo>
                      <a:pt x="105" y="3"/>
                      <a:pt x="87" y="13"/>
                      <a:pt x="85" y="32"/>
                    </a:cubicBezTo>
                    <a:cubicBezTo>
                      <a:pt x="85" y="32"/>
                      <a:pt x="85" y="32"/>
                      <a:pt x="85" y="32"/>
                    </a:cubicBezTo>
                    <a:cubicBezTo>
                      <a:pt x="85" y="32"/>
                      <a:pt x="85" y="33"/>
                      <a:pt x="84" y="33"/>
                    </a:cubicBezTo>
                    <a:cubicBezTo>
                      <a:pt x="84" y="33"/>
                      <a:pt x="84" y="33"/>
                      <a:pt x="84" y="33"/>
                    </a:cubicBezTo>
                    <a:cubicBezTo>
                      <a:pt x="83" y="33"/>
                      <a:pt x="82" y="33"/>
                      <a:pt x="82" y="32"/>
                    </a:cubicBezTo>
                    <a:cubicBezTo>
                      <a:pt x="82" y="32"/>
                      <a:pt x="82" y="32"/>
                      <a:pt x="82" y="32"/>
                    </a:cubicBezTo>
                    <a:cubicBezTo>
                      <a:pt x="82" y="32"/>
                      <a:pt x="76" y="15"/>
                      <a:pt x="61" y="15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58" y="15"/>
                      <a:pt x="54" y="16"/>
                      <a:pt x="49" y="18"/>
                    </a:cubicBezTo>
                    <a:cubicBezTo>
                      <a:pt x="49" y="18"/>
                      <a:pt x="49" y="18"/>
                      <a:pt x="49" y="18"/>
                    </a:cubicBezTo>
                    <a:cubicBezTo>
                      <a:pt x="41" y="23"/>
                      <a:pt x="38" y="28"/>
                      <a:pt x="38" y="33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8" y="37"/>
                      <a:pt x="40" y="40"/>
                      <a:pt x="41" y="43"/>
                    </a:cubicBezTo>
                    <a:cubicBezTo>
                      <a:pt x="41" y="43"/>
                      <a:pt x="41" y="43"/>
                      <a:pt x="41" y="43"/>
                    </a:cubicBezTo>
                    <a:cubicBezTo>
                      <a:pt x="42" y="45"/>
                      <a:pt x="44" y="47"/>
                      <a:pt x="44" y="47"/>
                    </a:cubicBezTo>
                    <a:cubicBezTo>
                      <a:pt x="44" y="47"/>
                      <a:pt x="44" y="47"/>
                      <a:pt x="44" y="47"/>
                    </a:cubicBezTo>
                    <a:cubicBezTo>
                      <a:pt x="44" y="48"/>
                      <a:pt x="44" y="48"/>
                      <a:pt x="44" y="49"/>
                    </a:cubicBezTo>
                    <a:cubicBezTo>
                      <a:pt x="44" y="49"/>
                      <a:pt x="44" y="49"/>
                      <a:pt x="44" y="49"/>
                    </a:cubicBezTo>
                    <a:cubicBezTo>
                      <a:pt x="43" y="49"/>
                      <a:pt x="43" y="50"/>
                      <a:pt x="42" y="49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38" y="49"/>
                      <a:pt x="35" y="48"/>
                      <a:pt x="32" y="48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13" y="48"/>
                      <a:pt x="3" y="63"/>
                      <a:pt x="3" y="78"/>
                    </a:cubicBezTo>
                    <a:cubicBezTo>
                      <a:pt x="3" y="78"/>
                      <a:pt x="3" y="78"/>
                      <a:pt x="3" y="78"/>
                    </a:cubicBezTo>
                    <a:cubicBezTo>
                      <a:pt x="3" y="92"/>
                      <a:pt x="12" y="105"/>
                      <a:pt x="31" y="105"/>
                    </a:cubicBezTo>
                    <a:cubicBezTo>
                      <a:pt x="31" y="105"/>
                      <a:pt x="31" y="105"/>
                      <a:pt x="31" y="105"/>
                    </a:cubicBezTo>
                    <a:cubicBezTo>
                      <a:pt x="34" y="105"/>
                      <a:pt x="37" y="105"/>
                      <a:pt x="41" y="104"/>
                    </a:cubicBezTo>
                    <a:cubicBezTo>
                      <a:pt x="41" y="104"/>
                      <a:pt x="41" y="104"/>
                      <a:pt x="41" y="104"/>
                    </a:cubicBezTo>
                    <a:cubicBezTo>
                      <a:pt x="41" y="104"/>
                      <a:pt x="41" y="104"/>
                      <a:pt x="41" y="104"/>
                    </a:cubicBezTo>
                    <a:cubicBezTo>
                      <a:pt x="41" y="104"/>
                      <a:pt x="41" y="104"/>
                      <a:pt x="41" y="104"/>
                    </a:cubicBezTo>
                    <a:cubicBezTo>
                      <a:pt x="42" y="104"/>
                      <a:pt x="42" y="104"/>
                      <a:pt x="42" y="10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2" name="Freeform 34"/>
              <p:cNvSpPr>
                <a:spLocks/>
              </p:cNvSpPr>
              <p:nvPr/>
            </p:nvSpPr>
            <p:spPr bwMode="auto">
              <a:xfrm>
                <a:off x="4688" y="1722"/>
                <a:ext cx="218" cy="419"/>
              </a:xfrm>
              <a:custGeom>
                <a:avLst/>
                <a:gdLst>
                  <a:gd name="T0" fmla="*/ 116 w 218"/>
                  <a:gd name="T1" fmla="*/ 5 h 419"/>
                  <a:gd name="T2" fmla="*/ 133 w 218"/>
                  <a:gd name="T3" fmla="*/ 142 h 419"/>
                  <a:gd name="T4" fmla="*/ 199 w 218"/>
                  <a:gd name="T5" fmla="*/ 99 h 419"/>
                  <a:gd name="T6" fmla="*/ 218 w 218"/>
                  <a:gd name="T7" fmla="*/ 121 h 419"/>
                  <a:gd name="T8" fmla="*/ 138 w 218"/>
                  <a:gd name="T9" fmla="*/ 194 h 419"/>
                  <a:gd name="T10" fmla="*/ 142 w 218"/>
                  <a:gd name="T11" fmla="*/ 419 h 419"/>
                  <a:gd name="T12" fmla="*/ 41 w 218"/>
                  <a:gd name="T13" fmla="*/ 419 h 419"/>
                  <a:gd name="T14" fmla="*/ 71 w 218"/>
                  <a:gd name="T15" fmla="*/ 114 h 419"/>
                  <a:gd name="T16" fmla="*/ 0 w 218"/>
                  <a:gd name="T17" fmla="*/ 38 h 419"/>
                  <a:gd name="T18" fmla="*/ 10 w 218"/>
                  <a:gd name="T19" fmla="*/ 21 h 419"/>
                  <a:gd name="T20" fmla="*/ 74 w 218"/>
                  <a:gd name="T21" fmla="*/ 71 h 419"/>
                  <a:gd name="T22" fmla="*/ 88 w 218"/>
                  <a:gd name="T23" fmla="*/ 0 h 419"/>
                  <a:gd name="T24" fmla="*/ 116 w 218"/>
                  <a:gd name="T25" fmla="*/ 5 h 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8" h="419">
                    <a:moveTo>
                      <a:pt x="116" y="5"/>
                    </a:moveTo>
                    <a:lnTo>
                      <a:pt x="133" y="142"/>
                    </a:lnTo>
                    <a:lnTo>
                      <a:pt x="199" y="99"/>
                    </a:lnTo>
                    <a:lnTo>
                      <a:pt x="218" y="121"/>
                    </a:lnTo>
                    <a:lnTo>
                      <a:pt x="138" y="194"/>
                    </a:lnTo>
                    <a:lnTo>
                      <a:pt x="142" y="419"/>
                    </a:lnTo>
                    <a:lnTo>
                      <a:pt x="41" y="419"/>
                    </a:lnTo>
                    <a:lnTo>
                      <a:pt x="71" y="114"/>
                    </a:lnTo>
                    <a:lnTo>
                      <a:pt x="0" y="38"/>
                    </a:lnTo>
                    <a:lnTo>
                      <a:pt x="10" y="21"/>
                    </a:lnTo>
                    <a:lnTo>
                      <a:pt x="74" y="71"/>
                    </a:lnTo>
                    <a:lnTo>
                      <a:pt x="88" y="0"/>
                    </a:lnTo>
                    <a:lnTo>
                      <a:pt x="116" y="5"/>
                    </a:lnTo>
                    <a:close/>
                  </a:path>
                </a:pathLst>
              </a:custGeom>
              <a:solidFill>
                <a:srgbClr val="E9BF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3" name="Freeform 35"/>
              <p:cNvSpPr>
                <a:spLocks noEditPoints="1"/>
              </p:cNvSpPr>
              <p:nvPr/>
            </p:nvSpPr>
            <p:spPr bwMode="auto">
              <a:xfrm>
                <a:off x="4686" y="1719"/>
                <a:ext cx="225" cy="427"/>
              </a:xfrm>
              <a:custGeom>
                <a:avLst/>
                <a:gdLst>
                  <a:gd name="T0" fmla="*/ 43 w 225"/>
                  <a:gd name="T1" fmla="*/ 427 h 427"/>
                  <a:gd name="T2" fmla="*/ 40 w 225"/>
                  <a:gd name="T3" fmla="*/ 422 h 427"/>
                  <a:gd name="T4" fmla="*/ 69 w 225"/>
                  <a:gd name="T5" fmla="*/ 119 h 427"/>
                  <a:gd name="T6" fmla="*/ 0 w 225"/>
                  <a:gd name="T7" fmla="*/ 43 h 427"/>
                  <a:gd name="T8" fmla="*/ 0 w 225"/>
                  <a:gd name="T9" fmla="*/ 41 h 427"/>
                  <a:gd name="T10" fmla="*/ 9 w 225"/>
                  <a:gd name="T11" fmla="*/ 22 h 427"/>
                  <a:gd name="T12" fmla="*/ 14 w 225"/>
                  <a:gd name="T13" fmla="*/ 22 h 427"/>
                  <a:gd name="T14" fmla="*/ 73 w 225"/>
                  <a:gd name="T15" fmla="*/ 67 h 427"/>
                  <a:gd name="T16" fmla="*/ 88 w 225"/>
                  <a:gd name="T17" fmla="*/ 3 h 427"/>
                  <a:gd name="T18" fmla="*/ 90 w 225"/>
                  <a:gd name="T19" fmla="*/ 0 h 427"/>
                  <a:gd name="T20" fmla="*/ 118 w 225"/>
                  <a:gd name="T21" fmla="*/ 3 h 427"/>
                  <a:gd name="T22" fmla="*/ 118 w 225"/>
                  <a:gd name="T23" fmla="*/ 8 h 427"/>
                  <a:gd name="T24" fmla="*/ 118 w 225"/>
                  <a:gd name="T25" fmla="*/ 3 h 427"/>
                  <a:gd name="T26" fmla="*/ 121 w 225"/>
                  <a:gd name="T27" fmla="*/ 5 h 427"/>
                  <a:gd name="T28" fmla="*/ 137 w 225"/>
                  <a:gd name="T29" fmla="*/ 140 h 427"/>
                  <a:gd name="T30" fmla="*/ 199 w 225"/>
                  <a:gd name="T31" fmla="*/ 100 h 427"/>
                  <a:gd name="T32" fmla="*/ 203 w 225"/>
                  <a:gd name="T33" fmla="*/ 100 h 427"/>
                  <a:gd name="T34" fmla="*/ 225 w 225"/>
                  <a:gd name="T35" fmla="*/ 121 h 427"/>
                  <a:gd name="T36" fmla="*/ 222 w 225"/>
                  <a:gd name="T37" fmla="*/ 126 h 427"/>
                  <a:gd name="T38" fmla="*/ 142 w 225"/>
                  <a:gd name="T39" fmla="*/ 197 h 427"/>
                  <a:gd name="T40" fmla="*/ 147 w 225"/>
                  <a:gd name="T41" fmla="*/ 422 h 427"/>
                  <a:gd name="T42" fmla="*/ 144 w 225"/>
                  <a:gd name="T43" fmla="*/ 427 h 427"/>
                  <a:gd name="T44" fmla="*/ 43 w 225"/>
                  <a:gd name="T45" fmla="*/ 427 h 427"/>
                  <a:gd name="T46" fmla="*/ 43 w 225"/>
                  <a:gd name="T47" fmla="*/ 427 h 427"/>
                  <a:gd name="T48" fmla="*/ 7 w 225"/>
                  <a:gd name="T49" fmla="*/ 41 h 427"/>
                  <a:gd name="T50" fmla="*/ 76 w 225"/>
                  <a:gd name="T51" fmla="*/ 114 h 427"/>
                  <a:gd name="T52" fmla="*/ 76 w 225"/>
                  <a:gd name="T53" fmla="*/ 117 h 427"/>
                  <a:gd name="T54" fmla="*/ 47 w 225"/>
                  <a:gd name="T55" fmla="*/ 420 h 427"/>
                  <a:gd name="T56" fmla="*/ 140 w 225"/>
                  <a:gd name="T57" fmla="*/ 420 h 427"/>
                  <a:gd name="T58" fmla="*/ 135 w 225"/>
                  <a:gd name="T59" fmla="*/ 197 h 427"/>
                  <a:gd name="T60" fmla="*/ 137 w 225"/>
                  <a:gd name="T61" fmla="*/ 195 h 427"/>
                  <a:gd name="T62" fmla="*/ 215 w 225"/>
                  <a:gd name="T63" fmla="*/ 124 h 427"/>
                  <a:gd name="T64" fmla="*/ 201 w 225"/>
                  <a:gd name="T65" fmla="*/ 107 h 427"/>
                  <a:gd name="T66" fmla="*/ 137 w 225"/>
                  <a:gd name="T67" fmla="*/ 150 h 427"/>
                  <a:gd name="T68" fmla="*/ 132 w 225"/>
                  <a:gd name="T69" fmla="*/ 147 h 427"/>
                  <a:gd name="T70" fmla="*/ 114 w 225"/>
                  <a:gd name="T71" fmla="*/ 10 h 427"/>
                  <a:gd name="T72" fmla="*/ 95 w 225"/>
                  <a:gd name="T73" fmla="*/ 8 h 427"/>
                  <a:gd name="T74" fmla="*/ 80 w 225"/>
                  <a:gd name="T75" fmla="*/ 74 h 427"/>
                  <a:gd name="T76" fmla="*/ 73 w 225"/>
                  <a:gd name="T77" fmla="*/ 76 h 427"/>
                  <a:gd name="T78" fmla="*/ 14 w 225"/>
                  <a:gd name="T79" fmla="*/ 29 h 427"/>
                  <a:gd name="T80" fmla="*/ 7 w 225"/>
                  <a:gd name="T81" fmla="*/ 41 h 427"/>
                  <a:gd name="T82" fmla="*/ 7 w 225"/>
                  <a:gd name="T83" fmla="*/ 41 h 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25" h="427">
                    <a:moveTo>
                      <a:pt x="43" y="427"/>
                    </a:moveTo>
                    <a:lnTo>
                      <a:pt x="40" y="422"/>
                    </a:lnTo>
                    <a:lnTo>
                      <a:pt x="69" y="119"/>
                    </a:lnTo>
                    <a:lnTo>
                      <a:pt x="0" y="43"/>
                    </a:lnTo>
                    <a:lnTo>
                      <a:pt x="0" y="41"/>
                    </a:lnTo>
                    <a:lnTo>
                      <a:pt x="9" y="22"/>
                    </a:lnTo>
                    <a:lnTo>
                      <a:pt x="14" y="22"/>
                    </a:lnTo>
                    <a:lnTo>
                      <a:pt x="73" y="67"/>
                    </a:lnTo>
                    <a:lnTo>
                      <a:pt x="88" y="3"/>
                    </a:lnTo>
                    <a:lnTo>
                      <a:pt x="90" y="0"/>
                    </a:lnTo>
                    <a:lnTo>
                      <a:pt x="118" y="3"/>
                    </a:lnTo>
                    <a:lnTo>
                      <a:pt x="118" y="8"/>
                    </a:lnTo>
                    <a:lnTo>
                      <a:pt x="118" y="3"/>
                    </a:lnTo>
                    <a:lnTo>
                      <a:pt x="121" y="5"/>
                    </a:lnTo>
                    <a:lnTo>
                      <a:pt x="137" y="140"/>
                    </a:lnTo>
                    <a:lnTo>
                      <a:pt x="199" y="100"/>
                    </a:lnTo>
                    <a:lnTo>
                      <a:pt x="203" y="100"/>
                    </a:lnTo>
                    <a:lnTo>
                      <a:pt x="225" y="121"/>
                    </a:lnTo>
                    <a:lnTo>
                      <a:pt x="222" y="126"/>
                    </a:lnTo>
                    <a:lnTo>
                      <a:pt x="142" y="197"/>
                    </a:lnTo>
                    <a:lnTo>
                      <a:pt x="147" y="422"/>
                    </a:lnTo>
                    <a:lnTo>
                      <a:pt x="144" y="427"/>
                    </a:lnTo>
                    <a:lnTo>
                      <a:pt x="43" y="427"/>
                    </a:lnTo>
                    <a:lnTo>
                      <a:pt x="43" y="427"/>
                    </a:lnTo>
                    <a:close/>
                    <a:moveTo>
                      <a:pt x="7" y="41"/>
                    </a:moveTo>
                    <a:lnTo>
                      <a:pt x="76" y="114"/>
                    </a:lnTo>
                    <a:lnTo>
                      <a:pt x="76" y="117"/>
                    </a:lnTo>
                    <a:lnTo>
                      <a:pt x="47" y="420"/>
                    </a:lnTo>
                    <a:lnTo>
                      <a:pt x="140" y="420"/>
                    </a:lnTo>
                    <a:lnTo>
                      <a:pt x="135" y="197"/>
                    </a:lnTo>
                    <a:lnTo>
                      <a:pt x="137" y="195"/>
                    </a:lnTo>
                    <a:lnTo>
                      <a:pt x="215" y="124"/>
                    </a:lnTo>
                    <a:lnTo>
                      <a:pt x="201" y="107"/>
                    </a:lnTo>
                    <a:lnTo>
                      <a:pt x="137" y="150"/>
                    </a:lnTo>
                    <a:lnTo>
                      <a:pt x="132" y="147"/>
                    </a:lnTo>
                    <a:lnTo>
                      <a:pt x="114" y="10"/>
                    </a:lnTo>
                    <a:lnTo>
                      <a:pt x="95" y="8"/>
                    </a:lnTo>
                    <a:lnTo>
                      <a:pt x="80" y="74"/>
                    </a:lnTo>
                    <a:lnTo>
                      <a:pt x="73" y="76"/>
                    </a:lnTo>
                    <a:lnTo>
                      <a:pt x="14" y="29"/>
                    </a:lnTo>
                    <a:lnTo>
                      <a:pt x="7" y="41"/>
                    </a:lnTo>
                    <a:lnTo>
                      <a:pt x="7" y="41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4" name="Freeform 36"/>
              <p:cNvSpPr>
                <a:spLocks/>
              </p:cNvSpPr>
              <p:nvPr/>
            </p:nvSpPr>
            <p:spPr bwMode="auto">
              <a:xfrm>
                <a:off x="4762" y="1772"/>
                <a:ext cx="59" cy="92"/>
              </a:xfrm>
              <a:custGeom>
                <a:avLst/>
                <a:gdLst>
                  <a:gd name="T0" fmla="*/ 4 w 59"/>
                  <a:gd name="T1" fmla="*/ 0 h 92"/>
                  <a:gd name="T2" fmla="*/ 52 w 59"/>
                  <a:gd name="T3" fmla="*/ 33 h 92"/>
                  <a:gd name="T4" fmla="*/ 59 w 59"/>
                  <a:gd name="T5" fmla="*/ 92 h 92"/>
                  <a:gd name="T6" fmla="*/ 0 w 59"/>
                  <a:gd name="T7" fmla="*/ 21 h 92"/>
                  <a:gd name="T8" fmla="*/ 4 w 59"/>
                  <a:gd name="T9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92">
                    <a:moveTo>
                      <a:pt x="4" y="0"/>
                    </a:moveTo>
                    <a:lnTo>
                      <a:pt x="52" y="33"/>
                    </a:lnTo>
                    <a:lnTo>
                      <a:pt x="59" y="92"/>
                    </a:lnTo>
                    <a:lnTo>
                      <a:pt x="0" y="21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99E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5" name="Freeform 37"/>
              <p:cNvSpPr>
                <a:spLocks noEditPoints="1"/>
              </p:cNvSpPr>
              <p:nvPr/>
            </p:nvSpPr>
            <p:spPr bwMode="auto">
              <a:xfrm>
                <a:off x="4759" y="1769"/>
                <a:ext cx="67" cy="100"/>
              </a:xfrm>
              <a:custGeom>
                <a:avLst/>
                <a:gdLst>
                  <a:gd name="T0" fmla="*/ 25 w 28"/>
                  <a:gd name="T1" fmla="*/ 41 h 42"/>
                  <a:gd name="T2" fmla="*/ 0 w 28"/>
                  <a:gd name="T3" fmla="*/ 11 h 42"/>
                  <a:gd name="T4" fmla="*/ 0 w 28"/>
                  <a:gd name="T5" fmla="*/ 10 h 42"/>
                  <a:gd name="T6" fmla="*/ 0 w 28"/>
                  <a:gd name="T7" fmla="*/ 10 h 42"/>
                  <a:gd name="T8" fmla="*/ 1 w 28"/>
                  <a:gd name="T9" fmla="*/ 1 h 42"/>
                  <a:gd name="T10" fmla="*/ 2 w 28"/>
                  <a:gd name="T11" fmla="*/ 0 h 42"/>
                  <a:gd name="T12" fmla="*/ 2 w 28"/>
                  <a:gd name="T13" fmla="*/ 0 h 42"/>
                  <a:gd name="T14" fmla="*/ 4 w 28"/>
                  <a:gd name="T15" fmla="*/ 0 h 42"/>
                  <a:gd name="T16" fmla="*/ 4 w 28"/>
                  <a:gd name="T17" fmla="*/ 0 h 42"/>
                  <a:gd name="T18" fmla="*/ 24 w 28"/>
                  <a:gd name="T19" fmla="*/ 14 h 42"/>
                  <a:gd name="T20" fmla="*/ 24 w 28"/>
                  <a:gd name="T21" fmla="*/ 15 h 42"/>
                  <a:gd name="T22" fmla="*/ 24 w 28"/>
                  <a:gd name="T23" fmla="*/ 15 h 42"/>
                  <a:gd name="T24" fmla="*/ 28 w 28"/>
                  <a:gd name="T25" fmla="*/ 40 h 42"/>
                  <a:gd name="T26" fmla="*/ 27 w 28"/>
                  <a:gd name="T27" fmla="*/ 42 h 42"/>
                  <a:gd name="T28" fmla="*/ 27 w 28"/>
                  <a:gd name="T29" fmla="*/ 42 h 42"/>
                  <a:gd name="T30" fmla="*/ 26 w 28"/>
                  <a:gd name="T31" fmla="*/ 42 h 42"/>
                  <a:gd name="T32" fmla="*/ 26 w 28"/>
                  <a:gd name="T33" fmla="*/ 42 h 42"/>
                  <a:gd name="T34" fmla="*/ 25 w 28"/>
                  <a:gd name="T35" fmla="*/ 41 h 42"/>
                  <a:gd name="T36" fmla="*/ 3 w 28"/>
                  <a:gd name="T37" fmla="*/ 9 h 42"/>
                  <a:gd name="T38" fmla="*/ 24 w 28"/>
                  <a:gd name="T39" fmla="*/ 35 h 42"/>
                  <a:gd name="T40" fmla="*/ 21 w 28"/>
                  <a:gd name="T41" fmla="*/ 16 h 42"/>
                  <a:gd name="T42" fmla="*/ 4 w 28"/>
                  <a:gd name="T43" fmla="*/ 4 h 42"/>
                  <a:gd name="T44" fmla="*/ 3 w 28"/>
                  <a:gd name="T45" fmla="*/ 9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" h="42">
                    <a:moveTo>
                      <a:pt x="25" y="41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3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14"/>
                      <a:pt x="24" y="14"/>
                      <a:pt x="24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8" y="41"/>
                      <a:pt x="27" y="42"/>
                      <a:pt x="27" y="42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2"/>
                      <a:pt x="26" y="42"/>
                      <a:pt x="26" y="42"/>
                    </a:cubicBezTo>
                    <a:cubicBezTo>
                      <a:pt x="26" y="42"/>
                      <a:pt x="26" y="42"/>
                      <a:pt x="26" y="42"/>
                    </a:cubicBezTo>
                    <a:cubicBezTo>
                      <a:pt x="26" y="42"/>
                      <a:pt x="25" y="42"/>
                      <a:pt x="25" y="41"/>
                    </a:cubicBezTo>
                    <a:close/>
                    <a:moveTo>
                      <a:pt x="3" y="9"/>
                    </a:moveTo>
                    <a:cubicBezTo>
                      <a:pt x="24" y="35"/>
                      <a:pt x="24" y="35"/>
                      <a:pt x="24" y="35"/>
                    </a:cubicBezTo>
                    <a:cubicBezTo>
                      <a:pt x="21" y="16"/>
                      <a:pt x="21" y="16"/>
                      <a:pt x="21" y="16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9"/>
                      <a:pt x="3" y="9"/>
                      <a:pt x="3" y="9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6" name="Freeform 38"/>
              <p:cNvSpPr>
                <a:spLocks/>
              </p:cNvSpPr>
              <p:nvPr/>
            </p:nvSpPr>
            <p:spPr bwMode="auto">
              <a:xfrm>
                <a:off x="4750" y="1864"/>
                <a:ext cx="78" cy="142"/>
              </a:xfrm>
              <a:custGeom>
                <a:avLst/>
                <a:gdLst>
                  <a:gd name="T0" fmla="*/ 5 w 78"/>
                  <a:gd name="T1" fmla="*/ 0 h 142"/>
                  <a:gd name="T2" fmla="*/ 0 w 78"/>
                  <a:gd name="T3" fmla="*/ 47 h 142"/>
                  <a:gd name="T4" fmla="*/ 78 w 78"/>
                  <a:gd name="T5" fmla="*/ 142 h 142"/>
                  <a:gd name="T6" fmla="*/ 76 w 78"/>
                  <a:gd name="T7" fmla="*/ 66 h 142"/>
                  <a:gd name="T8" fmla="*/ 5 w 78"/>
                  <a:gd name="T9" fmla="*/ 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142">
                    <a:moveTo>
                      <a:pt x="5" y="0"/>
                    </a:moveTo>
                    <a:lnTo>
                      <a:pt x="0" y="47"/>
                    </a:lnTo>
                    <a:lnTo>
                      <a:pt x="78" y="142"/>
                    </a:lnTo>
                    <a:lnTo>
                      <a:pt x="76" y="66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C99E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7" name="Freeform 39"/>
              <p:cNvSpPr>
                <a:spLocks noEditPoints="1"/>
              </p:cNvSpPr>
              <p:nvPr/>
            </p:nvSpPr>
            <p:spPr bwMode="auto">
              <a:xfrm>
                <a:off x="4747" y="1859"/>
                <a:ext cx="83" cy="152"/>
              </a:xfrm>
              <a:custGeom>
                <a:avLst/>
                <a:gdLst>
                  <a:gd name="T0" fmla="*/ 32 w 35"/>
                  <a:gd name="T1" fmla="*/ 63 h 64"/>
                  <a:gd name="T2" fmla="*/ 0 w 35"/>
                  <a:gd name="T3" fmla="*/ 23 h 64"/>
                  <a:gd name="T4" fmla="*/ 0 w 35"/>
                  <a:gd name="T5" fmla="*/ 22 h 64"/>
                  <a:gd name="T6" fmla="*/ 0 w 35"/>
                  <a:gd name="T7" fmla="*/ 22 h 64"/>
                  <a:gd name="T8" fmla="*/ 2 w 35"/>
                  <a:gd name="T9" fmla="*/ 1 h 64"/>
                  <a:gd name="T10" fmla="*/ 3 w 35"/>
                  <a:gd name="T11" fmla="*/ 0 h 64"/>
                  <a:gd name="T12" fmla="*/ 3 w 35"/>
                  <a:gd name="T13" fmla="*/ 0 h 64"/>
                  <a:gd name="T14" fmla="*/ 4 w 35"/>
                  <a:gd name="T15" fmla="*/ 0 h 64"/>
                  <a:gd name="T16" fmla="*/ 4 w 35"/>
                  <a:gd name="T17" fmla="*/ 0 h 64"/>
                  <a:gd name="T18" fmla="*/ 34 w 35"/>
                  <a:gd name="T19" fmla="*/ 29 h 64"/>
                  <a:gd name="T20" fmla="*/ 34 w 35"/>
                  <a:gd name="T21" fmla="*/ 30 h 64"/>
                  <a:gd name="T22" fmla="*/ 34 w 35"/>
                  <a:gd name="T23" fmla="*/ 30 h 64"/>
                  <a:gd name="T24" fmla="*/ 35 w 35"/>
                  <a:gd name="T25" fmla="*/ 62 h 64"/>
                  <a:gd name="T26" fmla="*/ 34 w 35"/>
                  <a:gd name="T27" fmla="*/ 63 h 64"/>
                  <a:gd name="T28" fmla="*/ 34 w 35"/>
                  <a:gd name="T29" fmla="*/ 63 h 64"/>
                  <a:gd name="T30" fmla="*/ 34 w 35"/>
                  <a:gd name="T31" fmla="*/ 64 h 64"/>
                  <a:gd name="T32" fmla="*/ 34 w 35"/>
                  <a:gd name="T33" fmla="*/ 64 h 64"/>
                  <a:gd name="T34" fmla="*/ 32 w 35"/>
                  <a:gd name="T35" fmla="*/ 63 h 64"/>
                  <a:gd name="T36" fmla="*/ 3 w 35"/>
                  <a:gd name="T37" fmla="*/ 22 h 64"/>
                  <a:gd name="T38" fmla="*/ 32 w 35"/>
                  <a:gd name="T39" fmla="*/ 58 h 64"/>
                  <a:gd name="T40" fmla="*/ 31 w 35"/>
                  <a:gd name="T41" fmla="*/ 31 h 64"/>
                  <a:gd name="T42" fmla="*/ 5 w 35"/>
                  <a:gd name="T43" fmla="*/ 5 h 64"/>
                  <a:gd name="T44" fmla="*/ 3 w 35"/>
                  <a:gd name="T45" fmla="*/ 22 h 64"/>
                  <a:gd name="T46" fmla="*/ 2 w 35"/>
                  <a:gd name="T47" fmla="*/ 3 h 64"/>
                  <a:gd name="T48" fmla="*/ 3 w 35"/>
                  <a:gd name="T49" fmla="*/ 2 h 64"/>
                  <a:gd name="T50" fmla="*/ 2 w 35"/>
                  <a:gd name="T51" fmla="*/ 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5" h="64">
                    <a:moveTo>
                      <a:pt x="32" y="63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0" y="23"/>
                      <a:pt x="0" y="23"/>
                      <a:pt x="0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4" y="29"/>
                      <a:pt x="34" y="30"/>
                      <a:pt x="34" y="30"/>
                    </a:cubicBezTo>
                    <a:cubicBezTo>
                      <a:pt x="34" y="30"/>
                      <a:pt x="34" y="30"/>
                      <a:pt x="34" y="30"/>
                    </a:cubicBezTo>
                    <a:cubicBezTo>
                      <a:pt x="35" y="62"/>
                      <a:pt x="35" y="62"/>
                      <a:pt x="35" y="62"/>
                    </a:cubicBezTo>
                    <a:cubicBezTo>
                      <a:pt x="35" y="63"/>
                      <a:pt x="35" y="63"/>
                      <a:pt x="34" y="6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34" y="64"/>
                      <a:pt x="34" y="64"/>
                      <a:pt x="34" y="64"/>
                    </a:cubicBezTo>
                    <a:cubicBezTo>
                      <a:pt x="34" y="64"/>
                      <a:pt x="34" y="64"/>
                      <a:pt x="34" y="64"/>
                    </a:cubicBezTo>
                    <a:cubicBezTo>
                      <a:pt x="33" y="64"/>
                      <a:pt x="33" y="63"/>
                      <a:pt x="32" y="63"/>
                    </a:cubicBezTo>
                    <a:close/>
                    <a:moveTo>
                      <a:pt x="3" y="22"/>
                    </a:moveTo>
                    <a:cubicBezTo>
                      <a:pt x="32" y="58"/>
                      <a:pt x="32" y="58"/>
                      <a:pt x="32" y="58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3" y="22"/>
                      <a:pt x="3" y="22"/>
                      <a:pt x="3" y="22"/>
                    </a:cubicBezTo>
                    <a:close/>
                    <a:moveTo>
                      <a:pt x="2" y="3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2" y="3"/>
                      <a:pt x="2" y="3"/>
                      <a:pt x="2" y="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8" name="Freeform 40"/>
              <p:cNvSpPr>
                <a:spLocks/>
              </p:cNvSpPr>
              <p:nvPr/>
            </p:nvSpPr>
            <p:spPr bwMode="auto">
              <a:xfrm>
                <a:off x="4736" y="2004"/>
                <a:ext cx="94" cy="137"/>
              </a:xfrm>
              <a:custGeom>
                <a:avLst/>
                <a:gdLst>
                  <a:gd name="T0" fmla="*/ 7 w 94"/>
                  <a:gd name="T1" fmla="*/ 0 h 137"/>
                  <a:gd name="T2" fmla="*/ 92 w 94"/>
                  <a:gd name="T3" fmla="*/ 80 h 137"/>
                  <a:gd name="T4" fmla="*/ 94 w 94"/>
                  <a:gd name="T5" fmla="*/ 137 h 137"/>
                  <a:gd name="T6" fmla="*/ 0 w 94"/>
                  <a:gd name="T7" fmla="*/ 73 h 137"/>
                  <a:gd name="T8" fmla="*/ 7 w 94"/>
                  <a:gd name="T9" fmla="*/ 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137">
                    <a:moveTo>
                      <a:pt x="7" y="0"/>
                    </a:moveTo>
                    <a:lnTo>
                      <a:pt x="92" y="80"/>
                    </a:lnTo>
                    <a:lnTo>
                      <a:pt x="94" y="137"/>
                    </a:lnTo>
                    <a:lnTo>
                      <a:pt x="0" y="73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C99E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9" name="Freeform 41"/>
              <p:cNvSpPr>
                <a:spLocks noEditPoints="1"/>
              </p:cNvSpPr>
              <p:nvPr/>
            </p:nvSpPr>
            <p:spPr bwMode="auto">
              <a:xfrm>
                <a:off x="4731" y="1999"/>
                <a:ext cx="102" cy="147"/>
              </a:xfrm>
              <a:custGeom>
                <a:avLst/>
                <a:gdLst>
                  <a:gd name="T0" fmla="*/ 41 w 43"/>
                  <a:gd name="T1" fmla="*/ 61 h 62"/>
                  <a:gd name="T2" fmla="*/ 1 w 43"/>
                  <a:gd name="T3" fmla="*/ 34 h 62"/>
                  <a:gd name="T4" fmla="*/ 0 w 43"/>
                  <a:gd name="T5" fmla="*/ 33 h 62"/>
                  <a:gd name="T6" fmla="*/ 0 w 43"/>
                  <a:gd name="T7" fmla="*/ 33 h 62"/>
                  <a:gd name="T8" fmla="*/ 3 w 43"/>
                  <a:gd name="T9" fmla="*/ 1 h 62"/>
                  <a:gd name="T10" fmla="*/ 4 w 43"/>
                  <a:gd name="T11" fmla="*/ 0 h 62"/>
                  <a:gd name="T12" fmla="*/ 4 w 43"/>
                  <a:gd name="T13" fmla="*/ 0 h 62"/>
                  <a:gd name="T14" fmla="*/ 6 w 43"/>
                  <a:gd name="T15" fmla="*/ 0 h 62"/>
                  <a:gd name="T16" fmla="*/ 6 w 43"/>
                  <a:gd name="T17" fmla="*/ 0 h 62"/>
                  <a:gd name="T18" fmla="*/ 42 w 43"/>
                  <a:gd name="T19" fmla="*/ 34 h 62"/>
                  <a:gd name="T20" fmla="*/ 43 w 43"/>
                  <a:gd name="T21" fmla="*/ 36 h 62"/>
                  <a:gd name="T22" fmla="*/ 43 w 43"/>
                  <a:gd name="T23" fmla="*/ 36 h 62"/>
                  <a:gd name="T24" fmla="*/ 43 w 43"/>
                  <a:gd name="T25" fmla="*/ 60 h 62"/>
                  <a:gd name="T26" fmla="*/ 43 w 43"/>
                  <a:gd name="T27" fmla="*/ 61 h 62"/>
                  <a:gd name="T28" fmla="*/ 43 w 43"/>
                  <a:gd name="T29" fmla="*/ 61 h 62"/>
                  <a:gd name="T30" fmla="*/ 42 w 43"/>
                  <a:gd name="T31" fmla="*/ 62 h 62"/>
                  <a:gd name="T32" fmla="*/ 42 w 43"/>
                  <a:gd name="T33" fmla="*/ 62 h 62"/>
                  <a:gd name="T34" fmla="*/ 41 w 43"/>
                  <a:gd name="T35" fmla="*/ 61 h 62"/>
                  <a:gd name="T36" fmla="*/ 3 w 43"/>
                  <a:gd name="T37" fmla="*/ 32 h 62"/>
                  <a:gd name="T38" fmla="*/ 40 w 43"/>
                  <a:gd name="T39" fmla="*/ 57 h 62"/>
                  <a:gd name="T40" fmla="*/ 40 w 43"/>
                  <a:gd name="T41" fmla="*/ 36 h 62"/>
                  <a:gd name="T42" fmla="*/ 6 w 43"/>
                  <a:gd name="T43" fmla="*/ 5 h 62"/>
                  <a:gd name="T44" fmla="*/ 3 w 43"/>
                  <a:gd name="T45" fmla="*/ 3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3" h="62">
                    <a:moveTo>
                      <a:pt x="41" y="61"/>
                    </a:moveTo>
                    <a:cubicBezTo>
                      <a:pt x="1" y="34"/>
                      <a:pt x="1" y="34"/>
                      <a:pt x="1" y="34"/>
                    </a:cubicBezTo>
                    <a:cubicBezTo>
                      <a:pt x="1" y="34"/>
                      <a:pt x="0" y="34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5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2" y="34"/>
                      <a:pt x="42" y="34"/>
                      <a:pt x="42" y="34"/>
                    </a:cubicBezTo>
                    <a:cubicBezTo>
                      <a:pt x="43" y="35"/>
                      <a:pt x="43" y="35"/>
                      <a:pt x="43" y="36"/>
                    </a:cubicBezTo>
                    <a:cubicBezTo>
                      <a:pt x="43" y="36"/>
                      <a:pt x="43" y="36"/>
                      <a:pt x="43" y="36"/>
                    </a:cubicBezTo>
                    <a:cubicBezTo>
                      <a:pt x="43" y="60"/>
                      <a:pt x="43" y="60"/>
                      <a:pt x="43" y="60"/>
                    </a:cubicBezTo>
                    <a:cubicBezTo>
                      <a:pt x="43" y="61"/>
                      <a:pt x="43" y="61"/>
                      <a:pt x="43" y="61"/>
                    </a:cubicBezTo>
                    <a:cubicBezTo>
                      <a:pt x="43" y="61"/>
                      <a:pt x="43" y="61"/>
                      <a:pt x="43" y="61"/>
                    </a:cubicBezTo>
                    <a:cubicBezTo>
                      <a:pt x="42" y="61"/>
                      <a:pt x="42" y="62"/>
                      <a:pt x="42" y="62"/>
                    </a:cubicBezTo>
                    <a:cubicBezTo>
                      <a:pt x="42" y="62"/>
                      <a:pt x="42" y="62"/>
                      <a:pt x="42" y="62"/>
                    </a:cubicBezTo>
                    <a:cubicBezTo>
                      <a:pt x="42" y="62"/>
                      <a:pt x="41" y="61"/>
                      <a:pt x="41" y="61"/>
                    </a:cubicBezTo>
                    <a:close/>
                    <a:moveTo>
                      <a:pt x="3" y="32"/>
                    </a:moveTo>
                    <a:cubicBezTo>
                      <a:pt x="40" y="57"/>
                      <a:pt x="40" y="57"/>
                      <a:pt x="40" y="57"/>
                    </a:cubicBezTo>
                    <a:cubicBezTo>
                      <a:pt x="40" y="36"/>
                      <a:pt x="40" y="36"/>
                      <a:pt x="40" y="36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3" y="32"/>
                      <a:pt x="3" y="32"/>
                      <a:pt x="3" y="32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0" name="Freeform 42"/>
              <p:cNvSpPr>
                <a:spLocks/>
              </p:cNvSpPr>
              <p:nvPr/>
            </p:nvSpPr>
            <p:spPr bwMode="auto">
              <a:xfrm>
                <a:off x="4035" y="1224"/>
                <a:ext cx="492" cy="124"/>
              </a:xfrm>
              <a:custGeom>
                <a:avLst/>
                <a:gdLst>
                  <a:gd name="T0" fmla="*/ 492 w 492"/>
                  <a:gd name="T1" fmla="*/ 121 h 124"/>
                  <a:gd name="T2" fmla="*/ 7 w 492"/>
                  <a:gd name="T3" fmla="*/ 124 h 124"/>
                  <a:gd name="T4" fmla="*/ 0 w 492"/>
                  <a:gd name="T5" fmla="*/ 0 h 124"/>
                  <a:gd name="T6" fmla="*/ 341 w 492"/>
                  <a:gd name="T7" fmla="*/ 0 h 124"/>
                  <a:gd name="T8" fmla="*/ 492 w 492"/>
                  <a:gd name="T9" fmla="*/ 121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2" h="124">
                    <a:moveTo>
                      <a:pt x="492" y="121"/>
                    </a:moveTo>
                    <a:lnTo>
                      <a:pt x="7" y="124"/>
                    </a:lnTo>
                    <a:lnTo>
                      <a:pt x="0" y="0"/>
                    </a:lnTo>
                    <a:lnTo>
                      <a:pt x="341" y="0"/>
                    </a:lnTo>
                    <a:lnTo>
                      <a:pt x="492" y="121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1" name="Freeform 43"/>
              <p:cNvSpPr>
                <a:spLocks noEditPoints="1"/>
              </p:cNvSpPr>
              <p:nvPr/>
            </p:nvSpPr>
            <p:spPr bwMode="auto">
              <a:xfrm>
                <a:off x="4031" y="1222"/>
                <a:ext cx="501" cy="128"/>
              </a:xfrm>
              <a:custGeom>
                <a:avLst/>
                <a:gdLst>
                  <a:gd name="T0" fmla="*/ 3 w 212"/>
                  <a:gd name="T1" fmla="*/ 53 h 54"/>
                  <a:gd name="T2" fmla="*/ 0 w 212"/>
                  <a:gd name="T3" fmla="*/ 1 h 54"/>
                  <a:gd name="T4" fmla="*/ 1 w 212"/>
                  <a:gd name="T5" fmla="*/ 0 h 54"/>
                  <a:gd name="T6" fmla="*/ 1 w 212"/>
                  <a:gd name="T7" fmla="*/ 0 h 54"/>
                  <a:gd name="T8" fmla="*/ 2 w 212"/>
                  <a:gd name="T9" fmla="*/ 0 h 54"/>
                  <a:gd name="T10" fmla="*/ 2 w 212"/>
                  <a:gd name="T11" fmla="*/ 0 h 54"/>
                  <a:gd name="T12" fmla="*/ 146 w 212"/>
                  <a:gd name="T13" fmla="*/ 0 h 54"/>
                  <a:gd name="T14" fmla="*/ 147 w 212"/>
                  <a:gd name="T15" fmla="*/ 0 h 54"/>
                  <a:gd name="T16" fmla="*/ 211 w 212"/>
                  <a:gd name="T17" fmla="*/ 51 h 54"/>
                  <a:gd name="T18" fmla="*/ 210 w 212"/>
                  <a:gd name="T19" fmla="*/ 52 h 54"/>
                  <a:gd name="T20" fmla="*/ 211 w 212"/>
                  <a:gd name="T21" fmla="*/ 51 h 54"/>
                  <a:gd name="T22" fmla="*/ 212 w 212"/>
                  <a:gd name="T23" fmla="*/ 53 h 54"/>
                  <a:gd name="T24" fmla="*/ 212 w 212"/>
                  <a:gd name="T25" fmla="*/ 53 h 54"/>
                  <a:gd name="T26" fmla="*/ 210 w 212"/>
                  <a:gd name="T27" fmla="*/ 54 h 54"/>
                  <a:gd name="T28" fmla="*/ 210 w 212"/>
                  <a:gd name="T29" fmla="*/ 54 h 54"/>
                  <a:gd name="T30" fmla="*/ 5 w 212"/>
                  <a:gd name="T31" fmla="*/ 54 h 54"/>
                  <a:gd name="T32" fmla="*/ 3 w 212"/>
                  <a:gd name="T33" fmla="*/ 53 h 54"/>
                  <a:gd name="T34" fmla="*/ 6 w 212"/>
                  <a:gd name="T35" fmla="*/ 51 h 54"/>
                  <a:gd name="T36" fmla="*/ 206 w 212"/>
                  <a:gd name="T37" fmla="*/ 51 h 54"/>
                  <a:gd name="T38" fmla="*/ 146 w 212"/>
                  <a:gd name="T39" fmla="*/ 3 h 54"/>
                  <a:gd name="T40" fmla="*/ 3 w 212"/>
                  <a:gd name="T41" fmla="*/ 3 h 54"/>
                  <a:gd name="T42" fmla="*/ 6 w 212"/>
                  <a:gd name="T43" fmla="*/ 5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12" h="54">
                    <a:moveTo>
                      <a:pt x="3" y="53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46" y="0"/>
                      <a:pt x="146" y="0"/>
                      <a:pt x="146" y="0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211" y="51"/>
                      <a:pt x="211" y="51"/>
                      <a:pt x="211" y="51"/>
                    </a:cubicBezTo>
                    <a:cubicBezTo>
                      <a:pt x="210" y="52"/>
                      <a:pt x="210" y="52"/>
                      <a:pt x="210" y="52"/>
                    </a:cubicBezTo>
                    <a:cubicBezTo>
                      <a:pt x="211" y="51"/>
                      <a:pt x="211" y="51"/>
                      <a:pt x="211" y="51"/>
                    </a:cubicBezTo>
                    <a:cubicBezTo>
                      <a:pt x="212" y="51"/>
                      <a:pt x="212" y="52"/>
                      <a:pt x="212" y="53"/>
                    </a:cubicBezTo>
                    <a:cubicBezTo>
                      <a:pt x="212" y="53"/>
                      <a:pt x="212" y="53"/>
                      <a:pt x="212" y="53"/>
                    </a:cubicBezTo>
                    <a:cubicBezTo>
                      <a:pt x="211" y="53"/>
                      <a:pt x="211" y="54"/>
                      <a:pt x="210" y="54"/>
                    </a:cubicBezTo>
                    <a:cubicBezTo>
                      <a:pt x="210" y="54"/>
                      <a:pt x="210" y="54"/>
                      <a:pt x="210" y="54"/>
                    </a:cubicBezTo>
                    <a:cubicBezTo>
                      <a:pt x="5" y="54"/>
                      <a:pt x="5" y="54"/>
                      <a:pt x="5" y="54"/>
                    </a:cubicBezTo>
                    <a:cubicBezTo>
                      <a:pt x="4" y="54"/>
                      <a:pt x="3" y="54"/>
                      <a:pt x="3" y="53"/>
                    </a:cubicBezTo>
                    <a:close/>
                    <a:moveTo>
                      <a:pt x="6" y="51"/>
                    </a:moveTo>
                    <a:cubicBezTo>
                      <a:pt x="206" y="51"/>
                      <a:pt x="206" y="51"/>
                      <a:pt x="206" y="51"/>
                    </a:cubicBezTo>
                    <a:cubicBezTo>
                      <a:pt x="146" y="3"/>
                      <a:pt x="146" y="3"/>
                      <a:pt x="146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6" y="51"/>
                      <a:pt x="6" y="51"/>
                      <a:pt x="6" y="51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2" name="Freeform 44"/>
              <p:cNvSpPr>
                <a:spLocks/>
              </p:cNvSpPr>
              <p:nvPr/>
            </p:nvSpPr>
            <p:spPr bwMode="auto">
              <a:xfrm>
                <a:off x="4028" y="1345"/>
                <a:ext cx="518" cy="813"/>
              </a:xfrm>
              <a:custGeom>
                <a:avLst/>
                <a:gdLst>
                  <a:gd name="T0" fmla="*/ 518 w 518"/>
                  <a:gd name="T1" fmla="*/ 813 h 813"/>
                  <a:gd name="T2" fmla="*/ 502 w 518"/>
                  <a:gd name="T3" fmla="*/ 0 h 813"/>
                  <a:gd name="T4" fmla="*/ 19 w 518"/>
                  <a:gd name="T5" fmla="*/ 0 h 813"/>
                  <a:gd name="T6" fmla="*/ 0 w 518"/>
                  <a:gd name="T7" fmla="*/ 813 h 813"/>
                  <a:gd name="T8" fmla="*/ 518 w 518"/>
                  <a:gd name="T9" fmla="*/ 813 h 8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8" h="813">
                    <a:moveTo>
                      <a:pt x="518" y="813"/>
                    </a:moveTo>
                    <a:lnTo>
                      <a:pt x="502" y="0"/>
                    </a:lnTo>
                    <a:lnTo>
                      <a:pt x="19" y="0"/>
                    </a:lnTo>
                    <a:lnTo>
                      <a:pt x="0" y="813"/>
                    </a:lnTo>
                    <a:lnTo>
                      <a:pt x="518" y="8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3" name="Freeform 45"/>
              <p:cNvSpPr>
                <a:spLocks noEditPoints="1"/>
              </p:cNvSpPr>
              <p:nvPr/>
            </p:nvSpPr>
            <p:spPr bwMode="auto">
              <a:xfrm>
                <a:off x="4023" y="1343"/>
                <a:ext cx="526" cy="817"/>
              </a:xfrm>
              <a:custGeom>
                <a:avLst/>
                <a:gdLst>
                  <a:gd name="T0" fmla="*/ 2 w 222"/>
                  <a:gd name="T1" fmla="*/ 345 h 345"/>
                  <a:gd name="T2" fmla="*/ 1 w 222"/>
                  <a:gd name="T3" fmla="*/ 345 h 345"/>
                  <a:gd name="T4" fmla="*/ 1 w 222"/>
                  <a:gd name="T5" fmla="*/ 345 h 345"/>
                  <a:gd name="T6" fmla="*/ 0 w 222"/>
                  <a:gd name="T7" fmla="*/ 344 h 345"/>
                  <a:gd name="T8" fmla="*/ 0 w 222"/>
                  <a:gd name="T9" fmla="*/ 344 h 345"/>
                  <a:gd name="T10" fmla="*/ 9 w 222"/>
                  <a:gd name="T11" fmla="*/ 1 h 345"/>
                  <a:gd name="T12" fmla="*/ 10 w 222"/>
                  <a:gd name="T13" fmla="*/ 0 h 345"/>
                  <a:gd name="T14" fmla="*/ 10 w 222"/>
                  <a:gd name="T15" fmla="*/ 0 h 345"/>
                  <a:gd name="T16" fmla="*/ 214 w 222"/>
                  <a:gd name="T17" fmla="*/ 0 h 345"/>
                  <a:gd name="T18" fmla="*/ 216 w 222"/>
                  <a:gd name="T19" fmla="*/ 1 h 345"/>
                  <a:gd name="T20" fmla="*/ 216 w 222"/>
                  <a:gd name="T21" fmla="*/ 1 h 345"/>
                  <a:gd name="T22" fmla="*/ 222 w 222"/>
                  <a:gd name="T23" fmla="*/ 344 h 345"/>
                  <a:gd name="T24" fmla="*/ 221 w 222"/>
                  <a:gd name="T25" fmla="*/ 344 h 345"/>
                  <a:gd name="T26" fmla="*/ 221 w 222"/>
                  <a:gd name="T27" fmla="*/ 342 h 345"/>
                  <a:gd name="T28" fmla="*/ 221 w 222"/>
                  <a:gd name="T29" fmla="*/ 344 h 345"/>
                  <a:gd name="T30" fmla="*/ 222 w 222"/>
                  <a:gd name="T31" fmla="*/ 344 h 345"/>
                  <a:gd name="T32" fmla="*/ 222 w 222"/>
                  <a:gd name="T33" fmla="*/ 345 h 345"/>
                  <a:gd name="T34" fmla="*/ 222 w 222"/>
                  <a:gd name="T35" fmla="*/ 345 h 345"/>
                  <a:gd name="T36" fmla="*/ 221 w 222"/>
                  <a:gd name="T37" fmla="*/ 345 h 345"/>
                  <a:gd name="T38" fmla="*/ 221 w 222"/>
                  <a:gd name="T39" fmla="*/ 345 h 345"/>
                  <a:gd name="T40" fmla="*/ 2 w 222"/>
                  <a:gd name="T41" fmla="*/ 345 h 345"/>
                  <a:gd name="T42" fmla="*/ 3 w 222"/>
                  <a:gd name="T43" fmla="*/ 342 h 345"/>
                  <a:gd name="T44" fmla="*/ 219 w 222"/>
                  <a:gd name="T45" fmla="*/ 342 h 345"/>
                  <a:gd name="T46" fmla="*/ 213 w 222"/>
                  <a:gd name="T47" fmla="*/ 3 h 345"/>
                  <a:gd name="T48" fmla="*/ 12 w 222"/>
                  <a:gd name="T49" fmla="*/ 3 h 345"/>
                  <a:gd name="T50" fmla="*/ 3 w 222"/>
                  <a:gd name="T51" fmla="*/ 342 h 3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22" h="345">
                    <a:moveTo>
                      <a:pt x="2" y="345"/>
                    </a:moveTo>
                    <a:cubicBezTo>
                      <a:pt x="1" y="345"/>
                      <a:pt x="1" y="345"/>
                      <a:pt x="1" y="345"/>
                    </a:cubicBezTo>
                    <a:cubicBezTo>
                      <a:pt x="1" y="345"/>
                      <a:pt x="1" y="345"/>
                      <a:pt x="1" y="345"/>
                    </a:cubicBezTo>
                    <a:cubicBezTo>
                      <a:pt x="0" y="345"/>
                      <a:pt x="0" y="344"/>
                      <a:pt x="0" y="344"/>
                    </a:cubicBezTo>
                    <a:cubicBezTo>
                      <a:pt x="0" y="344"/>
                      <a:pt x="0" y="344"/>
                      <a:pt x="0" y="344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214" y="0"/>
                      <a:pt x="214" y="0"/>
                      <a:pt x="214" y="0"/>
                    </a:cubicBezTo>
                    <a:cubicBezTo>
                      <a:pt x="215" y="0"/>
                      <a:pt x="216" y="0"/>
                      <a:pt x="216" y="1"/>
                    </a:cubicBezTo>
                    <a:cubicBezTo>
                      <a:pt x="216" y="1"/>
                      <a:pt x="216" y="1"/>
                      <a:pt x="216" y="1"/>
                    </a:cubicBezTo>
                    <a:cubicBezTo>
                      <a:pt x="222" y="344"/>
                      <a:pt x="222" y="344"/>
                      <a:pt x="222" y="344"/>
                    </a:cubicBezTo>
                    <a:cubicBezTo>
                      <a:pt x="221" y="344"/>
                      <a:pt x="221" y="344"/>
                      <a:pt x="221" y="344"/>
                    </a:cubicBezTo>
                    <a:cubicBezTo>
                      <a:pt x="221" y="342"/>
                      <a:pt x="221" y="342"/>
                      <a:pt x="221" y="342"/>
                    </a:cubicBezTo>
                    <a:cubicBezTo>
                      <a:pt x="221" y="344"/>
                      <a:pt x="221" y="344"/>
                      <a:pt x="221" y="344"/>
                    </a:cubicBezTo>
                    <a:cubicBezTo>
                      <a:pt x="222" y="344"/>
                      <a:pt x="222" y="344"/>
                      <a:pt x="222" y="344"/>
                    </a:cubicBezTo>
                    <a:cubicBezTo>
                      <a:pt x="222" y="344"/>
                      <a:pt x="222" y="345"/>
                      <a:pt x="222" y="345"/>
                    </a:cubicBezTo>
                    <a:cubicBezTo>
                      <a:pt x="222" y="345"/>
                      <a:pt x="222" y="345"/>
                      <a:pt x="222" y="345"/>
                    </a:cubicBezTo>
                    <a:cubicBezTo>
                      <a:pt x="222" y="345"/>
                      <a:pt x="221" y="345"/>
                      <a:pt x="221" y="345"/>
                    </a:cubicBezTo>
                    <a:cubicBezTo>
                      <a:pt x="221" y="345"/>
                      <a:pt x="221" y="345"/>
                      <a:pt x="221" y="345"/>
                    </a:cubicBezTo>
                    <a:cubicBezTo>
                      <a:pt x="2" y="345"/>
                      <a:pt x="2" y="345"/>
                      <a:pt x="2" y="345"/>
                    </a:cubicBezTo>
                    <a:close/>
                    <a:moveTo>
                      <a:pt x="3" y="342"/>
                    </a:moveTo>
                    <a:cubicBezTo>
                      <a:pt x="219" y="342"/>
                      <a:pt x="219" y="342"/>
                      <a:pt x="219" y="342"/>
                    </a:cubicBezTo>
                    <a:cubicBezTo>
                      <a:pt x="213" y="3"/>
                      <a:pt x="213" y="3"/>
                      <a:pt x="213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3" y="342"/>
                      <a:pt x="3" y="342"/>
                      <a:pt x="3" y="342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4" name="Freeform 46"/>
              <p:cNvSpPr>
                <a:spLocks/>
              </p:cNvSpPr>
              <p:nvPr/>
            </p:nvSpPr>
            <p:spPr bwMode="auto">
              <a:xfrm>
                <a:off x="4206" y="1644"/>
                <a:ext cx="116" cy="109"/>
              </a:xfrm>
              <a:custGeom>
                <a:avLst/>
                <a:gdLst>
                  <a:gd name="T0" fmla="*/ 0 w 116"/>
                  <a:gd name="T1" fmla="*/ 2 h 109"/>
                  <a:gd name="T2" fmla="*/ 4 w 116"/>
                  <a:gd name="T3" fmla="*/ 109 h 109"/>
                  <a:gd name="T4" fmla="*/ 113 w 116"/>
                  <a:gd name="T5" fmla="*/ 109 h 109"/>
                  <a:gd name="T6" fmla="*/ 116 w 116"/>
                  <a:gd name="T7" fmla="*/ 0 h 109"/>
                  <a:gd name="T8" fmla="*/ 0 w 116"/>
                  <a:gd name="T9" fmla="*/ 2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109">
                    <a:moveTo>
                      <a:pt x="0" y="2"/>
                    </a:moveTo>
                    <a:lnTo>
                      <a:pt x="4" y="109"/>
                    </a:lnTo>
                    <a:lnTo>
                      <a:pt x="113" y="109"/>
                    </a:lnTo>
                    <a:lnTo>
                      <a:pt x="116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7E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5" name="Freeform 47"/>
              <p:cNvSpPr>
                <a:spLocks noEditPoints="1"/>
              </p:cNvSpPr>
              <p:nvPr/>
            </p:nvSpPr>
            <p:spPr bwMode="auto">
              <a:xfrm>
                <a:off x="4203" y="1641"/>
                <a:ext cx="121" cy="116"/>
              </a:xfrm>
              <a:custGeom>
                <a:avLst/>
                <a:gdLst>
                  <a:gd name="T0" fmla="*/ 3 w 51"/>
                  <a:gd name="T1" fmla="*/ 49 h 49"/>
                  <a:gd name="T2" fmla="*/ 2 w 51"/>
                  <a:gd name="T3" fmla="*/ 47 h 49"/>
                  <a:gd name="T4" fmla="*/ 2 w 51"/>
                  <a:gd name="T5" fmla="*/ 47 h 49"/>
                  <a:gd name="T6" fmla="*/ 0 w 51"/>
                  <a:gd name="T7" fmla="*/ 2 h 49"/>
                  <a:gd name="T8" fmla="*/ 0 w 51"/>
                  <a:gd name="T9" fmla="*/ 1 h 49"/>
                  <a:gd name="T10" fmla="*/ 0 w 51"/>
                  <a:gd name="T11" fmla="*/ 1 h 49"/>
                  <a:gd name="T12" fmla="*/ 1 w 51"/>
                  <a:gd name="T13" fmla="*/ 1 h 49"/>
                  <a:gd name="T14" fmla="*/ 1 w 51"/>
                  <a:gd name="T15" fmla="*/ 1 h 49"/>
                  <a:gd name="T16" fmla="*/ 50 w 51"/>
                  <a:gd name="T17" fmla="*/ 0 h 49"/>
                  <a:gd name="T18" fmla="*/ 51 w 51"/>
                  <a:gd name="T19" fmla="*/ 0 h 49"/>
                  <a:gd name="T20" fmla="*/ 51 w 51"/>
                  <a:gd name="T21" fmla="*/ 0 h 49"/>
                  <a:gd name="T22" fmla="*/ 51 w 51"/>
                  <a:gd name="T23" fmla="*/ 1 h 49"/>
                  <a:gd name="T24" fmla="*/ 51 w 51"/>
                  <a:gd name="T25" fmla="*/ 1 h 49"/>
                  <a:gd name="T26" fmla="*/ 50 w 51"/>
                  <a:gd name="T27" fmla="*/ 47 h 49"/>
                  <a:gd name="T28" fmla="*/ 49 w 51"/>
                  <a:gd name="T29" fmla="*/ 49 h 49"/>
                  <a:gd name="T30" fmla="*/ 49 w 51"/>
                  <a:gd name="T31" fmla="*/ 49 h 49"/>
                  <a:gd name="T32" fmla="*/ 3 w 51"/>
                  <a:gd name="T33" fmla="*/ 49 h 49"/>
                  <a:gd name="T34" fmla="*/ 5 w 51"/>
                  <a:gd name="T35" fmla="*/ 46 h 49"/>
                  <a:gd name="T36" fmla="*/ 47 w 51"/>
                  <a:gd name="T37" fmla="*/ 46 h 49"/>
                  <a:gd name="T38" fmla="*/ 48 w 51"/>
                  <a:gd name="T39" fmla="*/ 3 h 49"/>
                  <a:gd name="T40" fmla="*/ 3 w 51"/>
                  <a:gd name="T41" fmla="*/ 4 h 49"/>
                  <a:gd name="T42" fmla="*/ 5 w 51"/>
                  <a:gd name="T43" fmla="*/ 4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1" h="49">
                    <a:moveTo>
                      <a:pt x="3" y="49"/>
                    </a:moveTo>
                    <a:cubicBezTo>
                      <a:pt x="3" y="49"/>
                      <a:pt x="2" y="48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50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1" y="1"/>
                      <a:pt x="51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0" y="47"/>
                      <a:pt x="50" y="47"/>
                      <a:pt x="50" y="47"/>
                    </a:cubicBezTo>
                    <a:cubicBezTo>
                      <a:pt x="50" y="48"/>
                      <a:pt x="50" y="49"/>
                      <a:pt x="49" y="49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3" y="49"/>
                      <a:pt x="3" y="49"/>
                      <a:pt x="3" y="49"/>
                    </a:cubicBezTo>
                    <a:close/>
                    <a:moveTo>
                      <a:pt x="5" y="46"/>
                    </a:moveTo>
                    <a:cubicBezTo>
                      <a:pt x="47" y="46"/>
                      <a:pt x="47" y="46"/>
                      <a:pt x="47" y="46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5" y="46"/>
                      <a:pt x="5" y="46"/>
                      <a:pt x="5" y="4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6" name="Freeform 48"/>
              <p:cNvSpPr>
                <a:spLocks/>
              </p:cNvSpPr>
              <p:nvPr/>
            </p:nvSpPr>
            <p:spPr bwMode="auto">
              <a:xfrm>
                <a:off x="4206" y="1646"/>
                <a:ext cx="26" cy="107"/>
              </a:xfrm>
              <a:custGeom>
                <a:avLst/>
                <a:gdLst>
                  <a:gd name="T0" fmla="*/ 0 w 26"/>
                  <a:gd name="T1" fmla="*/ 0 h 107"/>
                  <a:gd name="T2" fmla="*/ 21 w 26"/>
                  <a:gd name="T3" fmla="*/ 17 h 107"/>
                  <a:gd name="T4" fmla="*/ 26 w 26"/>
                  <a:gd name="T5" fmla="*/ 107 h 107"/>
                  <a:gd name="T6" fmla="*/ 4 w 26"/>
                  <a:gd name="T7" fmla="*/ 107 h 107"/>
                  <a:gd name="T8" fmla="*/ 0 w 26"/>
                  <a:gd name="T9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07">
                    <a:moveTo>
                      <a:pt x="0" y="0"/>
                    </a:moveTo>
                    <a:lnTo>
                      <a:pt x="21" y="17"/>
                    </a:lnTo>
                    <a:lnTo>
                      <a:pt x="26" y="107"/>
                    </a:lnTo>
                    <a:lnTo>
                      <a:pt x="4" y="1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7" name="Freeform 49"/>
              <p:cNvSpPr>
                <a:spLocks noEditPoints="1"/>
              </p:cNvSpPr>
              <p:nvPr/>
            </p:nvSpPr>
            <p:spPr bwMode="auto">
              <a:xfrm>
                <a:off x="4203" y="1641"/>
                <a:ext cx="31" cy="114"/>
              </a:xfrm>
              <a:custGeom>
                <a:avLst/>
                <a:gdLst>
                  <a:gd name="T0" fmla="*/ 3 w 13"/>
                  <a:gd name="T1" fmla="*/ 48 h 48"/>
                  <a:gd name="T2" fmla="*/ 2 w 13"/>
                  <a:gd name="T3" fmla="*/ 47 h 48"/>
                  <a:gd name="T4" fmla="*/ 2 w 13"/>
                  <a:gd name="T5" fmla="*/ 47 h 48"/>
                  <a:gd name="T6" fmla="*/ 0 w 13"/>
                  <a:gd name="T7" fmla="*/ 2 h 48"/>
                  <a:gd name="T8" fmla="*/ 1 w 13"/>
                  <a:gd name="T9" fmla="*/ 2 h 48"/>
                  <a:gd name="T10" fmla="*/ 0 w 13"/>
                  <a:gd name="T11" fmla="*/ 2 h 48"/>
                  <a:gd name="T12" fmla="*/ 1 w 13"/>
                  <a:gd name="T13" fmla="*/ 1 h 48"/>
                  <a:gd name="T14" fmla="*/ 1 w 13"/>
                  <a:gd name="T15" fmla="*/ 1 h 48"/>
                  <a:gd name="T16" fmla="*/ 2 w 13"/>
                  <a:gd name="T17" fmla="*/ 1 h 48"/>
                  <a:gd name="T18" fmla="*/ 2 w 13"/>
                  <a:gd name="T19" fmla="*/ 1 h 48"/>
                  <a:gd name="T20" fmla="*/ 11 w 13"/>
                  <a:gd name="T21" fmla="*/ 8 h 48"/>
                  <a:gd name="T22" fmla="*/ 11 w 13"/>
                  <a:gd name="T23" fmla="*/ 9 h 48"/>
                  <a:gd name="T24" fmla="*/ 11 w 13"/>
                  <a:gd name="T25" fmla="*/ 9 h 48"/>
                  <a:gd name="T26" fmla="*/ 13 w 13"/>
                  <a:gd name="T27" fmla="*/ 47 h 48"/>
                  <a:gd name="T28" fmla="*/ 13 w 13"/>
                  <a:gd name="T29" fmla="*/ 48 h 48"/>
                  <a:gd name="T30" fmla="*/ 13 w 13"/>
                  <a:gd name="T31" fmla="*/ 48 h 48"/>
                  <a:gd name="T32" fmla="*/ 12 w 13"/>
                  <a:gd name="T33" fmla="*/ 48 h 48"/>
                  <a:gd name="T34" fmla="*/ 12 w 13"/>
                  <a:gd name="T35" fmla="*/ 48 h 48"/>
                  <a:gd name="T36" fmla="*/ 3 w 13"/>
                  <a:gd name="T37" fmla="*/ 48 h 48"/>
                  <a:gd name="T38" fmla="*/ 5 w 13"/>
                  <a:gd name="T39" fmla="*/ 45 h 48"/>
                  <a:gd name="T40" fmla="*/ 10 w 13"/>
                  <a:gd name="T41" fmla="*/ 45 h 48"/>
                  <a:gd name="T42" fmla="*/ 8 w 13"/>
                  <a:gd name="T43" fmla="*/ 10 h 48"/>
                  <a:gd name="T44" fmla="*/ 3 w 13"/>
                  <a:gd name="T45" fmla="*/ 5 h 48"/>
                  <a:gd name="T46" fmla="*/ 5 w 13"/>
                  <a:gd name="T47" fmla="*/ 4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" h="48">
                    <a:moveTo>
                      <a:pt x="3" y="48"/>
                    </a:moveTo>
                    <a:cubicBezTo>
                      <a:pt x="3" y="48"/>
                      <a:pt x="2" y="48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8"/>
                      <a:pt x="11" y="9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47"/>
                      <a:pt x="13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3" y="48"/>
                      <a:pt x="3" y="48"/>
                      <a:pt x="3" y="48"/>
                    </a:cubicBezTo>
                    <a:close/>
                    <a:moveTo>
                      <a:pt x="5" y="45"/>
                    </a:moveTo>
                    <a:cubicBezTo>
                      <a:pt x="10" y="45"/>
                      <a:pt x="10" y="45"/>
                      <a:pt x="10" y="45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8" name="Freeform 50"/>
              <p:cNvSpPr>
                <a:spLocks/>
              </p:cNvSpPr>
              <p:nvPr/>
            </p:nvSpPr>
            <p:spPr bwMode="auto">
              <a:xfrm>
                <a:off x="4206" y="1644"/>
                <a:ext cx="116" cy="19"/>
              </a:xfrm>
              <a:custGeom>
                <a:avLst/>
                <a:gdLst>
                  <a:gd name="T0" fmla="*/ 0 w 116"/>
                  <a:gd name="T1" fmla="*/ 2 h 19"/>
                  <a:gd name="T2" fmla="*/ 21 w 116"/>
                  <a:gd name="T3" fmla="*/ 19 h 19"/>
                  <a:gd name="T4" fmla="*/ 113 w 116"/>
                  <a:gd name="T5" fmla="*/ 19 h 19"/>
                  <a:gd name="T6" fmla="*/ 116 w 116"/>
                  <a:gd name="T7" fmla="*/ 0 h 19"/>
                  <a:gd name="T8" fmla="*/ 0 w 116"/>
                  <a:gd name="T9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19">
                    <a:moveTo>
                      <a:pt x="0" y="2"/>
                    </a:moveTo>
                    <a:lnTo>
                      <a:pt x="21" y="19"/>
                    </a:lnTo>
                    <a:lnTo>
                      <a:pt x="113" y="19"/>
                    </a:lnTo>
                    <a:lnTo>
                      <a:pt x="116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9" name="Freeform 51"/>
              <p:cNvSpPr>
                <a:spLocks noEditPoints="1"/>
              </p:cNvSpPr>
              <p:nvPr/>
            </p:nvSpPr>
            <p:spPr bwMode="auto">
              <a:xfrm>
                <a:off x="4203" y="1641"/>
                <a:ext cx="121" cy="26"/>
              </a:xfrm>
              <a:custGeom>
                <a:avLst/>
                <a:gdLst>
                  <a:gd name="T0" fmla="*/ 9 w 51"/>
                  <a:gd name="T1" fmla="*/ 10 h 11"/>
                  <a:gd name="T2" fmla="*/ 0 w 51"/>
                  <a:gd name="T3" fmla="*/ 3 h 11"/>
                  <a:gd name="T4" fmla="*/ 0 w 51"/>
                  <a:gd name="T5" fmla="*/ 2 h 11"/>
                  <a:gd name="T6" fmla="*/ 0 w 51"/>
                  <a:gd name="T7" fmla="*/ 2 h 11"/>
                  <a:gd name="T8" fmla="*/ 1 w 51"/>
                  <a:gd name="T9" fmla="*/ 1 h 11"/>
                  <a:gd name="T10" fmla="*/ 1 w 51"/>
                  <a:gd name="T11" fmla="*/ 1 h 11"/>
                  <a:gd name="T12" fmla="*/ 50 w 51"/>
                  <a:gd name="T13" fmla="*/ 0 h 11"/>
                  <a:gd name="T14" fmla="*/ 51 w 51"/>
                  <a:gd name="T15" fmla="*/ 0 h 11"/>
                  <a:gd name="T16" fmla="*/ 51 w 51"/>
                  <a:gd name="T17" fmla="*/ 0 h 11"/>
                  <a:gd name="T18" fmla="*/ 51 w 51"/>
                  <a:gd name="T19" fmla="*/ 1 h 11"/>
                  <a:gd name="T20" fmla="*/ 51 w 51"/>
                  <a:gd name="T21" fmla="*/ 1 h 11"/>
                  <a:gd name="T22" fmla="*/ 51 w 51"/>
                  <a:gd name="T23" fmla="*/ 9 h 11"/>
                  <a:gd name="T24" fmla="*/ 49 w 51"/>
                  <a:gd name="T25" fmla="*/ 11 h 11"/>
                  <a:gd name="T26" fmla="*/ 49 w 51"/>
                  <a:gd name="T27" fmla="*/ 11 h 11"/>
                  <a:gd name="T28" fmla="*/ 10 w 51"/>
                  <a:gd name="T29" fmla="*/ 11 h 11"/>
                  <a:gd name="T30" fmla="*/ 9 w 51"/>
                  <a:gd name="T31" fmla="*/ 10 h 11"/>
                  <a:gd name="T32" fmla="*/ 10 w 51"/>
                  <a:gd name="T33" fmla="*/ 8 h 11"/>
                  <a:gd name="T34" fmla="*/ 48 w 51"/>
                  <a:gd name="T35" fmla="*/ 8 h 11"/>
                  <a:gd name="T36" fmla="*/ 48 w 51"/>
                  <a:gd name="T37" fmla="*/ 3 h 11"/>
                  <a:gd name="T38" fmla="*/ 5 w 51"/>
                  <a:gd name="T39" fmla="*/ 4 h 11"/>
                  <a:gd name="T40" fmla="*/ 10 w 51"/>
                  <a:gd name="T4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1" h="11">
                    <a:moveTo>
                      <a:pt x="9" y="1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50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1" y="1"/>
                      <a:pt x="51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9"/>
                      <a:pt x="51" y="9"/>
                      <a:pt x="51" y="9"/>
                    </a:cubicBezTo>
                    <a:cubicBezTo>
                      <a:pt x="51" y="10"/>
                      <a:pt x="50" y="11"/>
                      <a:pt x="49" y="11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9" y="10"/>
                      <a:pt x="9" y="10"/>
                      <a:pt x="9" y="10"/>
                    </a:cubicBezTo>
                    <a:close/>
                    <a:moveTo>
                      <a:pt x="10" y="8"/>
                    </a:moveTo>
                    <a:cubicBezTo>
                      <a:pt x="48" y="8"/>
                      <a:pt x="48" y="8"/>
                      <a:pt x="48" y="8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10" y="8"/>
                      <a:pt x="10" y="8"/>
                      <a:pt x="10" y="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0" name="Freeform 52"/>
              <p:cNvSpPr>
                <a:spLocks/>
              </p:cNvSpPr>
              <p:nvPr/>
            </p:nvSpPr>
            <p:spPr bwMode="auto">
              <a:xfrm>
                <a:off x="4364" y="1644"/>
                <a:ext cx="114" cy="109"/>
              </a:xfrm>
              <a:custGeom>
                <a:avLst/>
                <a:gdLst>
                  <a:gd name="T0" fmla="*/ 0 w 114"/>
                  <a:gd name="T1" fmla="*/ 2 h 109"/>
                  <a:gd name="T2" fmla="*/ 5 w 114"/>
                  <a:gd name="T3" fmla="*/ 109 h 109"/>
                  <a:gd name="T4" fmla="*/ 111 w 114"/>
                  <a:gd name="T5" fmla="*/ 109 h 109"/>
                  <a:gd name="T6" fmla="*/ 114 w 114"/>
                  <a:gd name="T7" fmla="*/ 0 h 109"/>
                  <a:gd name="T8" fmla="*/ 0 w 114"/>
                  <a:gd name="T9" fmla="*/ 2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109">
                    <a:moveTo>
                      <a:pt x="0" y="2"/>
                    </a:moveTo>
                    <a:lnTo>
                      <a:pt x="5" y="109"/>
                    </a:lnTo>
                    <a:lnTo>
                      <a:pt x="111" y="109"/>
                    </a:lnTo>
                    <a:lnTo>
                      <a:pt x="114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7E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1" name="Freeform 53"/>
              <p:cNvSpPr>
                <a:spLocks noEditPoints="1"/>
              </p:cNvSpPr>
              <p:nvPr/>
            </p:nvSpPr>
            <p:spPr bwMode="auto">
              <a:xfrm>
                <a:off x="4359" y="1641"/>
                <a:ext cx="121" cy="116"/>
              </a:xfrm>
              <a:custGeom>
                <a:avLst/>
                <a:gdLst>
                  <a:gd name="T0" fmla="*/ 4 w 51"/>
                  <a:gd name="T1" fmla="*/ 49 h 49"/>
                  <a:gd name="T2" fmla="*/ 2 w 51"/>
                  <a:gd name="T3" fmla="*/ 47 h 49"/>
                  <a:gd name="T4" fmla="*/ 2 w 51"/>
                  <a:gd name="T5" fmla="*/ 47 h 49"/>
                  <a:gd name="T6" fmla="*/ 0 w 51"/>
                  <a:gd name="T7" fmla="*/ 3 h 49"/>
                  <a:gd name="T8" fmla="*/ 0 w 51"/>
                  <a:gd name="T9" fmla="*/ 1 h 49"/>
                  <a:gd name="T10" fmla="*/ 0 w 51"/>
                  <a:gd name="T11" fmla="*/ 1 h 49"/>
                  <a:gd name="T12" fmla="*/ 1 w 51"/>
                  <a:gd name="T13" fmla="*/ 1 h 49"/>
                  <a:gd name="T14" fmla="*/ 1 w 51"/>
                  <a:gd name="T15" fmla="*/ 1 h 49"/>
                  <a:gd name="T16" fmla="*/ 50 w 51"/>
                  <a:gd name="T17" fmla="*/ 0 h 49"/>
                  <a:gd name="T18" fmla="*/ 51 w 51"/>
                  <a:gd name="T19" fmla="*/ 0 h 49"/>
                  <a:gd name="T20" fmla="*/ 51 w 51"/>
                  <a:gd name="T21" fmla="*/ 0 h 49"/>
                  <a:gd name="T22" fmla="*/ 51 w 51"/>
                  <a:gd name="T23" fmla="*/ 1 h 49"/>
                  <a:gd name="T24" fmla="*/ 51 w 51"/>
                  <a:gd name="T25" fmla="*/ 1 h 49"/>
                  <a:gd name="T26" fmla="*/ 51 w 51"/>
                  <a:gd name="T27" fmla="*/ 47 h 49"/>
                  <a:gd name="T28" fmla="*/ 49 w 51"/>
                  <a:gd name="T29" fmla="*/ 49 h 49"/>
                  <a:gd name="T30" fmla="*/ 49 w 51"/>
                  <a:gd name="T31" fmla="*/ 49 h 49"/>
                  <a:gd name="T32" fmla="*/ 4 w 51"/>
                  <a:gd name="T33" fmla="*/ 49 h 49"/>
                  <a:gd name="T34" fmla="*/ 5 w 51"/>
                  <a:gd name="T35" fmla="*/ 46 h 49"/>
                  <a:gd name="T36" fmla="*/ 48 w 51"/>
                  <a:gd name="T37" fmla="*/ 46 h 49"/>
                  <a:gd name="T38" fmla="*/ 48 w 51"/>
                  <a:gd name="T39" fmla="*/ 3 h 49"/>
                  <a:gd name="T40" fmla="*/ 3 w 51"/>
                  <a:gd name="T41" fmla="*/ 4 h 49"/>
                  <a:gd name="T42" fmla="*/ 5 w 51"/>
                  <a:gd name="T43" fmla="*/ 4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1" h="49">
                    <a:moveTo>
                      <a:pt x="4" y="49"/>
                    </a:moveTo>
                    <a:cubicBezTo>
                      <a:pt x="3" y="49"/>
                      <a:pt x="2" y="48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1" y="48"/>
                      <a:pt x="50" y="49"/>
                      <a:pt x="49" y="49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4" y="49"/>
                      <a:pt x="4" y="49"/>
                      <a:pt x="4" y="49"/>
                    </a:cubicBezTo>
                    <a:close/>
                    <a:moveTo>
                      <a:pt x="5" y="46"/>
                    </a:moveTo>
                    <a:cubicBezTo>
                      <a:pt x="48" y="46"/>
                      <a:pt x="48" y="46"/>
                      <a:pt x="48" y="46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5" y="46"/>
                      <a:pt x="5" y="46"/>
                      <a:pt x="5" y="4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2" name="Freeform 54"/>
              <p:cNvSpPr>
                <a:spLocks/>
              </p:cNvSpPr>
              <p:nvPr/>
            </p:nvSpPr>
            <p:spPr bwMode="auto">
              <a:xfrm>
                <a:off x="4364" y="1646"/>
                <a:ext cx="24" cy="107"/>
              </a:xfrm>
              <a:custGeom>
                <a:avLst/>
                <a:gdLst>
                  <a:gd name="T0" fmla="*/ 0 w 24"/>
                  <a:gd name="T1" fmla="*/ 0 h 107"/>
                  <a:gd name="T2" fmla="*/ 19 w 24"/>
                  <a:gd name="T3" fmla="*/ 17 h 107"/>
                  <a:gd name="T4" fmla="*/ 24 w 24"/>
                  <a:gd name="T5" fmla="*/ 107 h 107"/>
                  <a:gd name="T6" fmla="*/ 5 w 24"/>
                  <a:gd name="T7" fmla="*/ 107 h 107"/>
                  <a:gd name="T8" fmla="*/ 0 w 24"/>
                  <a:gd name="T9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07">
                    <a:moveTo>
                      <a:pt x="0" y="0"/>
                    </a:moveTo>
                    <a:lnTo>
                      <a:pt x="19" y="17"/>
                    </a:lnTo>
                    <a:lnTo>
                      <a:pt x="24" y="107"/>
                    </a:lnTo>
                    <a:lnTo>
                      <a:pt x="5" y="1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3" name="Freeform 55"/>
              <p:cNvSpPr>
                <a:spLocks noEditPoints="1"/>
              </p:cNvSpPr>
              <p:nvPr/>
            </p:nvSpPr>
            <p:spPr bwMode="auto">
              <a:xfrm>
                <a:off x="4359" y="1644"/>
                <a:ext cx="31" cy="113"/>
              </a:xfrm>
              <a:custGeom>
                <a:avLst/>
                <a:gdLst>
                  <a:gd name="T0" fmla="*/ 4 w 13"/>
                  <a:gd name="T1" fmla="*/ 48 h 48"/>
                  <a:gd name="T2" fmla="*/ 2 w 13"/>
                  <a:gd name="T3" fmla="*/ 46 h 48"/>
                  <a:gd name="T4" fmla="*/ 2 w 13"/>
                  <a:gd name="T5" fmla="*/ 46 h 48"/>
                  <a:gd name="T6" fmla="*/ 0 w 13"/>
                  <a:gd name="T7" fmla="*/ 1 h 48"/>
                  <a:gd name="T8" fmla="*/ 2 w 13"/>
                  <a:gd name="T9" fmla="*/ 1 h 48"/>
                  <a:gd name="T10" fmla="*/ 0 w 13"/>
                  <a:gd name="T11" fmla="*/ 1 h 48"/>
                  <a:gd name="T12" fmla="*/ 1 w 13"/>
                  <a:gd name="T13" fmla="*/ 0 h 48"/>
                  <a:gd name="T14" fmla="*/ 1 w 13"/>
                  <a:gd name="T15" fmla="*/ 0 h 48"/>
                  <a:gd name="T16" fmla="*/ 3 w 13"/>
                  <a:gd name="T17" fmla="*/ 0 h 48"/>
                  <a:gd name="T18" fmla="*/ 3 w 13"/>
                  <a:gd name="T19" fmla="*/ 0 h 48"/>
                  <a:gd name="T20" fmla="*/ 11 w 13"/>
                  <a:gd name="T21" fmla="*/ 7 h 48"/>
                  <a:gd name="T22" fmla="*/ 12 w 13"/>
                  <a:gd name="T23" fmla="*/ 8 h 48"/>
                  <a:gd name="T24" fmla="*/ 12 w 13"/>
                  <a:gd name="T25" fmla="*/ 8 h 48"/>
                  <a:gd name="T26" fmla="*/ 13 w 13"/>
                  <a:gd name="T27" fmla="*/ 46 h 48"/>
                  <a:gd name="T28" fmla="*/ 13 w 13"/>
                  <a:gd name="T29" fmla="*/ 47 h 48"/>
                  <a:gd name="T30" fmla="*/ 13 w 13"/>
                  <a:gd name="T31" fmla="*/ 47 h 48"/>
                  <a:gd name="T32" fmla="*/ 12 w 13"/>
                  <a:gd name="T33" fmla="*/ 48 h 48"/>
                  <a:gd name="T34" fmla="*/ 12 w 13"/>
                  <a:gd name="T35" fmla="*/ 48 h 48"/>
                  <a:gd name="T36" fmla="*/ 4 w 13"/>
                  <a:gd name="T37" fmla="*/ 48 h 48"/>
                  <a:gd name="T38" fmla="*/ 5 w 13"/>
                  <a:gd name="T39" fmla="*/ 45 h 48"/>
                  <a:gd name="T40" fmla="*/ 10 w 13"/>
                  <a:gd name="T41" fmla="*/ 45 h 48"/>
                  <a:gd name="T42" fmla="*/ 9 w 13"/>
                  <a:gd name="T43" fmla="*/ 9 h 48"/>
                  <a:gd name="T44" fmla="*/ 3 w 13"/>
                  <a:gd name="T45" fmla="*/ 5 h 48"/>
                  <a:gd name="T46" fmla="*/ 5 w 13"/>
                  <a:gd name="T47" fmla="*/ 4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" h="48">
                    <a:moveTo>
                      <a:pt x="4" y="48"/>
                    </a:moveTo>
                    <a:cubicBezTo>
                      <a:pt x="3" y="48"/>
                      <a:pt x="2" y="47"/>
                      <a:pt x="2" y="46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2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8"/>
                      <a:pt x="12" y="8"/>
                      <a:pt x="12" y="8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3" y="46"/>
                      <a:pt x="13" y="46"/>
                      <a:pt x="13" y="46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48"/>
                      <a:pt x="12" y="48"/>
                      <a:pt x="12" y="48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4" y="48"/>
                      <a:pt x="4" y="48"/>
                      <a:pt x="4" y="48"/>
                    </a:cubicBezTo>
                    <a:close/>
                    <a:moveTo>
                      <a:pt x="5" y="45"/>
                    </a:moveTo>
                    <a:cubicBezTo>
                      <a:pt x="10" y="45"/>
                      <a:pt x="10" y="45"/>
                      <a:pt x="10" y="45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4" name="Freeform 56"/>
              <p:cNvSpPr>
                <a:spLocks/>
              </p:cNvSpPr>
              <p:nvPr/>
            </p:nvSpPr>
            <p:spPr bwMode="auto">
              <a:xfrm>
                <a:off x="4364" y="1644"/>
                <a:ext cx="114" cy="19"/>
              </a:xfrm>
              <a:custGeom>
                <a:avLst/>
                <a:gdLst>
                  <a:gd name="T0" fmla="*/ 0 w 114"/>
                  <a:gd name="T1" fmla="*/ 2 h 19"/>
                  <a:gd name="T2" fmla="*/ 19 w 114"/>
                  <a:gd name="T3" fmla="*/ 19 h 19"/>
                  <a:gd name="T4" fmla="*/ 114 w 114"/>
                  <a:gd name="T5" fmla="*/ 19 h 19"/>
                  <a:gd name="T6" fmla="*/ 114 w 114"/>
                  <a:gd name="T7" fmla="*/ 0 h 19"/>
                  <a:gd name="T8" fmla="*/ 0 w 114"/>
                  <a:gd name="T9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19">
                    <a:moveTo>
                      <a:pt x="0" y="2"/>
                    </a:moveTo>
                    <a:lnTo>
                      <a:pt x="19" y="19"/>
                    </a:lnTo>
                    <a:lnTo>
                      <a:pt x="114" y="19"/>
                    </a:lnTo>
                    <a:lnTo>
                      <a:pt x="114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5" name="Freeform 57"/>
              <p:cNvSpPr>
                <a:spLocks noEditPoints="1"/>
              </p:cNvSpPr>
              <p:nvPr/>
            </p:nvSpPr>
            <p:spPr bwMode="auto">
              <a:xfrm>
                <a:off x="4359" y="1641"/>
                <a:ext cx="121" cy="26"/>
              </a:xfrm>
              <a:custGeom>
                <a:avLst/>
                <a:gdLst>
                  <a:gd name="T0" fmla="*/ 9 w 51"/>
                  <a:gd name="T1" fmla="*/ 11 h 11"/>
                  <a:gd name="T2" fmla="*/ 1 w 51"/>
                  <a:gd name="T3" fmla="*/ 3 h 11"/>
                  <a:gd name="T4" fmla="*/ 0 w 51"/>
                  <a:gd name="T5" fmla="*/ 2 h 11"/>
                  <a:gd name="T6" fmla="*/ 0 w 51"/>
                  <a:gd name="T7" fmla="*/ 2 h 11"/>
                  <a:gd name="T8" fmla="*/ 2 w 51"/>
                  <a:gd name="T9" fmla="*/ 1 h 11"/>
                  <a:gd name="T10" fmla="*/ 2 w 51"/>
                  <a:gd name="T11" fmla="*/ 1 h 11"/>
                  <a:gd name="T12" fmla="*/ 50 w 51"/>
                  <a:gd name="T13" fmla="*/ 0 h 11"/>
                  <a:gd name="T14" fmla="*/ 51 w 51"/>
                  <a:gd name="T15" fmla="*/ 0 h 11"/>
                  <a:gd name="T16" fmla="*/ 51 w 51"/>
                  <a:gd name="T17" fmla="*/ 0 h 11"/>
                  <a:gd name="T18" fmla="*/ 51 w 51"/>
                  <a:gd name="T19" fmla="*/ 1 h 11"/>
                  <a:gd name="T20" fmla="*/ 51 w 51"/>
                  <a:gd name="T21" fmla="*/ 1 h 11"/>
                  <a:gd name="T22" fmla="*/ 51 w 51"/>
                  <a:gd name="T23" fmla="*/ 9 h 11"/>
                  <a:gd name="T24" fmla="*/ 50 w 51"/>
                  <a:gd name="T25" fmla="*/ 11 h 11"/>
                  <a:gd name="T26" fmla="*/ 50 w 51"/>
                  <a:gd name="T27" fmla="*/ 11 h 11"/>
                  <a:gd name="T28" fmla="*/ 10 w 51"/>
                  <a:gd name="T29" fmla="*/ 11 h 11"/>
                  <a:gd name="T30" fmla="*/ 9 w 51"/>
                  <a:gd name="T31" fmla="*/ 11 h 11"/>
                  <a:gd name="T32" fmla="*/ 11 w 51"/>
                  <a:gd name="T33" fmla="*/ 8 h 11"/>
                  <a:gd name="T34" fmla="*/ 48 w 51"/>
                  <a:gd name="T35" fmla="*/ 8 h 11"/>
                  <a:gd name="T36" fmla="*/ 48 w 51"/>
                  <a:gd name="T37" fmla="*/ 3 h 11"/>
                  <a:gd name="T38" fmla="*/ 6 w 51"/>
                  <a:gd name="T39" fmla="*/ 4 h 11"/>
                  <a:gd name="T40" fmla="*/ 11 w 51"/>
                  <a:gd name="T4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1" h="11">
                    <a:moveTo>
                      <a:pt x="9" y="11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9"/>
                      <a:pt x="51" y="9"/>
                      <a:pt x="51" y="9"/>
                    </a:cubicBezTo>
                    <a:cubicBezTo>
                      <a:pt x="51" y="10"/>
                      <a:pt x="51" y="11"/>
                      <a:pt x="50" y="11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9" y="11"/>
                      <a:pt x="9" y="11"/>
                      <a:pt x="9" y="11"/>
                    </a:cubicBezTo>
                    <a:close/>
                    <a:moveTo>
                      <a:pt x="11" y="8"/>
                    </a:moveTo>
                    <a:cubicBezTo>
                      <a:pt x="48" y="8"/>
                      <a:pt x="48" y="8"/>
                      <a:pt x="48" y="8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11" y="8"/>
                      <a:pt x="11" y="8"/>
                      <a:pt x="11" y="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6" name="Freeform 58"/>
              <p:cNvSpPr>
                <a:spLocks/>
              </p:cNvSpPr>
              <p:nvPr/>
            </p:nvSpPr>
            <p:spPr bwMode="auto">
              <a:xfrm>
                <a:off x="4203" y="1485"/>
                <a:ext cx="116" cy="109"/>
              </a:xfrm>
              <a:custGeom>
                <a:avLst/>
                <a:gdLst>
                  <a:gd name="T0" fmla="*/ 0 w 116"/>
                  <a:gd name="T1" fmla="*/ 2 h 109"/>
                  <a:gd name="T2" fmla="*/ 5 w 116"/>
                  <a:gd name="T3" fmla="*/ 109 h 109"/>
                  <a:gd name="T4" fmla="*/ 114 w 116"/>
                  <a:gd name="T5" fmla="*/ 109 h 109"/>
                  <a:gd name="T6" fmla="*/ 116 w 116"/>
                  <a:gd name="T7" fmla="*/ 0 h 109"/>
                  <a:gd name="T8" fmla="*/ 0 w 116"/>
                  <a:gd name="T9" fmla="*/ 2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109">
                    <a:moveTo>
                      <a:pt x="0" y="2"/>
                    </a:moveTo>
                    <a:lnTo>
                      <a:pt x="5" y="109"/>
                    </a:lnTo>
                    <a:lnTo>
                      <a:pt x="114" y="109"/>
                    </a:lnTo>
                    <a:lnTo>
                      <a:pt x="116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7E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7" name="Freeform 59"/>
              <p:cNvSpPr>
                <a:spLocks noEditPoints="1"/>
              </p:cNvSpPr>
              <p:nvPr/>
            </p:nvSpPr>
            <p:spPr bwMode="auto">
              <a:xfrm>
                <a:off x="4201" y="1483"/>
                <a:ext cx="121" cy="116"/>
              </a:xfrm>
              <a:custGeom>
                <a:avLst/>
                <a:gdLst>
                  <a:gd name="T0" fmla="*/ 3 w 51"/>
                  <a:gd name="T1" fmla="*/ 49 h 49"/>
                  <a:gd name="T2" fmla="*/ 2 w 51"/>
                  <a:gd name="T3" fmla="*/ 47 h 49"/>
                  <a:gd name="T4" fmla="*/ 2 w 51"/>
                  <a:gd name="T5" fmla="*/ 47 h 49"/>
                  <a:gd name="T6" fmla="*/ 0 w 51"/>
                  <a:gd name="T7" fmla="*/ 2 h 49"/>
                  <a:gd name="T8" fmla="*/ 0 w 51"/>
                  <a:gd name="T9" fmla="*/ 1 h 49"/>
                  <a:gd name="T10" fmla="*/ 0 w 51"/>
                  <a:gd name="T11" fmla="*/ 1 h 49"/>
                  <a:gd name="T12" fmla="*/ 1 w 51"/>
                  <a:gd name="T13" fmla="*/ 1 h 49"/>
                  <a:gd name="T14" fmla="*/ 1 w 51"/>
                  <a:gd name="T15" fmla="*/ 1 h 49"/>
                  <a:gd name="T16" fmla="*/ 49 w 51"/>
                  <a:gd name="T17" fmla="*/ 0 h 49"/>
                  <a:gd name="T18" fmla="*/ 51 w 51"/>
                  <a:gd name="T19" fmla="*/ 0 h 49"/>
                  <a:gd name="T20" fmla="*/ 51 w 51"/>
                  <a:gd name="T21" fmla="*/ 0 h 49"/>
                  <a:gd name="T22" fmla="*/ 51 w 51"/>
                  <a:gd name="T23" fmla="*/ 1 h 49"/>
                  <a:gd name="T24" fmla="*/ 51 w 51"/>
                  <a:gd name="T25" fmla="*/ 1 h 49"/>
                  <a:gd name="T26" fmla="*/ 50 w 51"/>
                  <a:gd name="T27" fmla="*/ 47 h 49"/>
                  <a:gd name="T28" fmla="*/ 49 w 51"/>
                  <a:gd name="T29" fmla="*/ 49 h 49"/>
                  <a:gd name="T30" fmla="*/ 49 w 51"/>
                  <a:gd name="T31" fmla="*/ 49 h 49"/>
                  <a:gd name="T32" fmla="*/ 3 w 51"/>
                  <a:gd name="T33" fmla="*/ 49 h 49"/>
                  <a:gd name="T34" fmla="*/ 5 w 51"/>
                  <a:gd name="T35" fmla="*/ 46 h 49"/>
                  <a:gd name="T36" fmla="*/ 47 w 51"/>
                  <a:gd name="T37" fmla="*/ 46 h 49"/>
                  <a:gd name="T38" fmla="*/ 48 w 51"/>
                  <a:gd name="T39" fmla="*/ 3 h 49"/>
                  <a:gd name="T40" fmla="*/ 3 w 51"/>
                  <a:gd name="T41" fmla="*/ 4 h 49"/>
                  <a:gd name="T42" fmla="*/ 5 w 51"/>
                  <a:gd name="T43" fmla="*/ 4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1" h="49">
                    <a:moveTo>
                      <a:pt x="3" y="49"/>
                    </a:moveTo>
                    <a:cubicBezTo>
                      <a:pt x="3" y="49"/>
                      <a:pt x="2" y="48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50" y="0"/>
                      <a:pt x="50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1" y="1"/>
                      <a:pt x="51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0" y="47"/>
                      <a:pt x="50" y="47"/>
                      <a:pt x="50" y="47"/>
                    </a:cubicBezTo>
                    <a:cubicBezTo>
                      <a:pt x="50" y="48"/>
                      <a:pt x="50" y="49"/>
                      <a:pt x="49" y="49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3" y="49"/>
                      <a:pt x="3" y="49"/>
                      <a:pt x="3" y="49"/>
                    </a:cubicBezTo>
                    <a:close/>
                    <a:moveTo>
                      <a:pt x="5" y="46"/>
                    </a:moveTo>
                    <a:cubicBezTo>
                      <a:pt x="47" y="46"/>
                      <a:pt x="47" y="46"/>
                      <a:pt x="47" y="46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5" y="46"/>
                      <a:pt x="5" y="46"/>
                      <a:pt x="5" y="4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8" name="Freeform 60"/>
              <p:cNvSpPr>
                <a:spLocks/>
              </p:cNvSpPr>
              <p:nvPr/>
            </p:nvSpPr>
            <p:spPr bwMode="auto">
              <a:xfrm>
                <a:off x="4203" y="1487"/>
                <a:ext cx="26" cy="107"/>
              </a:xfrm>
              <a:custGeom>
                <a:avLst/>
                <a:gdLst>
                  <a:gd name="T0" fmla="*/ 0 w 26"/>
                  <a:gd name="T1" fmla="*/ 0 h 107"/>
                  <a:gd name="T2" fmla="*/ 22 w 26"/>
                  <a:gd name="T3" fmla="*/ 17 h 107"/>
                  <a:gd name="T4" fmla="*/ 26 w 26"/>
                  <a:gd name="T5" fmla="*/ 107 h 107"/>
                  <a:gd name="T6" fmla="*/ 5 w 26"/>
                  <a:gd name="T7" fmla="*/ 107 h 107"/>
                  <a:gd name="T8" fmla="*/ 0 w 26"/>
                  <a:gd name="T9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07">
                    <a:moveTo>
                      <a:pt x="0" y="0"/>
                    </a:moveTo>
                    <a:lnTo>
                      <a:pt x="22" y="17"/>
                    </a:lnTo>
                    <a:lnTo>
                      <a:pt x="26" y="107"/>
                    </a:lnTo>
                    <a:lnTo>
                      <a:pt x="5" y="1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9" name="Freeform 61"/>
              <p:cNvSpPr>
                <a:spLocks noEditPoints="1"/>
              </p:cNvSpPr>
              <p:nvPr/>
            </p:nvSpPr>
            <p:spPr bwMode="auto">
              <a:xfrm>
                <a:off x="4201" y="1483"/>
                <a:ext cx="31" cy="113"/>
              </a:xfrm>
              <a:custGeom>
                <a:avLst/>
                <a:gdLst>
                  <a:gd name="T0" fmla="*/ 3 w 13"/>
                  <a:gd name="T1" fmla="*/ 48 h 48"/>
                  <a:gd name="T2" fmla="*/ 2 w 13"/>
                  <a:gd name="T3" fmla="*/ 47 h 48"/>
                  <a:gd name="T4" fmla="*/ 2 w 13"/>
                  <a:gd name="T5" fmla="*/ 47 h 48"/>
                  <a:gd name="T6" fmla="*/ 0 w 13"/>
                  <a:gd name="T7" fmla="*/ 2 h 48"/>
                  <a:gd name="T8" fmla="*/ 1 w 13"/>
                  <a:gd name="T9" fmla="*/ 2 h 48"/>
                  <a:gd name="T10" fmla="*/ 0 w 13"/>
                  <a:gd name="T11" fmla="*/ 2 h 48"/>
                  <a:gd name="T12" fmla="*/ 1 w 13"/>
                  <a:gd name="T13" fmla="*/ 1 h 48"/>
                  <a:gd name="T14" fmla="*/ 1 w 13"/>
                  <a:gd name="T15" fmla="*/ 1 h 48"/>
                  <a:gd name="T16" fmla="*/ 2 w 13"/>
                  <a:gd name="T17" fmla="*/ 1 h 48"/>
                  <a:gd name="T18" fmla="*/ 2 w 13"/>
                  <a:gd name="T19" fmla="*/ 1 h 48"/>
                  <a:gd name="T20" fmla="*/ 11 w 13"/>
                  <a:gd name="T21" fmla="*/ 8 h 48"/>
                  <a:gd name="T22" fmla="*/ 11 w 13"/>
                  <a:gd name="T23" fmla="*/ 9 h 48"/>
                  <a:gd name="T24" fmla="*/ 11 w 13"/>
                  <a:gd name="T25" fmla="*/ 9 h 48"/>
                  <a:gd name="T26" fmla="*/ 13 w 13"/>
                  <a:gd name="T27" fmla="*/ 47 h 48"/>
                  <a:gd name="T28" fmla="*/ 13 w 13"/>
                  <a:gd name="T29" fmla="*/ 48 h 48"/>
                  <a:gd name="T30" fmla="*/ 13 w 13"/>
                  <a:gd name="T31" fmla="*/ 48 h 48"/>
                  <a:gd name="T32" fmla="*/ 11 w 13"/>
                  <a:gd name="T33" fmla="*/ 48 h 48"/>
                  <a:gd name="T34" fmla="*/ 11 w 13"/>
                  <a:gd name="T35" fmla="*/ 48 h 48"/>
                  <a:gd name="T36" fmla="*/ 3 w 13"/>
                  <a:gd name="T37" fmla="*/ 48 h 48"/>
                  <a:gd name="T38" fmla="*/ 5 w 13"/>
                  <a:gd name="T39" fmla="*/ 45 h 48"/>
                  <a:gd name="T40" fmla="*/ 10 w 13"/>
                  <a:gd name="T41" fmla="*/ 45 h 48"/>
                  <a:gd name="T42" fmla="*/ 8 w 13"/>
                  <a:gd name="T43" fmla="*/ 10 h 48"/>
                  <a:gd name="T44" fmla="*/ 3 w 13"/>
                  <a:gd name="T45" fmla="*/ 5 h 48"/>
                  <a:gd name="T46" fmla="*/ 5 w 13"/>
                  <a:gd name="T47" fmla="*/ 4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" h="48">
                    <a:moveTo>
                      <a:pt x="3" y="48"/>
                    </a:moveTo>
                    <a:cubicBezTo>
                      <a:pt x="3" y="48"/>
                      <a:pt x="2" y="48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8"/>
                      <a:pt x="11" y="9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47"/>
                      <a:pt x="13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2" y="48"/>
                      <a:pt x="12" y="48"/>
                      <a:pt x="11" y="48"/>
                    </a:cubicBezTo>
                    <a:cubicBezTo>
                      <a:pt x="11" y="48"/>
                      <a:pt x="11" y="48"/>
                      <a:pt x="11" y="48"/>
                    </a:cubicBezTo>
                    <a:cubicBezTo>
                      <a:pt x="3" y="48"/>
                      <a:pt x="3" y="48"/>
                      <a:pt x="3" y="48"/>
                    </a:cubicBezTo>
                    <a:close/>
                    <a:moveTo>
                      <a:pt x="5" y="45"/>
                    </a:moveTo>
                    <a:cubicBezTo>
                      <a:pt x="10" y="45"/>
                      <a:pt x="10" y="45"/>
                      <a:pt x="10" y="45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0" name="Freeform 62"/>
              <p:cNvSpPr>
                <a:spLocks/>
              </p:cNvSpPr>
              <p:nvPr/>
            </p:nvSpPr>
            <p:spPr bwMode="auto">
              <a:xfrm>
                <a:off x="4203" y="1485"/>
                <a:ext cx="116" cy="19"/>
              </a:xfrm>
              <a:custGeom>
                <a:avLst/>
                <a:gdLst>
                  <a:gd name="T0" fmla="*/ 0 w 116"/>
                  <a:gd name="T1" fmla="*/ 2 h 19"/>
                  <a:gd name="T2" fmla="*/ 22 w 116"/>
                  <a:gd name="T3" fmla="*/ 19 h 19"/>
                  <a:gd name="T4" fmla="*/ 114 w 116"/>
                  <a:gd name="T5" fmla="*/ 19 h 19"/>
                  <a:gd name="T6" fmla="*/ 116 w 116"/>
                  <a:gd name="T7" fmla="*/ 0 h 19"/>
                  <a:gd name="T8" fmla="*/ 0 w 116"/>
                  <a:gd name="T9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19">
                    <a:moveTo>
                      <a:pt x="0" y="2"/>
                    </a:moveTo>
                    <a:lnTo>
                      <a:pt x="22" y="19"/>
                    </a:lnTo>
                    <a:lnTo>
                      <a:pt x="114" y="19"/>
                    </a:lnTo>
                    <a:lnTo>
                      <a:pt x="116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1" name="Freeform 63"/>
              <p:cNvSpPr>
                <a:spLocks noEditPoints="1"/>
              </p:cNvSpPr>
              <p:nvPr/>
            </p:nvSpPr>
            <p:spPr bwMode="auto">
              <a:xfrm>
                <a:off x="4201" y="1483"/>
                <a:ext cx="121" cy="26"/>
              </a:xfrm>
              <a:custGeom>
                <a:avLst/>
                <a:gdLst>
                  <a:gd name="T0" fmla="*/ 9 w 51"/>
                  <a:gd name="T1" fmla="*/ 10 h 11"/>
                  <a:gd name="T2" fmla="*/ 0 w 51"/>
                  <a:gd name="T3" fmla="*/ 3 h 11"/>
                  <a:gd name="T4" fmla="*/ 0 w 51"/>
                  <a:gd name="T5" fmla="*/ 2 h 11"/>
                  <a:gd name="T6" fmla="*/ 0 w 51"/>
                  <a:gd name="T7" fmla="*/ 2 h 11"/>
                  <a:gd name="T8" fmla="*/ 1 w 51"/>
                  <a:gd name="T9" fmla="*/ 1 h 11"/>
                  <a:gd name="T10" fmla="*/ 1 w 51"/>
                  <a:gd name="T11" fmla="*/ 1 h 11"/>
                  <a:gd name="T12" fmla="*/ 50 w 51"/>
                  <a:gd name="T13" fmla="*/ 0 h 11"/>
                  <a:gd name="T14" fmla="*/ 51 w 51"/>
                  <a:gd name="T15" fmla="*/ 0 h 11"/>
                  <a:gd name="T16" fmla="*/ 51 w 51"/>
                  <a:gd name="T17" fmla="*/ 0 h 11"/>
                  <a:gd name="T18" fmla="*/ 51 w 51"/>
                  <a:gd name="T19" fmla="*/ 1 h 11"/>
                  <a:gd name="T20" fmla="*/ 51 w 51"/>
                  <a:gd name="T21" fmla="*/ 1 h 11"/>
                  <a:gd name="T22" fmla="*/ 51 w 51"/>
                  <a:gd name="T23" fmla="*/ 9 h 11"/>
                  <a:gd name="T24" fmla="*/ 49 w 51"/>
                  <a:gd name="T25" fmla="*/ 11 h 11"/>
                  <a:gd name="T26" fmla="*/ 49 w 51"/>
                  <a:gd name="T27" fmla="*/ 11 h 11"/>
                  <a:gd name="T28" fmla="*/ 10 w 51"/>
                  <a:gd name="T29" fmla="*/ 11 h 11"/>
                  <a:gd name="T30" fmla="*/ 9 w 51"/>
                  <a:gd name="T31" fmla="*/ 10 h 11"/>
                  <a:gd name="T32" fmla="*/ 10 w 51"/>
                  <a:gd name="T33" fmla="*/ 8 h 11"/>
                  <a:gd name="T34" fmla="*/ 48 w 51"/>
                  <a:gd name="T35" fmla="*/ 8 h 11"/>
                  <a:gd name="T36" fmla="*/ 48 w 51"/>
                  <a:gd name="T37" fmla="*/ 3 h 11"/>
                  <a:gd name="T38" fmla="*/ 5 w 51"/>
                  <a:gd name="T39" fmla="*/ 3 h 11"/>
                  <a:gd name="T40" fmla="*/ 10 w 51"/>
                  <a:gd name="T4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1" h="11">
                    <a:moveTo>
                      <a:pt x="9" y="1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50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1" y="1"/>
                      <a:pt x="51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9"/>
                      <a:pt x="51" y="9"/>
                      <a:pt x="51" y="9"/>
                    </a:cubicBezTo>
                    <a:cubicBezTo>
                      <a:pt x="51" y="10"/>
                      <a:pt x="50" y="11"/>
                      <a:pt x="49" y="11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9" y="10"/>
                      <a:pt x="9" y="10"/>
                      <a:pt x="9" y="10"/>
                    </a:cubicBezTo>
                    <a:close/>
                    <a:moveTo>
                      <a:pt x="10" y="8"/>
                    </a:moveTo>
                    <a:cubicBezTo>
                      <a:pt x="48" y="8"/>
                      <a:pt x="48" y="8"/>
                      <a:pt x="48" y="8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10" y="8"/>
                      <a:pt x="10" y="8"/>
                      <a:pt x="10" y="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2" name="Freeform 64"/>
              <p:cNvSpPr>
                <a:spLocks/>
              </p:cNvSpPr>
              <p:nvPr/>
            </p:nvSpPr>
            <p:spPr bwMode="auto">
              <a:xfrm>
                <a:off x="4359" y="1485"/>
                <a:ext cx="116" cy="109"/>
              </a:xfrm>
              <a:custGeom>
                <a:avLst/>
                <a:gdLst>
                  <a:gd name="T0" fmla="*/ 0 w 116"/>
                  <a:gd name="T1" fmla="*/ 2 h 109"/>
                  <a:gd name="T2" fmla="*/ 8 w 116"/>
                  <a:gd name="T3" fmla="*/ 109 h 109"/>
                  <a:gd name="T4" fmla="*/ 114 w 116"/>
                  <a:gd name="T5" fmla="*/ 109 h 109"/>
                  <a:gd name="T6" fmla="*/ 116 w 116"/>
                  <a:gd name="T7" fmla="*/ 0 h 109"/>
                  <a:gd name="T8" fmla="*/ 0 w 116"/>
                  <a:gd name="T9" fmla="*/ 2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109">
                    <a:moveTo>
                      <a:pt x="0" y="2"/>
                    </a:moveTo>
                    <a:lnTo>
                      <a:pt x="8" y="109"/>
                    </a:lnTo>
                    <a:lnTo>
                      <a:pt x="114" y="109"/>
                    </a:lnTo>
                    <a:lnTo>
                      <a:pt x="116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7E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3" name="Freeform 65"/>
              <p:cNvSpPr>
                <a:spLocks noEditPoints="1"/>
              </p:cNvSpPr>
              <p:nvPr/>
            </p:nvSpPr>
            <p:spPr bwMode="auto">
              <a:xfrm>
                <a:off x="4357" y="1483"/>
                <a:ext cx="121" cy="116"/>
              </a:xfrm>
              <a:custGeom>
                <a:avLst/>
                <a:gdLst>
                  <a:gd name="T0" fmla="*/ 4 w 51"/>
                  <a:gd name="T1" fmla="*/ 49 h 49"/>
                  <a:gd name="T2" fmla="*/ 2 w 51"/>
                  <a:gd name="T3" fmla="*/ 47 h 49"/>
                  <a:gd name="T4" fmla="*/ 2 w 51"/>
                  <a:gd name="T5" fmla="*/ 47 h 49"/>
                  <a:gd name="T6" fmla="*/ 0 w 51"/>
                  <a:gd name="T7" fmla="*/ 3 h 49"/>
                  <a:gd name="T8" fmla="*/ 0 w 51"/>
                  <a:gd name="T9" fmla="*/ 1 h 49"/>
                  <a:gd name="T10" fmla="*/ 0 w 51"/>
                  <a:gd name="T11" fmla="*/ 1 h 49"/>
                  <a:gd name="T12" fmla="*/ 1 w 51"/>
                  <a:gd name="T13" fmla="*/ 1 h 49"/>
                  <a:gd name="T14" fmla="*/ 1 w 51"/>
                  <a:gd name="T15" fmla="*/ 1 h 49"/>
                  <a:gd name="T16" fmla="*/ 50 w 51"/>
                  <a:gd name="T17" fmla="*/ 0 h 49"/>
                  <a:gd name="T18" fmla="*/ 51 w 51"/>
                  <a:gd name="T19" fmla="*/ 0 h 49"/>
                  <a:gd name="T20" fmla="*/ 51 w 51"/>
                  <a:gd name="T21" fmla="*/ 0 h 49"/>
                  <a:gd name="T22" fmla="*/ 51 w 51"/>
                  <a:gd name="T23" fmla="*/ 1 h 49"/>
                  <a:gd name="T24" fmla="*/ 51 w 51"/>
                  <a:gd name="T25" fmla="*/ 1 h 49"/>
                  <a:gd name="T26" fmla="*/ 51 w 51"/>
                  <a:gd name="T27" fmla="*/ 47 h 49"/>
                  <a:gd name="T28" fmla="*/ 49 w 51"/>
                  <a:gd name="T29" fmla="*/ 49 h 49"/>
                  <a:gd name="T30" fmla="*/ 49 w 51"/>
                  <a:gd name="T31" fmla="*/ 49 h 49"/>
                  <a:gd name="T32" fmla="*/ 4 w 51"/>
                  <a:gd name="T33" fmla="*/ 49 h 49"/>
                  <a:gd name="T34" fmla="*/ 5 w 51"/>
                  <a:gd name="T35" fmla="*/ 46 h 49"/>
                  <a:gd name="T36" fmla="*/ 48 w 51"/>
                  <a:gd name="T37" fmla="*/ 46 h 49"/>
                  <a:gd name="T38" fmla="*/ 48 w 51"/>
                  <a:gd name="T39" fmla="*/ 3 h 49"/>
                  <a:gd name="T40" fmla="*/ 3 w 51"/>
                  <a:gd name="T41" fmla="*/ 4 h 49"/>
                  <a:gd name="T42" fmla="*/ 5 w 51"/>
                  <a:gd name="T43" fmla="*/ 4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1" h="49">
                    <a:moveTo>
                      <a:pt x="4" y="49"/>
                    </a:moveTo>
                    <a:cubicBezTo>
                      <a:pt x="3" y="49"/>
                      <a:pt x="2" y="48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1" y="48"/>
                      <a:pt x="50" y="49"/>
                      <a:pt x="49" y="49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4" y="49"/>
                      <a:pt x="4" y="49"/>
                      <a:pt x="4" y="49"/>
                    </a:cubicBezTo>
                    <a:close/>
                    <a:moveTo>
                      <a:pt x="5" y="46"/>
                    </a:moveTo>
                    <a:cubicBezTo>
                      <a:pt x="48" y="46"/>
                      <a:pt x="48" y="46"/>
                      <a:pt x="48" y="46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5" y="46"/>
                      <a:pt x="5" y="46"/>
                      <a:pt x="5" y="4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4" name="Freeform 66"/>
              <p:cNvSpPr>
                <a:spLocks/>
              </p:cNvSpPr>
              <p:nvPr/>
            </p:nvSpPr>
            <p:spPr bwMode="auto">
              <a:xfrm>
                <a:off x="4362" y="1487"/>
                <a:ext cx="23" cy="107"/>
              </a:xfrm>
              <a:custGeom>
                <a:avLst/>
                <a:gdLst>
                  <a:gd name="T0" fmla="*/ 0 w 23"/>
                  <a:gd name="T1" fmla="*/ 0 h 107"/>
                  <a:gd name="T2" fmla="*/ 19 w 23"/>
                  <a:gd name="T3" fmla="*/ 17 h 107"/>
                  <a:gd name="T4" fmla="*/ 23 w 23"/>
                  <a:gd name="T5" fmla="*/ 107 h 107"/>
                  <a:gd name="T6" fmla="*/ 5 w 23"/>
                  <a:gd name="T7" fmla="*/ 107 h 107"/>
                  <a:gd name="T8" fmla="*/ 0 w 23"/>
                  <a:gd name="T9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07">
                    <a:moveTo>
                      <a:pt x="0" y="0"/>
                    </a:moveTo>
                    <a:lnTo>
                      <a:pt x="19" y="17"/>
                    </a:lnTo>
                    <a:lnTo>
                      <a:pt x="23" y="107"/>
                    </a:lnTo>
                    <a:lnTo>
                      <a:pt x="5" y="1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5" name="Freeform 67"/>
              <p:cNvSpPr>
                <a:spLocks noEditPoints="1"/>
              </p:cNvSpPr>
              <p:nvPr/>
            </p:nvSpPr>
            <p:spPr bwMode="auto">
              <a:xfrm>
                <a:off x="4357" y="1485"/>
                <a:ext cx="31" cy="114"/>
              </a:xfrm>
              <a:custGeom>
                <a:avLst/>
                <a:gdLst>
                  <a:gd name="T0" fmla="*/ 4 w 13"/>
                  <a:gd name="T1" fmla="*/ 48 h 48"/>
                  <a:gd name="T2" fmla="*/ 2 w 13"/>
                  <a:gd name="T3" fmla="*/ 46 h 48"/>
                  <a:gd name="T4" fmla="*/ 2 w 13"/>
                  <a:gd name="T5" fmla="*/ 46 h 48"/>
                  <a:gd name="T6" fmla="*/ 0 w 13"/>
                  <a:gd name="T7" fmla="*/ 1 h 48"/>
                  <a:gd name="T8" fmla="*/ 2 w 13"/>
                  <a:gd name="T9" fmla="*/ 1 h 48"/>
                  <a:gd name="T10" fmla="*/ 0 w 13"/>
                  <a:gd name="T11" fmla="*/ 1 h 48"/>
                  <a:gd name="T12" fmla="*/ 1 w 13"/>
                  <a:gd name="T13" fmla="*/ 0 h 48"/>
                  <a:gd name="T14" fmla="*/ 1 w 13"/>
                  <a:gd name="T15" fmla="*/ 0 h 48"/>
                  <a:gd name="T16" fmla="*/ 3 w 13"/>
                  <a:gd name="T17" fmla="*/ 0 h 48"/>
                  <a:gd name="T18" fmla="*/ 3 w 13"/>
                  <a:gd name="T19" fmla="*/ 0 h 48"/>
                  <a:gd name="T20" fmla="*/ 11 w 13"/>
                  <a:gd name="T21" fmla="*/ 7 h 48"/>
                  <a:gd name="T22" fmla="*/ 12 w 13"/>
                  <a:gd name="T23" fmla="*/ 8 h 48"/>
                  <a:gd name="T24" fmla="*/ 12 w 13"/>
                  <a:gd name="T25" fmla="*/ 8 h 48"/>
                  <a:gd name="T26" fmla="*/ 13 w 13"/>
                  <a:gd name="T27" fmla="*/ 46 h 48"/>
                  <a:gd name="T28" fmla="*/ 13 w 13"/>
                  <a:gd name="T29" fmla="*/ 47 h 48"/>
                  <a:gd name="T30" fmla="*/ 13 w 13"/>
                  <a:gd name="T31" fmla="*/ 47 h 48"/>
                  <a:gd name="T32" fmla="*/ 12 w 13"/>
                  <a:gd name="T33" fmla="*/ 48 h 48"/>
                  <a:gd name="T34" fmla="*/ 12 w 13"/>
                  <a:gd name="T35" fmla="*/ 48 h 48"/>
                  <a:gd name="T36" fmla="*/ 4 w 13"/>
                  <a:gd name="T37" fmla="*/ 48 h 48"/>
                  <a:gd name="T38" fmla="*/ 5 w 13"/>
                  <a:gd name="T39" fmla="*/ 45 h 48"/>
                  <a:gd name="T40" fmla="*/ 10 w 13"/>
                  <a:gd name="T41" fmla="*/ 45 h 48"/>
                  <a:gd name="T42" fmla="*/ 9 w 13"/>
                  <a:gd name="T43" fmla="*/ 9 h 48"/>
                  <a:gd name="T44" fmla="*/ 3 w 13"/>
                  <a:gd name="T45" fmla="*/ 5 h 48"/>
                  <a:gd name="T46" fmla="*/ 5 w 13"/>
                  <a:gd name="T47" fmla="*/ 4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" h="48">
                    <a:moveTo>
                      <a:pt x="4" y="48"/>
                    </a:moveTo>
                    <a:cubicBezTo>
                      <a:pt x="3" y="48"/>
                      <a:pt x="2" y="47"/>
                      <a:pt x="2" y="46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2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7"/>
                      <a:pt x="12" y="8"/>
                      <a:pt x="12" y="8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3" y="46"/>
                      <a:pt x="13" y="46"/>
                      <a:pt x="13" y="46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48"/>
                      <a:pt x="12" y="48"/>
                      <a:pt x="12" y="48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4" y="48"/>
                      <a:pt x="4" y="48"/>
                      <a:pt x="4" y="48"/>
                    </a:cubicBezTo>
                    <a:close/>
                    <a:moveTo>
                      <a:pt x="5" y="45"/>
                    </a:moveTo>
                    <a:cubicBezTo>
                      <a:pt x="10" y="45"/>
                      <a:pt x="10" y="45"/>
                      <a:pt x="10" y="45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6" name="Freeform 68"/>
              <p:cNvSpPr>
                <a:spLocks/>
              </p:cNvSpPr>
              <p:nvPr/>
            </p:nvSpPr>
            <p:spPr bwMode="auto">
              <a:xfrm>
                <a:off x="4362" y="1485"/>
                <a:ext cx="113" cy="19"/>
              </a:xfrm>
              <a:custGeom>
                <a:avLst/>
                <a:gdLst>
                  <a:gd name="T0" fmla="*/ 0 w 113"/>
                  <a:gd name="T1" fmla="*/ 2 h 19"/>
                  <a:gd name="T2" fmla="*/ 19 w 113"/>
                  <a:gd name="T3" fmla="*/ 19 h 19"/>
                  <a:gd name="T4" fmla="*/ 113 w 113"/>
                  <a:gd name="T5" fmla="*/ 19 h 19"/>
                  <a:gd name="T6" fmla="*/ 113 w 113"/>
                  <a:gd name="T7" fmla="*/ 0 h 19"/>
                  <a:gd name="T8" fmla="*/ 0 w 113"/>
                  <a:gd name="T9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9">
                    <a:moveTo>
                      <a:pt x="0" y="2"/>
                    </a:moveTo>
                    <a:lnTo>
                      <a:pt x="19" y="19"/>
                    </a:lnTo>
                    <a:lnTo>
                      <a:pt x="113" y="19"/>
                    </a:lnTo>
                    <a:lnTo>
                      <a:pt x="113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7" name="Freeform 69"/>
              <p:cNvSpPr>
                <a:spLocks noEditPoints="1"/>
              </p:cNvSpPr>
              <p:nvPr/>
            </p:nvSpPr>
            <p:spPr bwMode="auto">
              <a:xfrm>
                <a:off x="4357" y="1483"/>
                <a:ext cx="121" cy="26"/>
              </a:xfrm>
              <a:custGeom>
                <a:avLst/>
                <a:gdLst>
                  <a:gd name="T0" fmla="*/ 9 w 51"/>
                  <a:gd name="T1" fmla="*/ 11 h 11"/>
                  <a:gd name="T2" fmla="*/ 1 w 51"/>
                  <a:gd name="T3" fmla="*/ 3 h 11"/>
                  <a:gd name="T4" fmla="*/ 0 w 51"/>
                  <a:gd name="T5" fmla="*/ 2 h 11"/>
                  <a:gd name="T6" fmla="*/ 0 w 51"/>
                  <a:gd name="T7" fmla="*/ 2 h 11"/>
                  <a:gd name="T8" fmla="*/ 2 w 51"/>
                  <a:gd name="T9" fmla="*/ 1 h 11"/>
                  <a:gd name="T10" fmla="*/ 2 w 51"/>
                  <a:gd name="T11" fmla="*/ 1 h 11"/>
                  <a:gd name="T12" fmla="*/ 50 w 51"/>
                  <a:gd name="T13" fmla="*/ 0 h 11"/>
                  <a:gd name="T14" fmla="*/ 51 w 51"/>
                  <a:gd name="T15" fmla="*/ 0 h 11"/>
                  <a:gd name="T16" fmla="*/ 51 w 51"/>
                  <a:gd name="T17" fmla="*/ 0 h 11"/>
                  <a:gd name="T18" fmla="*/ 51 w 51"/>
                  <a:gd name="T19" fmla="*/ 1 h 11"/>
                  <a:gd name="T20" fmla="*/ 51 w 51"/>
                  <a:gd name="T21" fmla="*/ 1 h 11"/>
                  <a:gd name="T22" fmla="*/ 51 w 51"/>
                  <a:gd name="T23" fmla="*/ 9 h 11"/>
                  <a:gd name="T24" fmla="*/ 50 w 51"/>
                  <a:gd name="T25" fmla="*/ 11 h 11"/>
                  <a:gd name="T26" fmla="*/ 50 w 51"/>
                  <a:gd name="T27" fmla="*/ 11 h 11"/>
                  <a:gd name="T28" fmla="*/ 10 w 51"/>
                  <a:gd name="T29" fmla="*/ 11 h 11"/>
                  <a:gd name="T30" fmla="*/ 9 w 51"/>
                  <a:gd name="T31" fmla="*/ 11 h 11"/>
                  <a:gd name="T32" fmla="*/ 11 w 51"/>
                  <a:gd name="T33" fmla="*/ 8 h 11"/>
                  <a:gd name="T34" fmla="*/ 48 w 51"/>
                  <a:gd name="T35" fmla="*/ 8 h 11"/>
                  <a:gd name="T36" fmla="*/ 48 w 51"/>
                  <a:gd name="T37" fmla="*/ 3 h 11"/>
                  <a:gd name="T38" fmla="*/ 6 w 51"/>
                  <a:gd name="T39" fmla="*/ 4 h 11"/>
                  <a:gd name="T40" fmla="*/ 11 w 51"/>
                  <a:gd name="T4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1" h="11">
                    <a:moveTo>
                      <a:pt x="9" y="11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9"/>
                      <a:pt x="51" y="9"/>
                      <a:pt x="51" y="9"/>
                    </a:cubicBezTo>
                    <a:cubicBezTo>
                      <a:pt x="51" y="10"/>
                      <a:pt x="51" y="11"/>
                      <a:pt x="50" y="11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9" y="11"/>
                      <a:pt x="9" y="11"/>
                      <a:pt x="9" y="11"/>
                    </a:cubicBezTo>
                    <a:close/>
                    <a:moveTo>
                      <a:pt x="11" y="8"/>
                    </a:moveTo>
                    <a:cubicBezTo>
                      <a:pt x="48" y="8"/>
                      <a:pt x="48" y="8"/>
                      <a:pt x="48" y="8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11" y="8"/>
                      <a:pt x="11" y="8"/>
                      <a:pt x="11" y="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8" name="Freeform 70"/>
              <p:cNvSpPr>
                <a:spLocks/>
              </p:cNvSpPr>
              <p:nvPr/>
            </p:nvSpPr>
            <p:spPr bwMode="auto">
              <a:xfrm>
                <a:off x="4203" y="1800"/>
                <a:ext cx="116" cy="109"/>
              </a:xfrm>
              <a:custGeom>
                <a:avLst/>
                <a:gdLst>
                  <a:gd name="T0" fmla="*/ 0 w 116"/>
                  <a:gd name="T1" fmla="*/ 2 h 109"/>
                  <a:gd name="T2" fmla="*/ 5 w 116"/>
                  <a:gd name="T3" fmla="*/ 109 h 109"/>
                  <a:gd name="T4" fmla="*/ 114 w 116"/>
                  <a:gd name="T5" fmla="*/ 109 h 109"/>
                  <a:gd name="T6" fmla="*/ 116 w 116"/>
                  <a:gd name="T7" fmla="*/ 0 h 109"/>
                  <a:gd name="T8" fmla="*/ 0 w 116"/>
                  <a:gd name="T9" fmla="*/ 2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109">
                    <a:moveTo>
                      <a:pt x="0" y="2"/>
                    </a:moveTo>
                    <a:lnTo>
                      <a:pt x="5" y="109"/>
                    </a:lnTo>
                    <a:lnTo>
                      <a:pt x="114" y="109"/>
                    </a:lnTo>
                    <a:lnTo>
                      <a:pt x="116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7E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9" name="Freeform 71"/>
              <p:cNvSpPr>
                <a:spLocks noEditPoints="1"/>
              </p:cNvSpPr>
              <p:nvPr/>
            </p:nvSpPr>
            <p:spPr bwMode="auto">
              <a:xfrm>
                <a:off x="4201" y="1795"/>
                <a:ext cx="121" cy="116"/>
              </a:xfrm>
              <a:custGeom>
                <a:avLst/>
                <a:gdLst>
                  <a:gd name="T0" fmla="*/ 3 w 51"/>
                  <a:gd name="T1" fmla="*/ 49 h 49"/>
                  <a:gd name="T2" fmla="*/ 2 w 51"/>
                  <a:gd name="T3" fmla="*/ 48 h 49"/>
                  <a:gd name="T4" fmla="*/ 2 w 51"/>
                  <a:gd name="T5" fmla="*/ 48 h 49"/>
                  <a:gd name="T6" fmla="*/ 0 w 51"/>
                  <a:gd name="T7" fmla="*/ 3 h 49"/>
                  <a:gd name="T8" fmla="*/ 0 w 51"/>
                  <a:gd name="T9" fmla="*/ 2 h 49"/>
                  <a:gd name="T10" fmla="*/ 0 w 51"/>
                  <a:gd name="T11" fmla="*/ 2 h 49"/>
                  <a:gd name="T12" fmla="*/ 1 w 51"/>
                  <a:gd name="T13" fmla="*/ 1 h 49"/>
                  <a:gd name="T14" fmla="*/ 1 w 51"/>
                  <a:gd name="T15" fmla="*/ 1 h 49"/>
                  <a:gd name="T16" fmla="*/ 49 w 51"/>
                  <a:gd name="T17" fmla="*/ 0 h 49"/>
                  <a:gd name="T18" fmla="*/ 51 w 51"/>
                  <a:gd name="T19" fmla="*/ 1 h 49"/>
                  <a:gd name="T20" fmla="*/ 51 w 51"/>
                  <a:gd name="T21" fmla="*/ 1 h 49"/>
                  <a:gd name="T22" fmla="*/ 51 w 51"/>
                  <a:gd name="T23" fmla="*/ 2 h 49"/>
                  <a:gd name="T24" fmla="*/ 51 w 51"/>
                  <a:gd name="T25" fmla="*/ 2 h 49"/>
                  <a:gd name="T26" fmla="*/ 50 w 51"/>
                  <a:gd name="T27" fmla="*/ 48 h 49"/>
                  <a:gd name="T28" fmla="*/ 49 w 51"/>
                  <a:gd name="T29" fmla="*/ 49 h 49"/>
                  <a:gd name="T30" fmla="*/ 49 w 51"/>
                  <a:gd name="T31" fmla="*/ 49 h 49"/>
                  <a:gd name="T32" fmla="*/ 3 w 51"/>
                  <a:gd name="T33" fmla="*/ 49 h 49"/>
                  <a:gd name="T34" fmla="*/ 5 w 51"/>
                  <a:gd name="T35" fmla="*/ 46 h 49"/>
                  <a:gd name="T36" fmla="*/ 47 w 51"/>
                  <a:gd name="T37" fmla="*/ 46 h 49"/>
                  <a:gd name="T38" fmla="*/ 48 w 51"/>
                  <a:gd name="T39" fmla="*/ 3 h 49"/>
                  <a:gd name="T40" fmla="*/ 3 w 51"/>
                  <a:gd name="T41" fmla="*/ 4 h 49"/>
                  <a:gd name="T42" fmla="*/ 5 w 51"/>
                  <a:gd name="T43" fmla="*/ 4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1" h="49">
                    <a:moveTo>
                      <a:pt x="3" y="49"/>
                    </a:moveTo>
                    <a:cubicBezTo>
                      <a:pt x="3" y="49"/>
                      <a:pt x="2" y="49"/>
                      <a:pt x="2" y="48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50" y="0"/>
                      <a:pt x="50" y="1"/>
                      <a:pt x="51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1"/>
                      <a:pt x="51" y="2"/>
                      <a:pt x="51" y="2"/>
                    </a:cubicBezTo>
                    <a:cubicBezTo>
                      <a:pt x="51" y="2"/>
                      <a:pt x="51" y="2"/>
                      <a:pt x="51" y="2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50" y="49"/>
                      <a:pt x="50" y="49"/>
                      <a:pt x="49" y="49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3" y="49"/>
                      <a:pt x="3" y="49"/>
                      <a:pt x="3" y="49"/>
                    </a:cubicBezTo>
                    <a:close/>
                    <a:moveTo>
                      <a:pt x="5" y="46"/>
                    </a:moveTo>
                    <a:cubicBezTo>
                      <a:pt x="47" y="46"/>
                      <a:pt x="47" y="46"/>
                      <a:pt x="47" y="46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5" y="46"/>
                      <a:pt x="5" y="46"/>
                      <a:pt x="5" y="4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0" name="Freeform 72"/>
              <p:cNvSpPr>
                <a:spLocks/>
              </p:cNvSpPr>
              <p:nvPr/>
            </p:nvSpPr>
            <p:spPr bwMode="auto">
              <a:xfrm>
                <a:off x="4203" y="1802"/>
                <a:ext cx="24" cy="107"/>
              </a:xfrm>
              <a:custGeom>
                <a:avLst/>
                <a:gdLst>
                  <a:gd name="T0" fmla="*/ 0 w 24"/>
                  <a:gd name="T1" fmla="*/ 0 h 107"/>
                  <a:gd name="T2" fmla="*/ 22 w 24"/>
                  <a:gd name="T3" fmla="*/ 17 h 107"/>
                  <a:gd name="T4" fmla="*/ 24 w 24"/>
                  <a:gd name="T5" fmla="*/ 107 h 107"/>
                  <a:gd name="T6" fmla="*/ 5 w 24"/>
                  <a:gd name="T7" fmla="*/ 107 h 107"/>
                  <a:gd name="T8" fmla="*/ 0 w 24"/>
                  <a:gd name="T9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07">
                    <a:moveTo>
                      <a:pt x="0" y="0"/>
                    </a:moveTo>
                    <a:lnTo>
                      <a:pt x="22" y="17"/>
                    </a:lnTo>
                    <a:lnTo>
                      <a:pt x="24" y="107"/>
                    </a:lnTo>
                    <a:lnTo>
                      <a:pt x="5" y="1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1" name="Freeform 73"/>
              <p:cNvSpPr>
                <a:spLocks noEditPoints="1"/>
              </p:cNvSpPr>
              <p:nvPr/>
            </p:nvSpPr>
            <p:spPr bwMode="auto">
              <a:xfrm>
                <a:off x="4201" y="1798"/>
                <a:ext cx="31" cy="113"/>
              </a:xfrm>
              <a:custGeom>
                <a:avLst/>
                <a:gdLst>
                  <a:gd name="T0" fmla="*/ 3 w 13"/>
                  <a:gd name="T1" fmla="*/ 48 h 48"/>
                  <a:gd name="T2" fmla="*/ 2 w 13"/>
                  <a:gd name="T3" fmla="*/ 47 h 48"/>
                  <a:gd name="T4" fmla="*/ 2 w 13"/>
                  <a:gd name="T5" fmla="*/ 47 h 48"/>
                  <a:gd name="T6" fmla="*/ 0 w 13"/>
                  <a:gd name="T7" fmla="*/ 2 h 48"/>
                  <a:gd name="T8" fmla="*/ 1 w 13"/>
                  <a:gd name="T9" fmla="*/ 2 h 48"/>
                  <a:gd name="T10" fmla="*/ 0 w 13"/>
                  <a:gd name="T11" fmla="*/ 2 h 48"/>
                  <a:gd name="T12" fmla="*/ 0 w 13"/>
                  <a:gd name="T13" fmla="*/ 0 h 48"/>
                  <a:gd name="T14" fmla="*/ 0 w 13"/>
                  <a:gd name="T15" fmla="*/ 0 h 48"/>
                  <a:gd name="T16" fmla="*/ 2 w 13"/>
                  <a:gd name="T17" fmla="*/ 1 h 48"/>
                  <a:gd name="T18" fmla="*/ 2 w 13"/>
                  <a:gd name="T19" fmla="*/ 1 h 48"/>
                  <a:gd name="T20" fmla="*/ 11 w 13"/>
                  <a:gd name="T21" fmla="*/ 8 h 48"/>
                  <a:gd name="T22" fmla="*/ 11 w 13"/>
                  <a:gd name="T23" fmla="*/ 9 h 48"/>
                  <a:gd name="T24" fmla="*/ 11 w 13"/>
                  <a:gd name="T25" fmla="*/ 9 h 48"/>
                  <a:gd name="T26" fmla="*/ 13 w 13"/>
                  <a:gd name="T27" fmla="*/ 47 h 48"/>
                  <a:gd name="T28" fmla="*/ 13 w 13"/>
                  <a:gd name="T29" fmla="*/ 48 h 48"/>
                  <a:gd name="T30" fmla="*/ 13 w 13"/>
                  <a:gd name="T31" fmla="*/ 48 h 48"/>
                  <a:gd name="T32" fmla="*/ 11 w 13"/>
                  <a:gd name="T33" fmla="*/ 48 h 48"/>
                  <a:gd name="T34" fmla="*/ 11 w 13"/>
                  <a:gd name="T35" fmla="*/ 48 h 48"/>
                  <a:gd name="T36" fmla="*/ 3 w 13"/>
                  <a:gd name="T37" fmla="*/ 48 h 48"/>
                  <a:gd name="T38" fmla="*/ 5 w 13"/>
                  <a:gd name="T39" fmla="*/ 45 h 48"/>
                  <a:gd name="T40" fmla="*/ 10 w 13"/>
                  <a:gd name="T41" fmla="*/ 45 h 48"/>
                  <a:gd name="T42" fmla="*/ 8 w 13"/>
                  <a:gd name="T43" fmla="*/ 10 h 48"/>
                  <a:gd name="T44" fmla="*/ 3 w 13"/>
                  <a:gd name="T45" fmla="*/ 5 h 48"/>
                  <a:gd name="T46" fmla="*/ 5 w 13"/>
                  <a:gd name="T47" fmla="*/ 4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" h="48">
                    <a:moveTo>
                      <a:pt x="3" y="48"/>
                    </a:moveTo>
                    <a:cubicBezTo>
                      <a:pt x="3" y="48"/>
                      <a:pt x="2" y="47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2" y="0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8"/>
                      <a:pt x="11" y="8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47"/>
                      <a:pt x="13" y="47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2" y="48"/>
                      <a:pt x="12" y="48"/>
                      <a:pt x="11" y="48"/>
                    </a:cubicBezTo>
                    <a:cubicBezTo>
                      <a:pt x="11" y="48"/>
                      <a:pt x="11" y="48"/>
                      <a:pt x="11" y="48"/>
                    </a:cubicBezTo>
                    <a:cubicBezTo>
                      <a:pt x="3" y="48"/>
                      <a:pt x="3" y="48"/>
                      <a:pt x="3" y="48"/>
                    </a:cubicBezTo>
                    <a:close/>
                    <a:moveTo>
                      <a:pt x="5" y="45"/>
                    </a:moveTo>
                    <a:cubicBezTo>
                      <a:pt x="10" y="45"/>
                      <a:pt x="10" y="45"/>
                      <a:pt x="10" y="45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2" name="Freeform 74"/>
              <p:cNvSpPr>
                <a:spLocks/>
              </p:cNvSpPr>
              <p:nvPr/>
            </p:nvSpPr>
            <p:spPr bwMode="auto">
              <a:xfrm>
                <a:off x="4203" y="1800"/>
                <a:ext cx="116" cy="19"/>
              </a:xfrm>
              <a:custGeom>
                <a:avLst/>
                <a:gdLst>
                  <a:gd name="T0" fmla="*/ 0 w 116"/>
                  <a:gd name="T1" fmla="*/ 2 h 19"/>
                  <a:gd name="T2" fmla="*/ 22 w 116"/>
                  <a:gd name="T3" fmla="*/ 19 h 19"/>
                  <a:gd name="T4" fmla="*/ 114 w 116"/>
                  <a:gd name="T5" fmla="*/ 19 h 19"/>
                  <a:gd name="T6" fmla="*/ 116 w 116"/>
                  <a:gd name="T7" fmla="*/ 0 h 19"/>
                  <a:gd name="T8" fmla="*/ 0 w 116"/>
                  <a:gd name="T9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19">
                    <a:moveTo>
                      <a:pt x="0" y="2"/>
                    </a:moveTo>
                    <a:lnTo>
                      <a:pt x="22" y="19"/>
                    </a:lnTo>
                    <a:lnTo>
                      <a:pt x="114" y="19"/>
                    </a:lnTo>
                    <a:lnTo>
                      <a:pt x="116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3" name="Freeform 75"/>
              <p:cNvSpPr>
                <a:spLocks noEditPoints="1"/>
              </p:cNvSpPr>
              <p:nvPr/>
            </p:nvSpPr>
            <p:spPr bwMode="auto">
              <a:xfrm>
                <a:off x="4201" y="1795"/>
                <a:ext cx="121" cy="26"/>
              </a:xfrm>
              <a:custGeom>
                <a:avLst/>
                <a:gdLst>
                  <a:gd name="T0" fmla="*/ 9 w 51"/>
                  <a:gd name="T1" fmla="*/ 11 h 11"/>
                  <a:gd name="T2" fmla="*/ 0 w 51"/>
                  <a:gd name="T3" fmla="*/ 4 h 11"/>
                  <a:gd name="T4" fmla="*/ 0 w 51"/>
                  <a:gd name="T5" fmla="*/ 2 h 11"/>
                  <a:gd name="T6" fmla="*/ 0 w 51"/>
                  <a:gd name="T7" fmla="*/ 2 h 11"/>
                  <a:gd name="T8" fmla="*/ 1 w 51"/>
                  <a:gd name="T9" fmla="*/ 1 h 11"/>
                  <a:gd name="T10" fmla="*/ 1 w 51"/>
                  <a:gd name="T11" fmla="*/ 1 h 11"/>
                  <a:gd name="T12" fmla="*/ 49 w 51"/>
                  <a:gd name="T13" fmla="*/ 0 h 11"/>
                  <a:gd name="T14" fmla="*/ 51 w 51"/>
                  <a:gd name="T15" fmla="*/ 1 h 11"/>
                  <a:gd name="T16" fmla="*/ 51 w 51"/>
                  <a:gd name="T17" fmla="*/ 1 h 11"/>
                  <a:gd name="T18" fmla="*/ 51 w 51"/>
                  <a:gd name="T19" fmla="*/ 2 h 11"/>
                  <a:gd name="T20" fmla="*/ 51 w 51"/>
                  <a:gd name="T21" fmla="*/ 2 h 11"/>
                  <a:gd name="T22" fmla="*/ 51 w 51"/>
                  <a:gd name="T23" fmla="*/ 10 h 11"/>
                  <a:gd name="T24" fmla="*/ 49 w 51"/>
                  <a:gd name="T25" fmla="*/ 11 h 11"/>
                  <a:gd name="T26" fmla="*/ 49 w 51"/>
                  <a:gd name="T27" fmla="*/ 11 h 11"/>
                  <a:gd name="T28" fmla="*/ 10 w 51"/>
                  <a:gd name="T29" fmla="*/ 11 h 11"/>
                  <a:gd name="T30" fmla="*/ 9 w 51"/>
                  <a:gd name="T31" fmla="*/ 11 h 11"/>
                  <a:gd name="T32" fmla="*/ 10 w 51"/>
                  <a:gd name="T33" fmla="*/ 8 h 11"/>
                  <a:gd name="T34" fmla="*/ 48 w 51"/>
                  <a:gd name="T35" fmla="*/ 8 h 11"/>
                  <a:gd name="T36" fmla="*/ 48 w 51"/>
                  <a:gd name="T37" fmla="*/ 3 h 11"/>
                  <a:gd name="T38" fmla="*/ 5 w 51"/>
                  <a:gd name="T39" fmla="*/ 4 h 11"/>
                  <a:gd name="T40" fmla="*/ 10 w 51"/>
                  <a:gd name="T4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1" h="11">
                    <a:moveTo>
                      <a:pt x="9" y="11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50" y="0"/>
                      <a:pt x="50" y="1"/>
                      <a:pt x="51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1"/>
                      <a:pt x="51" y="2"/>
                      <a:pt x="51" y="2"/>
                    </a:cubicBezTo>
                    <a:cubicBezTo>
                      <a:pt x="51" y="2"/>
                      <a:pt x="51" y="2"/>
                      <a:pt x="51" y="2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11"/>
                      <a:pt x="50" y="11"/>
                      <a:pt x="49" y="11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9" y="11"/>
                      <a:pt x="9" y="11"/>
                      <a:pt x="9" y="11"/>
                    </a:cubicBezTo>
                    <a:close/>
                    <a:moveTo>
                      <a:pt x="10" y="8"/>
                    </a:moveTo>
                    <a:cubicBezTo>
                      <a:pt x="48" y="8"/>
                      <a:pt x="48" y="8"/>
                      <a:pt x="48" y="8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10" y="8"/>
                      <a:pt x="10" y="8"/>
                      <a:pt x="10" y="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4" name="Freeform 76"/>
              <p:cNvSpPr>
                <a:spLocks/>
              </p:cNvSpPr>
              <p:nvPr/>
            </p:nvSpPr>
            <p:spPr bwMode="auto">
              <a:xfrm>
                <a:off x="4359" y="1800"/>
                <a:ext cx="116" cy="109"/>
              </a:xfrm>
              <a:custGeom>
                <a:avLst/>
                <a:gdLst>
                  <a:gd name="T0" fmla="*/ 0 w 116"/>
                  <a:gd name="T1" fmla="*/ 2 h 109"/>
                  <a:gd name="T2" fmla="*/ 8 w 116"/>
                  <a:gd name="T3" fmla="*/ 109 h 109"/>
                  <a:gd name="T4" fmla="*/ 114 w 116"/>
                  <a:gd name="T5" fmla="*/ 109 h 109"/>
                  <a:gd name="T6" fmla="*/ 116 w 116"/>
                  <a:gd name="T7" fmla="*/ 0 h 109"/>
                  <a:gd name="T8" fmla="*/ 0 w 116"/>
                  <a:gd name="T9" fmla="*/ 2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109">
                    <a:moveTo>
                      <a:pt x="0" y="2"/>
                    </a:moveTo>
                    <a:lnTo>
                      <a:pt x="8" y="109"/>
                    </a:lnTo>
                    <a:lnTo>
                      <a:pt x="114" y="109"/>
                    </a:lnTo>
                    <a:lnTo>
                      <a:pt x="116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7E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5" name="Freeform 77"/>
              <p:cNvSpPr>
                <a:spLocks noEditPoints="1"/>
              </p:cNvSpPr>
              <p:nvPr/>
            </p:nvSpPr>
            <p:spPr bwMode="auto">
              <a:xfrm>
                <a:off x="4357" y="1798"/>
                <a:ext cx="121" cy="116"/>
              </a:xfrm>
              <a:custGeom>
                <a:avLst/>
                <a:gdLst>
                  <a:gd name="T0" fmla="*/ 4 w 51"/>
                  <a:gd name="T1" fmla="*/ 48 h 49"/>
                  <a:gd name="T2" fmla="*/ 2 w 51"/>
                  <a:gd name="T3" fmla="*/ 47 h 49"/>
                  <a:gd name="T4" fmla="*/ 2 w 51"/>
                  <a:gd name="T5" fmla="*/ 47 h 49"/>
                  <a:gd name="T6" fmla="*/ 0 w 51"/>
                  <a:gd name="T7" fmla="*/ 2 h 49"/>
                  <a:gd name="T8" fmla="*/ 0 w 51"/>
                  <a:gd name="T9" fmla="*/ 1 h 49"/>
                  <a:gd name="T10" fmla="*/ 0 w 51"/>
                  <a:gd name="T11" fmla="*/ 1 h 49"/>
                  <a:gd name="T12" fmla="*/ 1 w 51"/>
                  <a:gd name="T13" fmla="*/ 1 h 49"/>
                  <a:gd name="T14" fmla="*/ 1 w 51"/>
                  <a:gd name="T15" fmla="*/ 1 h 49"/>
                  <a:gd name="T16" fmla="*/ 50 w 51"/>
                  <a:gd name="T17" fmla="*/ 0 h 49"/>
                  <a:gd name="T18" fmla="*/ 51 w 51"/>
                  <a:gd name="T19" fmla="*/ 0 h 49"/>
                  <a:gd name="T20" fmla="*/ 51 w 51"/>
                  <a:gd name="T21" fmla="*/ 0 h 49"/>
                  <a:gd name="T22" fmla="*/ 51 w 51"/>
                  <a:gd name="T23" fmla="*/ 1 h 49"/>
                  <a:gd name="T24" fmla="*/ 51 w 51"/>
                  <a:gd name="T25" fmla="*/ 1 h 49"/>
                  <a:gd name="T26" fmla="*/ 51 w 51"/>
                  <a:gd name="T27" fmla="*/ 47 h 49"/>
                  <a:gd name="T28" fmla="*/ 49 w 51"/>
                  <a:gd name="T29" fmla="*/ 49 h 49"/>
                  <a:gd name="T30" fmla="*/ 49 w 51"/>
                  <a:gd name="T31" fmla="*/ 49 h 49"/>
                  <a:gd name="T32" fmla="*/ 4 w 51"/>
                  <a:gd name="T33" fmla="*/ 48 h 49"/>
                  <a:gd name="T34" fmla="*/ 5 w 51"/>
                  <a:gd name="T35" fmla="*/ 45 h 49"/>
                  <a:gd name="T36" fmla="*/ 48 w 51"/>
                  <a:gd name="T37" fmla="*/ 46 h 49"/>
                  <a:gd name="T38" fmla="*/ 48 w 51"/>
                  <a:gd name="T39" fmla="*/ 3 h 49"/>
                  <a:gd name="T40" fmla="*/ 3 w 51"/>
                  <a:gd name="T41" fmla="*/ 4 h 49"/>
                  <a:gd name="T42" fmla="*/ 5 w 51"/>
                  <a:gd name="T43" fmla="*/ 45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1" h="49">
                    <a:moveTo>
                      <a:pt x="4" y="48"/>
                    </a:moveTo>
                    <a:cubicBezTo>
                      <a:pt x="3" y="48"/>
                      <a:pt x="2" y="48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1" y="1"/>
                      <a:pt x="51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1" y="48"/>
                      <a:pt x="50" y="49"/>
                      <a:pt x="49" y="49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4" y="48"/>
                      <a:pt x="4" y="48"/>
                      <a:pt x="4" y="48"/>
                    </a:cubicBezTo>
                    <a:close/>
                    <a:moveTo>
                      <a:pt x="5" y="45"/>
                    </a:moveTo>
                    <a:cubicBezTo>
                      <a:pt x="48" y="46"/>
                      <a:pt x="48" y="46"/>
                      <a:pt x="48" y="46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5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6" name="Freeform 78"/>
              <p:cNvSpPr>
                <a:spLocks/>
              </p:cNvSpPr>
              <p:nvPr/>
            </p:nvSpPr>
            <p:spPr bwMode="auto">
              <a:xfrm>
                <a:off x="4362" y="1802"/>
                <a:ext cx="23" cy="107"/>
              </a:xfrm>
              <a:custGeom>
                <a:avLst/>
                <a:gdLst>
                  <a:gd name="T0" fmla="*/ 0 w 23"/>
                  <a:gd name="T1" fmla="*/ 0 h 107"/>
                  <a:gd name="T2" fmla="*/ 19 w 23"/>
                  <a:gd name="T3" fmla="*/ 17 h 107"/>
                  <a:gd name="T4" fmla="*/ 23 w 23"/>
                  <a:gd name="T5" fmla="*/ 107 h 107"/>
                  <a:gd name="T6" fmla="*/ 5 w 23"/>
                  <a:gd name="T7" fmla="*/ 107 h 107"/>
                  <a:gd name="T8" fmla="*/ 0 w 23"/>
                  <a:gd name="T9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07">
                    <a:moveTo>
                      <a:pt x="0" y="0"/>
                    </a:moveTo>
                    <a:lnTo>
                      <a:pt x="19" y="17"/>
                    </a:lnTo>
                    <a:lnTo>
                      <a:pt x="23" y="107"/>
                    </a:lnTo>
                    <a:lnTo>
                      <a:pt x="5" y="1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7" name="Freeform 79"/>
              <p:cNvSpPr>
                <a:spLocks noEditPoints="1"/>
              </p:cNvSpPr>
              <p:nvPr/>
            </p:nvSpPr>
            <p:spPr bwMode="auto">
              <a:xfrm>
                <a:off x="4357" y="1798"/>
                <a:ext cx="31" cy="113"/>
              </a:xfrm>
              <a:custGeom>
                <a:avLst/>
                <a:gdLst>
                  <a:gd name="T0" fmla="*/ 4 w 13"/>
                  <a:gd name="T1" fmla="*/ 48 h 48"/>
                  <a:gd name="T2" fmla="*/ 2 w 13"/>
                  <a:gd name="T3" fmla="*/ 47 h 48"/>
                  <a:gd name="T4" fmla="*/ 2 w 13"/>
                  <a:gd name="T5" fmla="*/ 47 h 48"/>
                  <a:gd name="T6" fmla="*/ 0 w 13"/>
                  <a:gd name="T7" fmla="*/ 2 h 48"/>
                  <a:gd name="T8" fmla="*/ 2 w 13"/>
                  <a:gd name="T9" fmla="*/ 2 h 48"/>
                  <a:gd name="T10" fmla="*/ 0 w 13"/>
                  <a:gd name="T11" fmla="*/ 2 h 48"/>
                  <a:gd name="T12" fmla="*/ 1 w 13"/>
                  <a:gd name="T13" fmla="*/ 1 h 48"/>
                  <a:gd name="T14" fmla="*/ 1 w 13"/>
                  <a:gd name="T15" fmla="*/ 1 h 48"/>
                  <a:gd name="T16" fmla="*/ 2 w 13"/>
                  <a:gd name="T17" fmla="*/ 1 h 48"/>
                  <a:gd name="T18" fmla="*/ 2 w 13"/>
                  <a:gd name="T19" fmla="*/ 1 h 48"/>
                  <a:gd name="T20" fmla="*/ 11 w 13"/>
                  <a:gd name="T21" fmla="*/ 8 h 48"/>
                  <a:gd name="T22" fmla="*/ 12 w 13"/>
                  <a:gd name="T23" fmla="*/ 9 h 48"/>
                  <a:gd name="T24" fmla="*/ 12 w 13"/>
                  <a:gd name="T25" fmla="*/ 9 h 48"/>
                  <a:gd name="T26" fmla="*/ 13 w 13"/>
                  <a:gd name="T27" fmla="*/ 47 h 48"/>
                  <a:gd name="T28" fmla="*/ 13 w 13"/>
                  <a:gd name="T29" fmla="*/ 48 h 48"/>
                  <a:gd name="T30" fmla="*/ 13 w 13"/>
                  <a:gd name="T31" fmla="*/ 48 h 48"/>
                  <a:gd name="T32" fmla="*/ 12 w 13"/>
                  <a:gd name="T33" fmla="*/ 48 h 48"/>
                  <a:gd name="T34" fmla="*/ 12 w 13"/>
                  <a:gd name="T35" fmla="*/ 48 h 48"/>
                  <a:gd name="T36" fmla="*/ 4 w 13"/>
                  <a:gd name="T37" fmla="*/ 48 h 48"/>
                  <a:gd name="T38" fmla="*/ 5 w 13"/>
                  <a:gd name="T39" fmla="*/ 45 h 48"/>
                  <a:gd name="T40" fmla="*/ 10 w 13"/>
                  <a:gd name="T41" fmla="*/ 45 h 48"/>
                  <a:gd name="T42" fmla="*/ 9 w 13"/>
                  <a:gd name="T43" fmla="*/ 10 h 48"/>
                  <a:gd name="T44" fmla="*/ 3 w 13"/>
                  <a:gd name="T45" fmla="*/ 5 h 48"/>
                  <a:gd name="T46" fmla="*/ 5 w 13"/>
                  <a:gd name="T47" fmla="*/ 4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" h="48">
                    <a:moveTo>
                      <a:pt x="4" y="48"/>
                    </a:moveTo>
                    <a:cubicBezTo>
                      <a:pt x="3" y="48"/>
                      <a:pt x="2" y="48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2" y="0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8"/>
                      <a:pt x="12" y="9"/>
                      <a:pt x="12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47"/>
                      <a:pt x="13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2" y="48"/>
                      <a:pt x="12" y="48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4" y="48"/>
                      <a:pt x="4" y="48"/>
                      <a:pt x="4" y="48"/>
                    </a:cubicBezTo>
                    <a:close/>
                    <a:moveTo>
                      <a:pt x="5" y="45"/>
                    </a:moveTo>
                    <a:cubicBezTo>
                      <a:pt x="10" y="45"/>
                      <a:pt x="10" y="45"/>
                      <a:pt x="10" y="45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8" name="Freeform 80"/>
              <p:cNvSpPr>
                <a:spLocks/>
              </p:cNvSpPr>
              <p:nvPr/>
            </p:nvSpPr>
            <p:spPr bwMode="auto">
              <a:xfrm>
                <a:off x="4362" y="1800"/>
                <a:ext cx="113" cy="19"/>
              </a:xfrm>
              <a:custGeom>
                <a:avLst/>
                <a:gdLst>
                  <a:gd name="T0" fmla="*/ 0 w 113"/>
                  <a:gd name="T1" fmla="*/ 2 h 19"/>
                  <a:gd name="T2" fmla="*/ 19 w 113"/>
                  <a:gd name="T3" fmla="*/ 19 h 19"/>
                  <a:gd name="T4" fmla="*/ 113 w 113"/>
                  <a:gd name="T5" fmla="*/ 19 h 19"/>
                  <a:gd name="T6" fmla="*/ 113 w 113"/>
                  <a:gd name="T7" fmla="*/ 0 h 19"/>
                  <a:gd name="T8" fmla="*/ 0 w 113"/>
                  <a:gd name="T9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9">
                    <a:moveTo>
                      <a:pt x="0" y="2"/>
                    </a:moveTo>
                    <a:lnTo>
                      <a:pt x="19" y="19"/>
                    </a:lnTo>
                    <a:lnTo>
                      <a:pt x="113" y="19"/>
                    </a:lnTo>
                    <a:lnTo>
                      <a:pt x="113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9" name="Freeform 81"/>
              <p:cNvSpPr>
                <a:spLocks noEditPoints="1"/>
              </p:cNvSpPr>
              <p:nvPr/>
            </p:nvSpPr>
            <p:spPr bwMode="auto">
              <a:xfrm>
                <a:off x="4357" y="1798"/>
                <a:ext cx="121" cy="26"/>
              </a:xfrm>
              <a:custGeom>
                <a:avLst/>
                <a:gdLst>
                  <a:gd name="T0" fmla="*/ 9 w 51"/>
                  <a:gd name="T1" fmla="*/ 10 h 11"/>
                  <a:gd name="T2" fmla="*/ 1 w 51"/>
                  <a:gd name="T3" fmla="*/ 3 h 11"/>
                  <a:gd name="T4" fmla="*/ 0 w 51"/>
                  <a:gd name="T5" fmla="*/ 1 h 11"/>
                  <a:gd name="T6" fmla="*/ 0 w 51"/>
                  <a:gd name="T7" fmla="*/ 1 h 11"/>
                  <a:gd name="T8" fmla="*/ 2 w 51"/>
                  <a:gd name="T9" fmla="*/ 0 h 11"/>
                  <a:gd name="T10" fmla="*/ 2 w 51"/>
                  <a:gd name="T11" fmla="*/ 0 h 11"/>
                  <a:gd name="T12" fmla="*/ 50 w 51"/>
                  <a:gd name="T13" fmla="*/ 0 h 11"/>
                  <a:gd name="T14" fmla="*/ 51 w 51"/>
                  <a:gd name="T15" fmla="*/ 0 h 11"/>
                  <a:gd name="T16" fmla="*/ 51 w 51"/>
                  <a:gd name="T17" fmla="*/ 0 h 11"/>
                  <a:gd name="T18" fmla="*/ 51 w 51"/>
                  <a:gd name="T19" fmla="*/ 1 h 11"/>
                  <a:gd name="T20" fmla="*/ 51 w 51"/>
                  <a:gd name="T21" fmla="*/ 1 h 11"/>
                  <a:gd name="T22" fmla="*/ 51 w 51"/>
                  <a:gd name="T23" fmla="*/ 9 h 11"/>
                  <a:gd name="T24" fmla="*/ 50 w 51"/>
                  <a:gd name="T25" fmla="*/ 10 h 11"/>
                  <a:gd name="T26" fmla="*/ 50 w 51"/>
                  <a:gd name="T27" fmla="*/ 10 h 11"/>
                  <a:gd name="T28" fmla="*/ 10 w 51"/>
                  <a:gd name="T29" fmla="*/ 11 h 11"/>
                  <a:gd name="T30" fmla="*/ 9 w 51"/>
                  <a:gd name="T31" fmla="*/ 10 h 11"/>
                  <a:gd name="T32" fmla="*/ 11 w 51"/>
                  <a:gd name="T33" fmla="*/ 8 h 11"/>
                  <a:gd name="T34" fmla="*/ 48 w 51"/>
                  <a:gd name="T35" fmla="*/ 7 h 11"/>
                  <a:gd name="T36" fmla="*/ 48 w 51"/>
                  <a:gd name="T37" fmla="*/ 3 h 11"/>
                  <a:gd name="T38" fmla="*/ 6 w 51"/>
                  <a:gd name="T39" fmla="*/ 3 h 11"/>
                  <a:gd name="T40" fmla="*/ 11 w 51"/>
                  <a:gd name="T4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1" h="11">
                    <a:moveTo>
                      <a:pt x="9" y="1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1" y="1"/>
                      <a:pt x="51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9"/>
                      <a:pt x="51" y="9"/>
                      <a:pt x="51" y="9"/>
                    </a:cubicBezTo>
                    <a:cubicBezTo>
                      <a:pt x="51" y="10"/>
                      <a:pt x="51" y="10"/>
                      <a:pt x="50" y="10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9" y="10"/>
                      <a:pt x="9" y="10"/>
                      <a:pt x="9" y="10"/>
                    </a:cubicBezTo>
                    <a:close/>
                    <a:moveTo>
                      <a:pt x="11" y="8"/>
                    </a:moveTo>
                    <a:cubicBezTo>
                      <a:pt x="48" y="7"/>
                      <a:pt x="48" y="7"/>
                      <a:pt x="48" y="7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11" y="8"/>
                      <a:pt x="11" y="8"/>
                      <a:pt x="11" y="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0" name="Freeform 82"/>
              <p:cNvSpPr>
                <a:spLocks/>
              </p:cNvSpPr>
              <p:nvPr/>
            </p:nvSpPr>
            <p:spPr bwMode="auto">
              <a:xfrm>
                <a:off x="4206" y="1956"/>
                <a:ext cx="113" cy="109"/>
              </a:xfrm>
              <a:custGeom>
                <a:avLst/>
                <a:gdLst>
                  <a:gd name="T0" fmla="*/ 0 w 113"/>
                  <a:gd name="T1" fmla="*/ 3 h 109"/>
                  <a:gd name="T2" fmla="*/ 4 w 113"/>
                  <a:gd name="T3" fmla="*/ 109 h 109"/>
                  <a:gd name="T4" fmla="*/ 111 w 113"/>
                  <a:gd name="T5" fmla="*/ 109 h 109"/>
                  <a:gd name="T6" fmla="*/ 113 w 113"/>
                  <a:gd name="T7" fmla="*/ 0 h 109"/>
                  <a:gd name="T8" fmla="*/ 0 w 113"/>
                  <a:gd name="T9" fmla="*/ 3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09">
                    <a:moveTo>
                      <a:pt x="0" y="3"/>
                    </a:moveTo>
                    <a:lnTo>
                      <a:pt x="4" y="109"/>
                    </a:lnTo>
                    <a:lnTo>
                      <a:pt x="111" y="109"/>
                    </a:lnTo>
                    <a:lnTo>
                      <a:pt x="11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7E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1" name="Freeform 83"/>
              <p:cNvSpPr>
                <a:spLocks noEditPoints="1"/>
              </p:cNvSpPr>
              <p:nvPr/>
            </p:nvSpPr>
            <p:spPr bwMode="auto">
              <a:xfrm>
                <a:off x="4201" y="1952"/>
                <a:ext cx="123" cy="116"/>
              </a:xfrm>
              <a:custGeom>
                <a:avLst/>
                <a:gdLst>
                  <a:gd name="T0" fmla="*/ 4 w 52"/>
                  <a:gd name="T1" fmla="*/ 49 h 49"/>
                  <a:gd name="T2" fmla="*/ 2 w 52"/>
                  <a:gd name="T3" fmla="*/ 48 h 49"/>
                  <a:gd name="T4" fmla="*/ 2 w 52"/>
                  <a:gd name="T5" fmla="*/ 48 h 49"/>
                  <a:gd name="T6" fmla="*/ 0 w 52"/>
                  <a:gd name="T7" fmla="*/ 3 h 49"/>
                  <a:gd name="T8" fmla="*/ 1 w 52"/>
                  <a:gd name="T9" fmla="*/ 2 h 49"/>
                  <a:gd name="T10" fmla="*/ 1 w 52"/>
                  <a:gd name="T11" fmla="*/ 2 h 49"/>
                  <a:gd name="T12" fmla="*/ 2 w 52"/>
                  <a:gd name="T13" fmla="*/ 1 h 49"/>
                  <a:gd name="T14" fmla="*/ 2 w 52"/>
                  <a:gd name="T15" fmla="*/ 1 h 49"/>
                  <a:gd name="T16" fmla="*/ 50 w 52"/>
                  <a:gd name="T17" fmla="*/ 0 h 49"/>
                  <a:gd name="T18" fmla="*/ 51 w 52"/>
                  <a:gd name="T19" fmla="*/ 1 h 49"/>
                  <a:gd name="T20" fmla="*/ 51 w 52"/>
                  <a:gd name="T21" fmla="*/ 1 h 49"/>
                  <a:gd name="T22" fmla="*/ 52 w 52"/>
                  <a:gd name="T23" fmla="*/ 2 h 49"/>
                  <a:gd name="T24" fmla="*/ 52 w 52"/>
                  <a:gd name="T25" fmla="*/ 2 h 49"/>
                  <a:gd name="T26" fmla="*/ 51 w 52"/>
                  <a:gd name="T27" fmla="*/ 48 h 49"/>
                  <a:gd name="T28" fmla="*/ 49 w 52"/>
                  <a:gd name="T29" fmla="*/ 49 h 49"/>
                  <a:gd name="T30" fmla="*/ 49 w 52"/>
                  <a:gd name="T31" fmla="*/ 49 h 49"/>
                  <a:gd name="T32" fmla="*/ 4 w 52"/>
                  <a:gd name="T33" fmla="*/ 49 h 49"/>
                  <a:gd name="T34" fmla="*/ 5 w 52"/>
                  <a:gd name="T35" fmla="*/ 46 h 49"/>
                  <a:gd name="T36" fmla="*/ 48 w 52"/>
                  <a:gd name="T37" fmla="*/ 46 h 49"/>
                  <a:gd name="T38" fmla="*/ 48 w 52"/>
                  <a:gd name="T39" fmla="*/ 3 h 49"/>
                  <a:gd name="T40" fmla="*/ 3 w 52"/>
                  <a:gd name="T41" fmla="*/ 4 h 49"/>
                  <a:gd name="T42" fmla="*/ 5 w 52"/>
                  <a:gd name="T43" fmla="*/ 4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2" h="49">
                    <a:moveTo>
                      <a:pt x="4" y="49"/>
                    </a:moveTo>
                    <a:cubicBezTo>
                      <a:pt x="3" y="49"/>
                      <a:pt x="2" y="49"/>
                      <a:pt x="2" y="48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51" y="1"/>
                      <a:pt x="51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1"/>
                      <a:pt x="52" y="1"/>
                      <a:pt x="52" y="2"/>
                    </a:cubicBezTo>
                    <a:cubicBezTo>
                      <a:pt x="52" y="2"/>
                      <a:pt x="52" y="2"/>
                      <a:pt x="52" y="2"/>
                    </a:cubicBezTo>
                    <a:cubicBezTo>
                      <a:pt x="51" y="48"/>
                      <a:pt x="51" y="48"/>
                      <a:pt x="51" y="48"/>
                    </a:cubicBezTo>
                    <a:cubicBezTo>
                      <a:pt x="51" y="49"/>
                      <a:pt x="50" y="49"/>
                      <a:pt x="49" y="49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4" y="49"/>
                      <a:pt x="4" y="49"/>
                      <a:pt x="4" y="49"/>
                    </a:cubicBezTo>
                    <a:close/>
                    <a:moveTo>
                      <a:pt x="5" y="46"/>
                    </a:moveTo>
                    <a:cubicBezTo>
                      <a:pt x="48" y="46"/>
                      <a:pt x="48" y="46"/>
                      <a:pt x="48" y="46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5" y="46"/>
                      <a:pt x="5" y="46"/>
                      <a:pt x="5" y="4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2" name="Freeform 84"/>
              <p:cNvSpPr>
                <a:spLocks/>
              </p:cNvSpPr>
              <p:nvPr/>
            </p:nvSpPr>
            <p:spPr bwMode="auto">
              <a:xfrm>
                <a:off x="4206" y="1959"/>
                <a:ext cx="23" cy="106"/>
              </a:xfrm>
              <a:custGeom>
                <a:avLst/>
                <a:gdLst>
                  <a:gd name="T0" fmla="*/ 0 w 23"/>
                  <a:gd name="T1" fmla="*/ 0 h 106"/>
                  <a:gd name="T2" fmla="*/ 19 w 23"/>
                  <a:gd name="T3" fmla="*/ 16 h 106"/>
                  <a:gd name="T4" fmla="*/ 23 w 23"/>
                  <a:gd name="T5" fmla="*/ 106 h 106"/>
                  <a:gd name="T6" fmla="*/ 4 w 23"/>
                  <a:gd name="T7" fmla="*/ 106 h 106"/>
                  <a:gd name="T8" fmla="*/ 0 w 23"/>
                  <a:gd name="T9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06">
                    <a:moveTo>
                      <a:pt x="0" y="0"/>
                    </a:moveTo>
                    <a:lnTo>
                      <a:pt x="19" y="16"/>
                    </a:lnTo>
                    <a:lnTo>
                      <a:pt x="23" y="106"/>
                    </a:lnTo>
                    <a:lnTo>
                      <a:pt x="4" y="1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3" name="Freeform 85"/>
              <p:cNvSpPr>
                <a:spLocks noEditPoints="1"/>
              </p:cNvSpPr>
              <p:nvPr/>
            </p:nvSpPr>
            <p:spPr bwMode="auto">
              <a:xfrm>
                <a:off x="4201" y="1954"/>
                <a:ext cx="31" cy="114"/>
              </a:xfrm>
              <a:custGeom>
                <a:avLst/>
                <a:gdLst>
                  <a:gd name="T0" fmla="*/ 12 w 13"/>
                  <a:gd name="T1" fmla="*/ 48 h 48"/>
                  <a:gd name="T2" fmla="*/ 4 w 13"/>
                  <a:gd name="T3" fmla="*/ 48 h 48"/>
                  <a:gd name="T4" fmla="*/ 2 w 13"/>
                  <a:gd name="T5" fmla="*/ 47 h 48"/>
                  <a:gd name="T6" fmla="*/ 2 w 13"/>
                  <a:gd name="T7" fmla="*/ 47 h 48"/>
                  <a:gd name="T8" fmla="*/ 0 w 13"/>
                  <a:gd name="T9" fmla="*/ 2 h 48"/>
                  <a:gd name="T10" fmla="*/ 2 w 13"/>
                  <a:gd name="T11" fmla="*/ 2 h 48"/>
                  <a:gd name="T12" fmla="*/ 0 w 13"/>
                  <a:gd name="T13" fmla="*/ 2 h 48"/>
                  <a:gd name="T14" fmla="*/ 1 w 13"/>
                  <a:gd name="T15" fmla="*/ 0 h 48"/>
                  <a:gd name="T16" fmla="*/ 1 w 13"/>
                  <a:gd name="T17" fmla="*/ 0 h 48"/>
                  <a:gd name="T18" fmla="*/ 3 w 13"/>
                  <a:gd name="T19" fmla="*/ 1 h 48"/>
                  <a:gd name="T20" fmla="*/ 3 w 13"/>
                  <a:gd name="T21" fmla="*/ 1 h 48"/>
                  <a:gd name="T22" fmla="*/ 11 w 13"/>
                  <a:gd name="T23" fmla="*/ 8 h 48"/>
                  <a:gd name="T24" fmla="*/ 12 w 13"/>
                  <a:gd name="T25" fmla="*/ 9 h 48"/>
                  <a:gd name="T26" fmla="*/ 12 w 13"/>
                  <a:gd name="T27" fmla="*/ 9 h 48"/>
                  <a:gd name="T28" fmla="*/ 13 w 13"/>
                  <a:gd name="T29" fmla="*/ 47 h 48"/>
                  <a:gd name="T30" fmla="*/ 13 w 13"/>
                  <a:gd name="T31" fmla="*/ 48 h 48"/>
                  <a:gd name="T32" fmla="*/ 13 w 13"/>
                  <a:gd name="T33" fmla="*/ 48 h 48"/>
                  <a:gd name="T34" fmla="*/ 12 w 13"/>
                  <a:gd name="T35" fmla="*/ 48 h 48"/>
                  <a:gd name="T36" fmla="*/ 12 w 13"/>
                  <a:gd name="T37" fmla="*/ 48 h 48"/>
                  <a:gd name="T38" fmla="*/ 12 w 13"/>
                  <a:gd name="T39" fmla="*/ 48 h 48"/>
                  <a:gd name="T40" fmla="*/ 5 w 13"/>
                  <a:gd name="T41" fmla="*/ 45 h 48"/>
                  <a:gd name="T42" fmla="*/ 10 w 13"/>
                  <a:gd name="T43" fmla="*/ 45 h 48"/>
                  <a:gd name="T44" fmla="*/ 9 w 13"/>
                  <a:gd name="T45" fmla="*/ 10 h 48"/>
                  <a:gd name="T46" fmla="*/ 3 w 13"/>
                  <a:gd name="T47" fmla="*/ 5 h 48"/>
                  <a:gd name="T48" fmla="*/ 5 w 13"/>
                  <a:gd name="T49" fmla="*/ 4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" h="48">
                    <a:moveTo>
                      <a:pt x="12" y="48"/>
                    </a:moveTo>
                    <a:cubicBezTo>
                      <a:pt x="4" y="48"/>
                      <a:pt x="4" y="48"/>
                      <a:pt x="4" y="48"/>
                    </a:cubicBezTo>
                    <a:cubicBezTo>
                      <a:pt x="3" y="48"/>
                      <a:pt x="2" y="47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2" y="0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2" y="8"/>
                      <a:pt x="12" y="8"/>
                      <a:pt x="12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47"/>
                      <a:pt x="13" y="47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2" y="48"/>
                      <a:pt x="12" y="48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12" y="48"/>
                      <a:pt x="12" y="48"/>
                      <a:pt x="12" y="48"/>
                    </a:cubicBezTo>
                    <a:close/>
                    <a:moveTo>
                      <a:pt x="5" y="45"/>
                    </a:moveTo>
                    <a:cubicBezTo>
                      <a:pt x="10" y="45"/>
                      <a:pt x="10" y="45"/>
                      <a:pt x="10" y="45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4" name="Freeform 86"/>
              <p:cNvSpPr>
                <a:spLocks/>
              </p:cNvSpPr>
              <p:nvPr/>
            </p:nvSpPr>
            <p:spPr bwMode="auto">
              <a:xfrm>
                <a:off x="4206" y="1956"/>
                <a:ext cx="113" cy="19"/>
              </a:xfrm>
              <a:custGeom>
                <a:avLst/>
                <a:gdLst>
                  <a:gd name="T0" fmla="*/ 0 w 113"/>
                  <a:gd name="T1" fmla="*/ 3 h 19"/>
                  <a:gd name="T2" fmla="*/ 19 w 113"/>
                  <a:gd name="T3" fmla="*/ 19 h 19"/>
                  <a:gd name="T4" fmla="*/ 113 w 113"/>
                  <a:gd name="T5" fmla="*/ 19 h 19"/>
                  <a:gd name="T6" fmla="*/ 113 w 113"/>
                  <a:gd name="T7" fmla="*/ 0 h 19"/>
                  <a:gd name="T8" fmla="*/ 0 w 113"/>
                  <a:gd name="T9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9">
                    <a:moveTo>
                      <a:pt x="0" y="3"/>
                    </a:moveTo>
                    <a:lnTo>
                      <a:pt x="19" y="19"/>
                    </a:lnTo>
                    <a:lnTo>
                      <a:pt x="113" y="19"/>
                    </a:lnTo>
                    <a:lnTo>
                      <a:pt x="11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5" name="Freeform 87"/>
              <p:cNvSpPr>
                <a:spLocks noEditPoints="1"/>
              </p:cNvSpPr>
              <p:nvPr/>
            </p:nvSpPr>
            <p:spPr bwMode="auto">
              <a:xfrm>
                <a:off x="4201" y="1952"/>
                <a:ext cx="123" cy="26"/>
              </a:xfrm>
              <a:custGeom>
                <a:avLst/>
                <a:gdLst>
                  <a:gd name="T0" fmla="*/ 9 w 52"/>
                  <a:gd name="T1" fmla="*/ 11 h 11"/>
                  <a:gd name="T2" fmla="*/ 1 w 52"/>
                  <a:gd name="T3" fmla="*/ 4 h 11"/>
                  <a:gd name="T4" fmla="*/ 0 w 52"/>
                  <a:gd name="T5" fmla="*/ 2 h 11"/>
                  <a:gd name="T6" fmla="*/ 0 w 52"/>
                  <a:gd name="T7" fmla="*/ 2 h 11"/>
                  <a:gd name="T8" fmla="*/ 2 w 52"/>
                  <a:gd name="T9" fmla="*/ 1 h 11"/>
                  <a:gd name="T10" fmla="*/ 2 w 52"/>
                  <a:gd name="T11" fmla="*/ 1 h 11"/>
                  <a:gd name="T12" fmla="*/ 50 w 52"/>
                  <a:gd name="T13" fmla="*/ 0 h 11"/>
                  <a:gd name="T14" fmla="*/ 51 w 52"/>
                  <a:gd name="T15" fmla="*/ 1 h 11"/>
                  <a:gd name="T16" fmla="*/ 51 w 52"/>
                  <a:gd name="T17" fmla="*/ 1 h 11"/>
                  <a:gd name="T18" fmla="*/ 52 w 52"/>
                  <a:gd name="T19" fmla="*/ 2 h 11"/>
                  <a:gd name="T20" fmla="*/ 52 w 52"/>
                  <a:gd name="T21" fmla="*/ 2 h 11"/>
                  <a:gd name="T22" fmla="*/ 51 w 52"/>
                  <a:gd name="T23" fmla="*/ 10 h 11"/>
                  <a:gd name="T24" fmla="*/ 50 w 52"/>
                  <a:gd name="T25" fmla="*/ 11 h 11"/>
                  <a:gd name="T26" fmla="*/ 50 w 52"/>
                  <a:gd name="T27" fmla="*/ 11 h 11"/>
                  <a:gd name="T28" fmla="*/ 10 w 52"/>
                  <a:gd name="T29" fmla="*/ 11 h 11"/>
                  <a:gd name="T30" fmla="*/ 9 w 52"/>
                  <a:gd name="T31" fmla="*/ 11 h 11"/>
                  <a:gd name="T32" fmla="*/ 11 w 52"/>
                  <a:gd name="T33" fmla="*/ 8 h 11"/>
                  <a:gd name="T34" fmla="*/ 48 w 52"/>
                  <a:gd name="T35" fmla="*/ 8 h 11"/>
                  <a:gd name="T36" fmla="*/ 48 w 52"/>
                  <a:gd name="T37" fmla="*/ 3 h 11"/>
                  <a:gd name="T38" fmla="*/ 6 w 52"/>
                  <a:gd name="T39" fmla="*/ 4 h 11"/>
                  <a:gd name="T40" fmla="*/ 11 w 52"/>
                  <a:gd name="T4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2" h="11">
                    <a:moveTo>
                      <a:pt x="9" y="11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0" y="3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51" y="1"/>
                      <a:pt x="51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1"/>
                      <a:pt x="52" y="2"/>
                      <a:pt x="52" y="2"/>
                    </a:cubicBezTo>
                    <a:cubicBezTo>
                      <a:pt x="52" y="2"/>
                      <a:pt x="52" y="2"/>
                      <a:pt x="52" y="2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11"/>
                      <a:pt x="51" y="11"/>
                      <a:pt x="50" y="11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9" y="11"/>
                      <a:pt x="9" y="11"/>
                      <a:pt x="9" y="11"/>
                    </a:cubicBezTo>
                    <a:close/>
                    <a:moveTo>
                      <a:pt x="11" y="8"/>
                    </a:moveTo>
                    <a:cubicBezTo>
                      <a:pt x="48" y="8"/>
                      <a:pt x="48" y="8"/>
                      <a:pt x="48" y="8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11" y="8"/>
                      <a:pt x="11" y="8"/>
                      <a:pt x="11" y="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6" name="Freeform 88"/>
              <p:cNvSpPr>
                <a:spLocks/>
              </p:cNvSpPr>
              <p:nvPr/>
            </p:nvSpPr>
            <p:spPr bwMode="auto">
              <a:xfrm>
                <a:off x="4362" y="1956"/>
                <a:ext cx="113" cy="109"/>
              </a:xfrm>
              <a:custGeom>
                <a:avLst/>
                <a:gdLst>
                  <a:gd name="T0" fmla="*/ 0 w 113"/>
                  <a:gd name="T1" fmla="*/ 3 h 109"/>
                  <a:gd name="T2" fmla="*/ 5 w 113"/>
                  <a:gd name="T3" fmla="*/ 109 h 109"/>
                  <a:gd name="T4" fmla="*/ 113 w 113"/>
                  <a:gd name="T5" fmla="*/ 109 h 109"/>
                  <a:gd name="T6" fmla="*/ 113 w 113"/>
                  <a:gd name="T7" fmla="*/ 0 h 109"/>
                  <a:gd name="T8" fmla="*/ 0 w 113"/>
                  <a:gd name="T9" fmla="*/ 3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09">
                    <a:moveTo>
                      <a:pt x="0" y="3"/>
                    </a:moveTo>
                    <a:lnTo>
                      <a:pt x="5" y="109"/>
                    </a:lnTo>
                    <a:lnTo>
                      <a:pt x="113" y="109"/>
                    </a:lnTo>
                    <a:lnTo>
                      <a:pt x="11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7E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7" name="Freeform 89"/>
              <p:cNvSpPr>
                <a:spLocks noEditPoints="1"/>
              </p:cNvSpPr>
              <p:nvPr/>
            </p:nvSpPr>
            <p:spPr bwMode="auto">
              <a:xfrm>
                <a:off x="4357" y="1954"/>
                <a:ext cx="123" cy="116"/>
              </a:xfrm>
              <a:custGeom>
                <a:avLst/>
                <a:gdLst>
                  <a:gd name="T0" fmla="*/ 4 w 52"/>
                  <a:gd name="T1" fmla="*/ 48 h 49"/>
                  <a:gd name="T2" fmla="*/ 3 w 52"/>
                  <a:gd name="T3" fmla="*/ 47 h 49"/>
                  <a:gd name="T4" fmla="*/ 3 w 52"/>
                  <a:gd name="T5" fmla="*/ 47 h 49"/>
                  <a:gd name="T6" fmla="*/ 0 w 52"/>
                  <a:gd name="T7" fmla="*/ 2 h 49"/>
                  <a:gd name="T8" fmla="*/ 1 w 52"/>
                  <a:gd name="T9" fmla="*/ 1 h 49"/>
                  <a:gd name="T10" fmla="*/ 1 w 52"/>
                  <a:gd name="T11" fmla="*/ 1 h 49"/>
                  <a:gd name="T12" fmla="*/ 2 w 52"/>
                  <a:gd name="T13" fmla="*/ 1 h 49"/>
                  <a:gd name="T14" fmla="*/ 2 w 52"/>
                  <a:gd name="T15" fmla="*/ 1 h 49"/>
                  <a:gd name="T16" fmla="*/ 50 w 52"/>
                  <a:gd name="T17" fmla="*/ 0 h 49"/>
                  <a:gd name="T18" fmla="*/ 51 w 52"/>
                  <a:gd name="T19" fmla="*/ 0 h 49"/>
                  <a:gd name="T20" fmla="*/ 51 w 52"/>
                  <a:gd name="T21" fmla="*/ 0 h 49"/>
                  <a:gd name="T22" fmla="*/ 52 w 52"/>
                  <a:gd name="T23" fmla="*/ 1 h 49"/>
                  <a:gd name="T24" fmla="*/ 52 w 52"/>
                  <a:gd name="T25" fmla="*/ 1 h 49"/>
                  <a:gd name="T26" fmla="*/ 51 w 52"/>
                  <a:gd name="T27" fmla="*/ 47 h 49"/>
                  <a:gd name="T28" fmla="*/ 50 w 52"/>
                  <a:gd name="T29" fmla="*/ 49 h 49"/>
                  <a:gd name="T30" fmla="*/ 50 w 52"/>
                  <a:gd name="T31" fmla="*/ 49 h 49"/>
                  <a:gd name="T32" fmla="*/ 4 w 52"/>
                  <a:gd name="T33" fmla="*/ 48 h 49"/>
                  <a:gd name="T34" fmla="*/ 6 w 52"/>
                  <a:gd name="T35" fmla="*/ 45 h 49"/>
                  <a:gd name="T36" fmla="*/ 48 w 52"/>
                  <a:gd name="T37" fmla="*/ 46 h 49"/>
                  <a:gd name="T38" fmla="*/ 49 w 52"/>
                  <a:gd name="T39" fmla="*/ 3 h 49"/>
                  <a:gd name="T40" fmla="*/ 4 w 52"/>
                  <a:gd name="T41" fmla="*/ 4 h 49"/>
                  <a:gd name="T42" fmla="*/ 6 w 52"/>
                  <a:gd name="T43" fmla="*/ 45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2" h="49">
                    <a:moveTo>
                      <a:pt x="4" y="48"/>
                    </a:moveTo>
                    <a:cubicBezTo>
                      <a:pt x="3" y="48"/>
                      <a:pt x="3" y="48"/>
                      <a:pt x="3" y="47"/>
                    </a:cubicBezTo>
                    <a:cubicBezTo>
                      <a:pt x="3" y="47"/>
                      <a:pt x="3" y="47"/>
                      <a:pt x="3" y="4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2" y="0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1" y="48"/>
                      <a:pt x="51" y="49"/>
                      <a:pt x="50" y="49"/>
                    </a:cubicBezTo>
                    <a:cubicBezTo>
                      <a:pt x="50" y="49"/>
                      <a:pt x="50" y="49"/>
                      <a:pt x="50" y="49"/>
                    </a:cubicBezTo>
                    <a:cubicBezTo>
                      <a:pt x="4" y="48"/>
                      <a:pt x="4" y="48"/>
                      <a:pt x="4" y="48"/>
                    </a:cubicBezTo>
                    <a:close/>
                    <a:moveTo>
                      <a:pt x="6" y="45"/>
                    </a:moveTo>
                    <a:cubicBezTo>
                      <a:pt x="48" y="46"/>
                      <a:pt x="48" y="46"/>
                      <a:pt x="48" y="46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6" y="45"/>
                      <a:pt x="6" y="45"/>
                      <a:pt x="6" y="4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8" name="Freeform 90"/>
              <p:cNvSpPr>
                <a:spLocks/>
              </p:cNvSpPr>
              <p:nvPr/>
            </p:nvSpPr>
            <p:spPr bwMode="auto">
              <a:xfrm>
                <a:off x="4362" y="1959"/>
                <a:ext cx="23" cy="106"/>
              </a:xfrm>
              <a:custGeom>
                <a:avLst/>
                <a:gdLst>
                  <a:gd name="T0" fmla="*/ 0 w 23"/>
                  <a:gd name="T1" fmla="*/ 0 h 106"/>
                  <a:gd name="T2" fmla="*/ 21 w 23"/>
                  <a:gd name="T3" fmla="*/ 16 h 106"/>
                  <a:gd name="T4" fmla="*/ 23 w 23"/>
                  <a:gd name="T5" fmla="*/ 106 h 106"/>
                  <a:gd name="T6" fmla="*/ 5 w 23"/>
                  <a:gd name="T7" fmla="*/ 106 h 106"/>
                  <a:gd name="T8" fmla="*/ 0 w 23"/>
                  <a:gd name="T9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06">
                    <a:moveTo>
                      <a:pt x="0" y="0"/>
                    </a:moveTo>
                    <a:lnTo>
                      <a:pt x="21" y="16"/>
                    </a:lnTo>
                    <a:lnTo>
                      <a:pt x="23" y="106"/>
                    </a:lnTo>
                    <a:lnTo>
                      <a:pt x="5" y="1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9" name="Freeform 91"/>
              <p:cNvSpPr>
                <a:spLocks noEditPoints="1"/>
              </p:cNvSpPr>
              <p:nvPr/>
            </p:nvSpPr>
            <p:spPr bwMode="auto">
              <a:xfrm>
                <a:off x="4359" y="1954"/>
                <a:ext cx="31" cy="114"/>
              </a:xfrm>
              <a:custGeom>
                <a:avLst/>
                <a:gdLst>
                  <a:gd name="T0" fmla="*/ 3 w 13"/>
                  <a:gd name="T1" fmla="*/ 48 h 48"/>
                  <a:gd name="T2" fmla="*/ 2 w 13"/>
                  <a:gd name="T3" fmla="*/ 47 h 48"/>
                  <a:gd name="T4" fmla="*/ 2 w 13"/>
                  <a:gd name="T5" fmla="*/ 47 h 48"/>
                  <a:gd name="T6" fmla="*/ 0 w 13"/>
                  <a:gd name="T7" fmla="*/ 2 h 48"/>
                  <a:gd name="T8" fmla="*/ 1 w 13"/>
                  <a:gd name="T9" fmla="*/ 2 h 48"/>
                  <a:gd name="T10" fmla="*/ 0 w 13"/>
                  <a:gd name="T11" fmla="*/ 2 h 48"/>
                  <a:gd name="T12" fmla="*/ 0 w 13"/>
                  <a:gd name="T13" fmla="*/ 1 h 48"/>
                  <a:gd name="T14" fmla="*/ 0 w 13"/>
                  <a:gd name="T15" fmla="*/ 1 h 48"/>
                  <a:gd name="T16" fmla="*/ 2 w 13"/>
                  <a:gd name="T17" fmla="*/ 1 h 48"/>
                  <a:gd name="T18" fmla="*/ 2 w 13"/>
                  <a:gd name="T19" fmla="*/ 1 h 48"/>
                  <a:gd name="T20" fmla="*/ 11 w 13"/>
                  <a:gd name="T21" fmla="*/ 8 h 48"/>
                  <a:gd name="T22" fmla="*/ 11 w 13"/>
                  <a:gd name="T23" fmla="*/ 9 h 48"/>
                  <a:gd name="T24" fmla="*/ 11 w 13"/>
                  <a:gd name="T25" fmla="*/ 9 h 48"/>
                  <a:gd name="T26" fmla="*/ 13 w 13"/>
                  <a:gd name="T27" fmla="*/ 47 h 48"/>
                  <a:gd name="T28" fmla="*/ 12 w 13"/>
                  <a:gd name="T29" fmla="*/ 48 h 48"/>
                  <a:gd name="T30" fmla="*/ 12 w 13"/>
                  <a:gd name="T31" fmla="*/ 48 h 48"/>
                  <a:gd name="T32" fmla="*/ 11 w 13"/>
                  <a:gd name="T33" fmla="*/ 48 h 48"/>
                  <a:gd name="T34" fmla="*/ 11 w 13"/>
                  <a:gd name="T35" fmla="*/ 48 h 48"/>
                  <a:gd name="T36" fmla="*/ 3 w 13"/>
                  <a:gd name="T37" fmla="*/ 48 h 48"/>
                  <a:gd name="T38" fmla="*/ 5 w 13"/>
                  <a:gd name="T39" fmla="*/ 45 h 48"/>
                  <a:gd name="T40" fmla="*/ 10 w 13"/>
                  <a:gd name="T41" fmla="*/ 45 h 48"/>
                  <a:gd name="T42" fmla="*/ 8 w 13"/>
                  <a:gd name="T43" fmla="*/ 10 h 48"/>
                  <a:gd name="T44" fmla="*/ 3 w 13"/>
                  <a:gd name="T45" fmla="*/ 5 h 48"/>
                  <a:gd name="T46" fmla="*/ 5 w 13"/>
                  <a:gd name="T47" fmla="*/ 4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" h="48">
                    <a:moveTo>
                      <a:pt x="3" y="48"/>
                    </a:moveTo>
                    <a:cubicBezTo>
                      <a:pt x="2" y="48"/>
                      <a:pt x="2" y="48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2" y="0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8"/>
                      <a:pt x="11" y="9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47"/>
                      <a:pt x="13" y="48"/>
                      <a:pt x="12" y="48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12" y="48"/>
                      <a:pt x="12" y="48"/>
                      <a:pt x="11" y="48"/>
                    </a:cubicBezTo>
                    <a:cubicBezTo>
                      <a:pt x="11" y="48"/>
                      <a:pt x="11" y="48"/>
                      <a:pt x="11" y="48"/>
                    </a:cubicBezTo>
                    <a:cubicBezTo>
                      <a:pt x="3" y="48"/>
                      <a:pt x="3" y="48"/>
                      <a:pt x="3" y="48"/>
                    </a:cubicBezTo>
                    <a:close/>
                    <a:moveTo>
                      <a:pt x="5" y="45"/>
                    </a:moveTo>
                    <a:cubicBezTo>
                      <a:pt x="10" y="45"/>
                      <a:pt x="10" y="45"/>
                      <a:pt x="10" y="45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0" name="Freeform 92"/>
              <p:cNvSpPr>
                <a:spLocks/>
              </p:cNvSpPr>
              <p:nvPr/>
            </p:nvSpPr>
            <p:spPr bwMode="auto">
              <a:xfrm>
                <a:off x="4362" y="1956"/>
                <a:ext cx="113" cy="19"/>
              </a:xfrm>
              <a:custGeom>
                <a:avLst/>
                <a:gdLst>
                  <a:gd name="T0" fmla="*/ 0 w 113"/>
                  <a:gd name="T1" fmla="*/ 3 h 19"/>
                  <a:gd name="T2" fmla="*/ 21 w 113"/>
                  <a:gd name="T3" fmla="*/ 19 h 19"/>
                  <a:gd name="T4" fmla="*/ 113 w 113"/>
                  <a:gd name="T5" fmla="*/ 19 h 19"/>
                  <a:gd name="T6" fmla="*/ 113 w 113"/>
                  <a:gd name="T7" fmla="*/ 0 h 19"/>
                  <a:gd name="T8" fmla="*/ 0 w 113"/>
                  <a:gd name="T9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9">
                    <a:moveTo>
                      <a:pt x="0" y="3"/>
                    </a:moveTo>
                    <a:lnTo>
                      <a:pt x="21" y="19"/>
                    </a:lnTo>
                    <a:lnTo>
                      <a:pt x="113" y="19"/>
                    </a:lnTo>
                    <a:lnTo>
                      <a:pt x="11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1" name="Freeform 93"/>
              <p:cNvSpPr>
                <a:spLocks noEditPoints="1"/>
              </p:cNvSpPr>
              <p:nvPr/>
            </p:nvSpPr>
            <p:spPr bwMode="auto">
              <a:xfrm>
                <a:off x="4357" y="1954"/>
                <a:ext cx="123" cy="26"/>
              </a:xfrm>
              <a:custGeom>
                <a:avLst/>
                <a:gdLst>
                  <a:gd name="T0" fmla="*/ 10 w 52"/>
                  <a:gd name="T1" fmla="*/ 10 h 11"/>
                  <a:gd name="T2" fmla="*/ 1 w 52"/>
                  <a:gd name="T3" fmla="*/ 3 h 11"/>
                  <a:gd name="T4" fmla="*/ 1 w 52"/>
                  <a:gd name="T5" fmla="*/ 1 h 11"/>
                  <a:gd name="T6" fmla="*/ 1 w 52"/>
                  <a:gd name="T7" fmla="*/ 1 h 11"/>
                  <a:gd name="T8" fmla="*/ 2 w 52"/>
                  <a:gd name="T9" fmla="*/ 0 h 11"/>
                  <a:gd name="T10" fmla="*/ 2 w 52"/>
                  <a:gd name="T11" fmla="*/ 0 h 11"/>
                  <a:gd name="T12" fmla="*/ 50 w 52"/>
                  <a:gd name="T13" fmla="*/ 0 h 11"/>
                  <a:gd name="T14" fmla="*/ 51 w 52"/>
                  <a:gd name="T15" fmla="*/ 0 h 11"/>
                  <a:gd name="T16" fmla="*/ 51 w 52"/>
                  <a:gd name="T17" fmla="*/ 0 h 11"/>
                  <a:gd name="T18" fmla="*/ 52 w 52"/>
                  <a:gd name="T19" fmla="*/ 1 h 11"/>
                  <a:gd name="T20" fmla="*/ 52 w 52"/>
                  <a:gd name="T21" fmla="*/ 1 h 11"/>
                  <a:gd name="T22" fmla="*/ 52 w 52"/>
                  <a:gd name="T23" fmla="*/ 9 h 11"/>
                  <a:gd name="T24" fmla="*/ 50 w 52"/>
                  <a:gd name="T25" fmla="*/ 10 h 11"/>
                  <a:gd name="T26" fmla="*/ 50 w 52"/>
                  <a:gd name="T27" fmla="*/ 10 h 11"/>
                  <a:gd name="T28" fmla="*/ 11 w 52"/>
                  <a:gd name="T29" fmla="*/ 11 h 11"/>
                  <a:gd name="T30" fmla="*/ 10 w 52"/>
                  <a:gd name="T31" fmla="*/ 10 h 11"/>
                  <a:gd name="T32" fmla="*/ 11 w 52"/>
                  <a:gd name="T33" fmla="*/ 8 h 11"/>
                  <a:gd name="T34" fmla="*/ 49 w 52"/>
                  <a:gd name="T35" fmla="*/ 7 h 11"/>
                  <a:gd name="T36" fmla="*/ 49 w 52"/>
                  <a:gd name="T37" fmla="*/ 3 h 11"/>
                  <a:gd name="T38" fmla="*/ 6 w 52"/>
                  <a:gd name="T39" fmla="*/ 3 h 11"/>
                  <a:gd name="T40" fmla="*/ 11 w 52"/>
                  <a:gd name="T4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2" h="11">
                    <a:moveTo>
                      <a:pt x="10" y="1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0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2" y="0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52" y="10"/>
                      <a:pt x="51" y="10"/>
                      <a:pt x="50" y="10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0" y="10"/>
                      <a:pt x="10" y="10"/>
                      <a:pt x="10" y="10"/>
                    </a:cubicBezTo>
                    <a:close/>
                    <a:moveTo>
                      <a:pt x="11" y="8"/>
                    </a:moveTo>
                    <a:cubicBezTo>
                      <a:pt x="49" y="7"/>
                      <a:pt x="49" y="7"/>
                      <a:pt x="49" y="7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11" y="8"/>
                      <a:pt x="11" y="8"/>
                      <a:pt x="11" y="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2" name="Freeform 94"/>
              <p:cNvSpPr>
                <a:spLocks/>
              </p:cNvSpPr>
              <p:nvPr/>
            </p:nvSpPr>
            <p:spPr bwMode="auto">
              <a:xfrm>
                <a:off x="3174" y="1224"/>
                <a:ext cx="492" cy="124"/>
              </a:xfrm>
              <a:custGeom>
                <a:avLst/>
                <a:gdLst>
                  <a:gd name="T0" fmla="*/ 0 w 492"/>
                  <a:gd name="T1" fmla="*/ 121 h 124"/>
                  <a:gd name="T2" fmla="*/ 487 w 492"/>
                  <a:gd name="T3" fmla="*/ 124 h 124"/>
                  <a:gd name="T4" fmla="*/ 492 w 492"/>
                  <a:gd name="T5" fmla="*/ 0 h 124"/>
                  <a:gd name="T6" fmla="*/ 151 w 492"/>
                  <a:gd name="T7" fmla="*/ 0 h 124"/>
                  <a:gd name="T8" fmla="*/ 0 w 492"/>
                  <a:gd name="T9" fmla="*/ 121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2" h="124">
                    <a:moveTo>
                      <a:pt x="0" y="121"/>
                    </a:moveTo>
                    <a:lnTo>
                      <a:pt x="487" y="124"/>
                    </a:lnTo>
                    <a:lnTo>
                      <a:pt x="492" y="0"/>
                    </a:lnTo>
                    <a:lnTo>
                      <a:pt x="151" y="0"/>
                    </a:lnTo>
                    <a:lnTo>
                      <a:pt x="0" y="121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3" name="Freeform 95"/>
              <p:cNvSpPr>
                <a:spLocks noEditPoints="1"/>
              </p:cNvSpPr>
              <p:nvPr/>
            </p:nvSpPr>
            <p:spPr bwMode="auto">
              <a:xfrm>
                <a:off x="3169" y="1222"/>
                <a:ext cx="502" cy="128"/>
              </a:xfrm>
              <a:custGeom>
                <a:avLst/>
                <a:gdLst>
                  <a:gd name="T0" fmla="*/ 208 w 212"/>
                  <a:gd name="T1" fmla="*/ 54 h 54"/>
                  <a:gd name="T2" fmla="*/ 2 w 212"/>
                  <a:gd name="T3" fmla="*/ 54 h 54"/>
                  <a:gd name="T4" fmla="*/ 1 w 212"/>
                  <a:gd name="T5" fmla="*/ 53 h 54"/>
                  <a:gd name="T6" fmla="*/ 1 w 212"/>
                  <a:gd name="T7" fmla="*/ 53 h 54"/>
                  <a:gd name="T8" fmla="*/ 1 w 212"/>
                  <a:gd name="T9" fmla="*/ 51 h 54"/>
                  <a:gd name="T10" fmla="*/ 1 w 212"/>
                  <a:gd name="T11" fmla="*/ 51 h 54"/>
                  <a:gd name="T12" fmla="*/ 65 w 212"/>
                  <a:gd name="T13" fmla="*/ 0 h 54"/>
                  <a:gd name="T14" fmla="*/ 66 w 212"/>
                  <a:gd name="T15" fmla="*/ 0 h 54"/>
                  <a:gd name="T16" fmla="*/ 210 w 212"/>
                  <a:gd name="T17" fmla="*/ 0 h 54"/>
                  <a:gd name="T18" fmla="*/ 211 w 212"/>
                  <a:gd name="T19" fmla="*/ 0 h 54"/>
                  <a:gd name="T20" fmla="*/ 211 w 212"/>
                  <a:gd name="T21" fmla="*/ 0 h 54"/>
                  <a:gd name="T22" fmla="*/ 212 w 212"/>
                  <a:gd name="T23" fmla="*/ 1 h 54"/>
                  <a:gd name="T24" fmla="*/ 212 w 212"/>
                  <a:gd name="T25" fmla="*/ 1 h 54"/>
                  <a:gd name="T26" fmla="*/ 209 w 212"/>
                  <a:gd name="T27" fmla="*/ 53 h 54"/>
                  <a:gd name="T28" fmla="*/ 208 w 212"/>
                  <a:gd name="T29" fmla="*/ 54 h 54"/>
                  <a:gd name="T30" fmla="*/ 208 w 212"/>
                  <a:gd name="T31" fmla="*/ 54 h 54"/>
                  <a:gd name="T32" fmla="*/ 208 w 212"/>
                  <a:gd name="T33" fmla="*/ 54 h 54"/>
                  <a:gd name="T34" fmla="*/ 206 w 212"/>
                  <a:gd name="T35" fmla="*/ 51 h 54"/>
                  <a:gd name="T36" fmla="*/ 209 w 212"/>
                  <a:gd name="T37" fmla="*/ 3 h 54"/>
                  <a:gd name="T38" fmla="*/ 66 w 212"/>
                  <a:gd name="T39" fmla="*/ 3 h 54"/>
                  <a:gd name="T40" fmla="*/ 6 w 212"/>
                  <a:gd name="T41" fmla="*/ 51 h 54"/>
                  <a:gd name="T42" fmla="*/ 206 w 212"/>
                  <a:gd name="T43" fmla="*/ 5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12" h="54">
                    <a:moveTo>
                      <a:pt x="208" y="54"/>
                    </a:moveTo>
                    <a:cubicBezTo>
                      <a:pt x="2" y="54"/>
                      <a:pt x="2" y="54"/>
                      <a:pt x="2" y="54"/>
                    </a:cubicBezTo>
                    <a:cubicBezTo>
                      <a:pt x="1" y="54"/>
                      <a:pt x="1" y="53"/>
                      <a:pt x="1" y="53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0" y="52"/>
                      <a:pt x="1" y="51"/>
                      <a:pt x="1" y="51"/>
                    </a:cubicBezTo>
                    <a:cubicBezTo>
                      <a:pt x="1" y="51"/>
                      <a:pt x="1" y="51"/>
                      <a:pt x="1" y="51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210" y="0"/>
                      <a:pt x="210" y="0"/>
                      <a:pt x="210" y="0"/>
                    </a:cubicBezTo>
                    <a:cubicBezTo>
                      <a:pt x="211" y="0"/>
                      <a:pt x="211" y="0"/>
                      <a:pt x="211" y="0"/>
                    </a:cubicBezTo>
                    <a:cubicBezTo>
                      <a:pt x="211" y="0"/>
                      <a:pt x="211" y="0"/>
                      <a:pt x="211" y="0"/>
                    </a:cubicBezTo>
                    <a:cubicBezTo>
                      <a:pt x="212" y="0"/>
                      <a:pt x="212" y="1"/>
                      <a:pt x="212" y="1"/>
                    </a:cubicBezTo>
                    <a:cubicBezTo>
                      <a:pt x="212" y="1"/>
                      <a:pt x="212" y="1"/>
                      <a:pt x="212" y="1"/>
                    </a:cubicBezTo>
                    <a:cubicBezTo>
                      <a:pt x="209" y="53"/>
                      <a:pt x="209" y="53"/>
                      <a:pt x="209" y="53"/>
                    </a:cubicBezTo>
                    <a:cubicBezTo>
                      <a:pt x="209" y="54"/>
                      <a:pt x="208" y="54"/>
                      <a:pt x="208" y="54"/>
                    </a:cubicBezTo>
                    <a:cubicBezTo>
                      <a:pt x="208" y="54"/>
                      <a:pt x="208" y="54"/>
                      <a:pt x="208" y="54"/>
                    </a:cubicBezTo>
                    <a:cubicBezTo>
                      <a:pt x="208" y="54"/>
                      <a:pt x="208" y="54"/>
                      <a:pt x="208" y="54"/>
                    </a:cubicBezTo>
                    <a:close/>
                    <a:moveTo>
                      <a:pt x="206" y="51"/>
                    </a:moveTo>
                    <a:cubicBezTo>
                      <a:pt x="209" y="3"/>
                      <a:pt x="209" y="3"/>
                      <a:pt x="209" y="3"/>
                    </a:cubicBezTo>
                    <a:cubicBezTo>
                      <a:pt x="66" y="3"/>
                      <a:pt x="66" y="3"/>
                      <a:pt x="66" y="3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206" y="51"/>
                      <a:pt x="206" y="51"/>
                      <a:pt x="206" y="51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4" name="Freeform 96"/>
              <p:cNvSpPr>
                <a:spLocks/>
              </p:cNvSpPr>
              <p:nvPr/>
            </p:nvSpPr>
            <p:spPr bwMode="auto">
              <a:xfrm>
                <a:off x="3155" y="1345"/>
                <a:ext cx="518" cy="813"/>
              </a:xfrm>
              <a:custGeom>
                <a:avLst/>
                <a:gdLst>
                  <a:gd name="T0" fmla="*/ 0 w 518"/>
                  <a:gd name="T1" fmla="*/ 813 h 813"/>
                  <a:gd name="T2" fmla="*/ 17 w 518"/>
                  <a:gd name="T3" fmla="*/ 0 h 813"/>
                  <a:gd name="T4" fmla="*/ 499 w 518"/>
                  <a:gd name="T5" fmla="*/ 0 h 813"/>
                  <a:gd name="T6" fmla="*/ 518 w 518"/>
                  <a:gd name="T7" fmla="*/ 813 h 813"/>
                  <a:gd name="T8" fmla="*/ 0 w 518"/>
                  <a:gd name="T9" fmla="*/ 813 h 8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8" h="813">
                    <a:moveTo>
                      <a:pt x="0" y="813"/>
                    </a:moveTo>
                    <a:lnTo>
                      <a:pt x="17" y="0"/>
                    </a:lnTo>
                    <a:lnTo>
                      <a:pt x="499" y="0"/>
                    </a:lnTo>
                    <a:lnTo>
                      <a:pt x="518" y="813"/>
                    </a:lnTo>
                    <a:lnTo>
                      <a:pt x="0" y="8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5" name="Freeform 97"/>
              <p:cNvSpPr>
                <a:spLocks noEditPoints="1"/>
              </p:cNvSpPr>
              <p:nvPr/>
            </p:nvSpPr>
            <p:spPr bwMode="auto">
              <a:xfrm>
                <a:off x="3153" y="1343"/>
                <a:ext cx="525" cy="817"/>
              </a:xfrm>
              <a:custGeom>
                <a:avLst/>
                <a:gdLst>
                  <a:gd name="T0" fmla="*/ 1 w 222"/>
                  <a:gd name="T1" fmla="*/ 345 h 345"/>
                  <a:gd name="T2" fmla="*/ 1 w 222"/>
                  <a:gd name="T3" fmla="*/ 344 h 345"/>
                  <a:gd name="T4" fmla="*/ 3 w 222"/>
                  <a:gd name="T5" fmla="*/ 344 h 345"/>
                  <a:gd name="T6" fmla="*/ 1 w 222"/>
                  <a:gd name="T7" fmla="*/ 344 h 345"/>
                  <a:gd name="T8" fmla="*/ 1 w 222"/>
                  <a:gd name="T9" fmla="*/ 345 h 345"/>
                  <a:gd name="T10" fmla="*/ 0 w 222"/>
                  <a:gd name="T11" fmla="*/ 345 h 345"/>
                  <a:gd name="T12" fmla="*/ 0 w 222"/>
                  <a:gd name="T13" fmla="*/ 345 h 345"/>
                  <a:gd name="T14" fmla="*/ 0 w 222"/>
                  <a:gd name="T15" fmla="*/ 344 h 345"/>
                  <a:gd name="T16" fmla="*/ 0 w 222"/>
                  <a:gd name="T17" fmla="*/ 344 h 345"/>
                  <a:gd name="T18" fmla="*/ 7 w 222"/>
                  <a:gd name="T19" fmla="*/ 1 h 345"/>
                  <a:gd name="T20" fmla="*/ 8 w 222"/>
                  <a:gd name="T21" fmla="*/ 0 h 345"/>
                  <a:gd name="T22" fmla="*/ 8 w 222"/>
                  <a:gd name="T23" fmla="*/ 0 h 345"/>
                  <a:gd name="T24" fmla="*/ 212 w 222"/>
                  <a:gd name="T25" fmla="*/ 0 h 345"/>
                  <a:gd name="T26" fmla="*/ 213 w 222"/>
                  <a:gd name="T27" fmla="*/ 1 h 345"/>
                  <a:gd name="T28" fmla="*/ 213 w 222"/>
                  <a:gd name="T29" fmla="*/ 1 h 345"/>
                  <a:gd name="T30" fmla="*/ 222 w 222"/>
                  <a:gd name="T31" fmla="*/ 344 h 345"/>
                  <a:gd name="T32" fmla="*/ 221 w 222"/>
                  <a:gd name="T33" fmla="*/ 345 h 345"/>
                  <a:gd name="T34" fmla="*/ 221 w 222"/>
                  <a:gd name="T35" fmla="*/ 345 h 345"/>
                  <a:gd name="T36" fmla="*/ 220 w 222"/>
                  <a:gd name="T37" fmla="*/ 345 h 345"/>
                  <a:gd name="T38" fmla="*/ 220 w 222"/>
                  <a:gd name="T39" fmla="*/ 345 h 345"/>
                  <a:gd name="T40" fmla="*/ 1 w 222"/>
                  <a:gd name="T41" fmla="*/ 345 h 345"/>
                  <a:gd name="T42" fmla="*/ 219 w 222"/>
                  <a:gd name="T43" fmla="*/ 342 h 345"/>
                  <a:gd name="T44" fmla="*/ 210 w 222"/>
                  <a:gd name="T45" fmla="*/ 3 h 345"/>
                  <a:gd name="T46" fmla="*/ 10 w 222"/>
                  <a:gd name="T47" fmla="*/ 3 h 345"/>
                  <a:gd name="T48" fmla="*/ 3 w 222"/>
                  <a:gd name="T49" fmla="*/ 342 h 345"/>
                  <a:gd name="T50" fmla="*/ 219 w 222"/>
                  <a:gd name="T51" fmla="*/ 342 h 3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22" h="345">
                    <a:moveTo>
                      <a:pt x="1" y="345"/>
                    </a:moveTo>
                    <a:cubicBezTo>
                      <a:pt x="1" y="344"/>
                      <a:pt x="1" y="344"/>
                      <a:pt x="1" y="344"/>
                    </a:cubicBezTo>
                    <a:cubicBezTo>
                      <a:pt x="3" y="344"/>
                      <a:pt x="3" y="344"/>
                      <a:pt x="3" y="344"/>
                    </a:cubicBezTo>
                    <a:cubicBezTo>
                      <a:pt x="1" y="344"/>
                      <a:pt x="1" y="344"/>
                      <a:pt x="1" y="344"/>
                    </a:cubicBezTo>
                    <a:cubicBezTo>
                      <a:pt x="1" y="345"/>
                      <a:pt x="1" y="345"/>
                      <a:pt x="1" y="345"/>
                    </a:cubicBezTo>
                    <a:cubicBezTo>
                      <a:pt x="1" y="345"/>
                      <a:pt x="0" y="345"/>
                      <a:pt x="0" y="345"/>
                    </a:cubicBezTo>
                    <a:cubicBezTo>
                      <a:pt x="0" y="345"/>
                      <a:pt x="0" y="345"/>
                      <a:pt x="0" y="345"/>
                    </a:cubicBezTo>
                    <a:cubicBezTo>
                      <a:pt x="0" y="345"/>
                      <a:pt x="0" y="344"/>
                      <a:pt x="0" y="344"/>
                    </a:cubicBezTo>
                    <a:cubicBezTo>
                      <a:pt x="0" y="344"/>
                      <a:pt x="0" y="344"/>
                      <a:pt x="0" y="344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0"/>
                      <a:pt x="7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212" y="0"/>
                      <a:pt x="212" y="0"/>
                      <a:pt x="212" y="0"/>
                    </a:cubicBezTo>
                    <a:cubicBezTo>
                      <a:pt x="212" y="0"/>
                      <a:pt x="213" y="0"/>
                      <a:pt x="213" y="1"/>
                    </a:cubicBezTo>
                    <a:cubicBezTo>
                      <a:pt x="213" y="1"/>
                      <a:pt x="213" y="1"/>
                      <a:pt x="213" y="1"/>
                    </a:cubicBezTo>
                    <a:cubicBezTo>
                      <a:pt x="222" y="344"/>
                      <a:pt x="222" y="344"/>
                      <a:pt x="222" y="344"/>
                    </a:cubicBezTo>
                    <a:cubicBezTo>
                      <a:pt x="222" y="344"/>
                      <a:pt x="222" y="345"/>
                      <a:pt x="221" y="345"/>
                    </a:cubicBezTo>
                    <a:cubicBezTo>
                      <a:pt x="221" y="345"/>
                      <a:pt x="221" y="345"/>
                      <a:pt x="221" y="345"/>
                    </a:cubicBezTo>
                    <a:cubicBezTo>
                      <a:pt x="221" y="345"/>
                      <a:pt x="221" y="345"/>
                      <a:pt x="220" y="345"/>
                    </a:cubicBezTo>
                    <a:cubicBezTo>
                      <a:pt x="220" y="345"/>
                      <a:pt x="220" y="345"/>
                      <a:pt x="220" y="345"/>
                    </a:cubicBezTo>
                    <a:cubicBezTo>
                      <a:pt x="1" y="345"/>
                      <a:pt x="1" y="345"/>
                      <a:pt x="1" y="345"/>
                    </a:cubicBezTo>
                    <a:close/>
                    <a:moveTo>
                      <a:pt x="219" y="342"/>
                    </a:moveTo>
                    <a:cubicBezTo>
                      <a:pt x="210" y="3"/>
                      <a:pt x="210" y="3"/>
                      <a:pt x="2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3" y="342"/>
                      <a:pt x="3" y="342"/>
                      <a:pt x="3" y="342"/>
                    </a:cubicBezTo>
                    <a:cubicBezTo>
                      <a:pt x="219" y="342"/>
                      <a:pt x="219" y="342"/>
                      <a:pt x="219" y="342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6" name="Freeform 98"/>
              <p:cNvSpPr>
                <a:spLocks/>
              </p:cNvSpPr>
              <p:nvPr/>
            </p:nvSpPr>
            <p:spPr bwMode="auto">
              <a:xfrm>
                <a:off x="3529" y="1769"/>
                <a:ext cx="636" cy="389"/>
              </a:xfrm>
              <a:custGeom>
                <a:avLst/>
                <a:gdLst>
                  <a:gd name="T0" fmla="*/ 636 w 636"/>
                  <a:gd name="T1" fmla="*/ 389 h 389"/>
                  <a:gd name="T2" fmla="*/ 606 w 636"/>
                  <a:gd name="T3" fmla="*/ 0 h 389"/>
                  <a:gd name="T4" fmla="*/ 31 w 636"/>
                  <a:gd name="T5" fmla="*/ 0 h 389"/>
                  <a:gd name="T6" fmla="*/ 0 w 636"/>
                  <a:gd name="T7" fmla="*/ 389 h 389"/>
                  <a:gd name="T8" fmla="*/ 636 w 636"/>
                  <a:gd name="T9" fmla="*/ 389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6" h="389">
                    <a:moveTo>
                      <a:pt x="636" y="389"/>
                    </a:moveTo>
                    <a:lnTo>
                      <a:pt x="606" y="0"/>
                    </a:lnTo>
                    <a:lnTo>
                      <a:pt x="31" y="0"/>
                    </a:lnTo>
                    <a:lnTo>
                      <a:pt x="0" y="389"/>
                    </a:lnTo>
                    <a:lnTo>
                      <a:pt x="636" y="38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7" name="Freeform 99"/>
              <p:cNvSpPr>
                <a:spLocks noEditPoints="1"/>
              </p:cNvSpPr>
              <p:nvPr/>
            </p:nvSpPr>
            <p:spPr bwMode="auto">
              <a:xfrm>
                <a:off x="3524" y="1764"/>
                <a:ext cx="646" cy="396"/>
              </a:xfrm>
              <a:custGeom>
                <a:avLst/>
                <a:gdLst>
                  <a:gd name="T0" fmla="*/ 1 w 273"/>
                  <a:gd name="T1" fmla="*/ 167 h 167"/>
                  <a:gd name="T2" fmla="*/ 0 w 273"/>
                  <a:gd name="T3" fmla="*/ 166 h 167"/>
                  <a:gd name="T4" fmla="*/ 0 w 273"/>
                  <a:gd name="T5" fmla="*/ 166 h 167"/>
                  <a:gd name="T6" fmla="*/ 13 w 273"/>
                  <a:gd name="T7" fmla="*/ 2 h 167"/>
                  <a:gd name="T8" fmla="*/ 15 w 273"/>
                  <a:gd name="T9" fmla="*/ 0 h 167"/>
                  <a:gd name="T10" fmla="*/ 15 w 273"/>
                  <a:gd name="T11" fmla="*/ 0 h 167"/>
                  <a:gd name="T12" fmla="*/ 258 w 273"/>
                  <a:gd name="T13" fmla="*/ 0 h 167"/>
                  <a:gd name="T14" fmla="*/ 260 w 273"/>
                  <a:gd name="T15" fmla="*/ 2 h 167"/>
                  <a:gd name="T16" fmla="*/ 260 w 273"/>
                  <a:gd name="T17" fmla="*/ 2 h 167"/>
                  <a:gd name="T18" fmla="*/ 273 w 273"/>
                  <a:gd name="T19" fmla="*/ 166 h 167"/>
                  <a:gd name="T20" fmla="*/ 271 w 273"/>
                  <a:gd name="T21" fmla="*/ 166 h 167"/>
                  <a:gd name="T22" fmla="*/ 271 w 273"/>
                  <a:gd name="T23" fmla="*/ 164 h 167"/>
                  <a:gd name="T24" fmla="*/ 271 w 273"/>
                  <a:gd name="T25" fmla="*/ 166 h 167"/>
                  <a:gd name="T26" fmla="*/ 273 w 273"/>
                  <a:gd name="T27" fmla="*/ 166 h 167"/>
                  <a:gd name="T28" fmla="*/ 272 w 273"/>
                  <a:gd name="T29" fmla="*/ 167 h 167"/>
                  <a:gd name="T30" fmla="*/ 272 w 273"/>
                  <a:gd name="T31" fmla="*/ 167 h 167"/>
                  <a:gd name="T32" fmla="*/ 271 w 273"/>
                  <a:gd name="T33" fmla="*/ 167 h 167"/>
                  <a:gd name="T34" fmla="*/ 271 w 273"/>
                  <a:gd name="T35" fmla="*/ 167 h 167"/>
                  <a:gd name="T36" fmla="*/ 2 w 273"/>
                  <a:gd name="T37" fmla="*/ 167 h 167"/>
                  <a:gd name="T38" fmla="*/ 1 w 273"/>
                  <a:gd name="T39" fmla="*/ 167 h 167"/>
                  <a:gd name="T40" fmla="*/ 4 w 273"/>
                  <a:gd name="T41" fmla="*/ 164 h 167"/>
                  <a:gd name="T42" fmla="*/ 270 w 273"/>
                  <a:gd name="T43" fmla="*/ 164 h 167"/>
                  <a:gd name="T44" fmla="*/ 257 w 273"/>
                  <a:gd name="T45" fmla="*/ 3 h 167"/>
                  <a:gd name="T46" fmla="*/ 16 w 273"/>
                  <a:gd name="T47" fmla="*/ 3 h 167"/>
                  <a:gd name="T48" fmla="*/ 4 w 273"/>
                  <a:gd name="T49" fmla="*/ 164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73" h="167">
                    <a:moveTo>
                      <a:pt x="1" y="167"/>
                    </a:moveTo>
                    <a:cubicBezTo>
                      <a:pt x="1" y="167"/>
                      <a:pt x="0" y="166"/>
                      <a:pt x="0" y="166"/>
                    </a:cubicBezTo>
                    <a:cubicBezTo>
                      <a:pt x="0" y="166"/>
                      <a:pt x="0" y="166"/>
                      <a:pt x="0" y="166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1"/>
                      <a:pt x="14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258" y="0"/>
                      <a:pt x="258" y="0"/>
                      <a:pt x="258" y="0"/>
                    </a:cubicBezTo>
                    <a:cubicBezTo>
                      <a:pt x="259" y="0"/>
                      <a:pt x="260" y="1"/>
                      <a:pt x="260" y="2"/>
                    </a:cubicBezTo>
                    <a:cubicBezTo>
                      <a:pt x="260" y="2"/>
                      <a:pt x="260" y="2"/>
                      <a:pt x="260" y="2"/>
                    </a:cubicBezTo>
                    <a:cubicBezTo>
                      <a:pt x="273" y="166"/>
                      <a:pt x="273" y="166"/>
                      <a:pt x="273" y="166"/>
                    </a:cubicBezTo>
                    <a:cubicBezTo>
                      <a:pt x="271" y="166"/>
                      <a:pt x="271" y="166"/>
                      <a:pt x="271" y="166"/>
                    </a:cubicBezTo>
                    <a:cubicBezTo>
                      <a:pt x="271" y="164"/>
                      <a:pt x="271" y="164"/>
                      <a:pt x="271" y="164"/>
                    </a:cubicBezTo>
                    <a:cubicBezTo>
                      <a:pt x="271" y="166"/>
                      <a:pt x="271" y="166"/>
                      <a:pt x="271" y="166"/>
                    </a:cubicBezTo>
                    <a:cubicBezTo>
                      <a:pt x="273" y="166"/>
                      <a:pt x="273" y="166"/>
                      <a:pt x="273" y="166"/>
                    </a:cubicBezTo>
                    <a:cubicBezTo>
                      <a:pt x="273" y="166"/>
                      <a:pt x="273" y="167"/>
                      <a:pt x="272" y="167"/>
                    </a:cubicBezTo>
                    <a:cubicBezTo>
                      <a:pt x="272" y="167"/>
                      <a:pt x="272" y="167"/>
                      <a:pt x="272" y="167"/>
                    </a:cubicBezTo>
                    <a:cubicBezTo>
                      <a:pt x="272" y="167"/>
                      <a:pt x="272" y="167"/>
                      <a:pt x="271" y="167"/>
                    </a:cubicBezTo>
                    <a:cubicBezTo>
                      <a:pt x="271" y="167"/>
                      <a:pt x="271" y="167"/>
                      <a:pt x="271" y="167"/>
                    </a:cubicBezTo>
                    <a:cubicBezTo>
                      <a:pt x="2" y="167"/>
                      <a:pt x="2" y="167"/>
                      <a:pt x="2" y="167"/>
                    </a:cubicBezTo>
                    <a:cubicBezTo>
                      <a:pt x="2" y="167"/>
                      <a:pt x="1" y="167"/>
                      <a:pt x="1" y="167"/>
                    </a:cubicBezTo>
                    <a:close/>
                    <a:moveTo>
                      <a:pt x="4" y="164"/>
                    </a:moveTo>
                    <a:cubicBezTo>
                      <a:pt x="270" y="164"/>
                      <a:pt x="270" y="164"/>
                      <a:pt x="270" y="164"/>
                    </a:cubicBezTo>
                    <a:cubicBezTo>
                      <a:pt x="257" y="3"/>
                      <a:pt x="257" y="3"/>
                      <a:pt x="257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4" y="164"/>
                      <a:pt x="4" y="164"/>
                      <a:pt x="4" y="164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8" name="Freeform 100"/>
              <p:cNvSpPr>
                <a:spLocks/>
              </p:cNvSpPr>
              <p:nvPr/>
            </p:nvSpPr>
            <p:spPr bwMode="auto">
              <a:xfrm>
                <a:off x="3560" y="1693"/>
                <a:ext cx="575" cy="76"/>
              </a:xfrm>
              <a:custGeom>
                <a:avLst/>
                <a:gdLst>
                  <a:gd name="T0" fmla="*/ 575 w 575"/>
                  <a:gd name="T1" fmla="*/ 76 h 76"/>
                  <a:gd name="T2" fmla="*/ 0 w 575"/>
                  <a:gd name="T3" fmla="*/ 76 h 76"/>
                  <a:gd name="T4" fmla="*/ 61 w 575"/>
                  <a:gd name="T5" fmla="*/ 0 h 76"/>
                  <a:gd name="T6" fmla="*/ 530 w 575"/>
                  <a:gd name="T7" fmla="*/ 0 h 76"/>
                  <a:gd name="T8" fmla="*/ 575 w 575"/>
                  <a:gd name="T9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5" h="76">
                    <a:moveTo>
                      <a:pt x="575" y="76"/>
                    </a:moveTo>
                    <a:lnTo>
                      <a:pt x="0" y="76"/>
                    </a:lnTo>
                    <a:lnTo>
                      <a:pt x="61" y="0"/>
                    </a:lnTo>
                    <a:lnTo>
                      <a:pt x="530" y="0"/>
                    </a:lnTo>
                    <a:lnTo>
                      <a:pt x="575" y="7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9" name="Freeform 101"/>
              <p:cNvSpPr>
                <a:spLocks noEditPoints="1"/>
              </p:cNvSpPr>
              <p:nvPr/>
            </p:nvSpPr>
            <p:spPr bwMode="auto">
              <a:xfrm>
                <a:off x="3555" y="1691"/>
                <a:ext cx="584" cy="81"/>
              </a:xfrm>
              <a:custGeom>
                <a:avLst/>
                <a:gdLst>
                  <a:gd name="T0" fmla="*/ 2 w 247"/>
                  <a:gd name="T1" fmla="*/ 34 h 34"/>
                  <a:gd name="T2" fmla="*/ 0 w 247"/>
                  <a:gd name="T3" fmla="*/ 33 h 34"/>
                  <a:gd name="T4" fmla="*/ 0 w 247"/>
                  <a:gd name="T5" fmla="*/ 33 h 34"/>
                  <a:gd name="T6" fmla="*/ 1 w 247"/>
                  <a:gd name="T7" fmla="*/ 32 h 34"/>
                  <a:gd name="T8" fmla="*/ 1 w 247"/>
                  <a:gd name="T9" fmla="*/ 32 h 34"/>
                  <a:gd name="T10" fmla="*/ 26 w 247"/>
                  <a:gd name="T11" fmla="*/ 0 h 34"/>
                  <a:gd name="T12" fmla="*/ 28 w 247"/>
                  <a:gd name="T13" fmla="*/ 0 h 34"/>
                  <a:gd name="T14" fmla="*/ 28 w 247"/>
                  <a:gd name="T15" fmla="*/ 0 h 34"/>
                  <a:gd name="T16" fmla="*/ 226 w 247"/>
                  <a:gd name="T17" fmla="*/ 0 h 34"/>
                  <a:gd name="T18" fmla="*/ 227 w 247"/>
                  <a:gd name="T19" fmla="*/ 1 h 34"/>
                  <a:gd name="T20" fmla="*/ 227 w 247"/>
                  <a:gd name="T21" fmla="*/ 1 h 34"/>
                  <a:gd name="T22" fmla="*/ 247 w 247"/>
                  <a:gd name="T23" fmla="*/ 32 h 34"/>
                  <a:gd name="T24" fmla="*/ 245 w 247"/>
                  <a:gd name="T25" fmla="*/ 33 h 34"/>
                  <a:gd name="T26" fmla="*/ 245 w 247"/>
                  <a:gd name="T27" fmla="*/ 31 h 34"/>
                  <a:gd name="T28" fmla="*/ 245 w 247"/>
                  <a:gd name="T29" fmla="*/ 33 h 34"/>
                  <a:gd name="T30" fmla="*/ 247 w 247"/>
                  <a:gd name="T31" fmla="*/ 32 h 34"/>
                  <a:gd name="T32" fmla="*/ 247 w 247"/>
                  <a:gd name="T33" fmla="*/ 34 h 34"/>
                  <a:gd name="T34" fmla="*/ 247 w 247"/>
                  <a:gd name="T35" fmla="*/ 34 h 34"/>
                  <a:gd name="T36" fmla="*/ 245 w 247"/>
                  <a:gd name="T37" fmla="*/ 34 h 34"/>
                  <a:gd name="T38" fmla="*/ 245 w 247"/>
                  <a:gd name="T39" fmla="*/ 34 h 34"/>
                  <a:gd name="T40" fmla="*/ 2 w 247"/>
                  <a:gd name="T41" fmla="*/ 34 h 34"/>
                  <a:gd name="T42" fmla="*/ 5 w 247"/>
                  <a:gd name="T43" fmla="*/ 31 h 34"/>
                  <a:gd name="T44" fmla="*/ 243 w 247"/>
                  <a:gd name="T45" fmla="*/ 31 h 34"/>
                  <a:gd name="T46" fmla="*/ 225 w 247"/>
                  <a:gd name="T47" fmla="*/ 3 h 34"/>
                  <a:gd name="T48" fmla="*/ 28 w 247"/>
                  <a:gd name="T49" fmla="*/ 3 h 34"/>
                  <a:gd name="T50" fmla="*/ 5 w 247"/>
                  <a:gd name="T51" fmla="*/ 3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47" h="34">
                    <a:moveTo>
                      <a:pt x="2" y="34"/>
                    </a:moveTo>
                    <a:cubicBezTo>
                      <a:pt x="1" y="34"/>
                      <a:pt x="1" y="34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3"/>
                      <a:pt x="0" y="32"/>
                      <a:pt x="1" y="32"/>
                    </a:cubicBezTo>
                    <a:cubicBezTo>
                      <a:pt x="1" y="32"/>
                      <a:pt x="1" y="32"/>
                      <a:pt x="1" y="32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7" y="0"/>
                      <a:pt x="27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26" y="0"/>
                      <a:pt x="226" y="0"/>
                      <a:pt x="226" y="0"/>
                    </a:cubicBezTo>
                    <a:cubicBezTo>
                      <a:pt x="226" y="0"/>
                      <a:pt x="227" y="0"/>
                      <a:pt x="227" y="1"/>
                    </a:cubicBezTo>
                    <a:cubicBezTo>
                      <a:pt x="227" y="1"/>
                      <a:pt x="227" y="1"/>
                      <a:pt x="227" y="1"/>
                    </a:cubicBezTo>
                    <a:cubicBezTo>
                      <a:pt x="247" y="32"/>
                      <a:pt x="247" y="32"/>
                      <a:pt x="247" y="32"/>
                    </a:cubicBezTo>
                    <a:cubicBezTo>
                      <a:pt x="245" y="33"/>
                      <a:pt x="245" y="33"/>
                      <a:pt x="245" y="33"/>
                    </a:cubicBezTo>
                    <a:cubicBezTo>
                      <a:pt x="245" y="31"/>
                      <a:pt x="245" y="31"/>
                      <a:pt x="245" y="31"/>
                    </a:cubicBezTo>
                    <a:cubicBezTo>
                      <a:pt x="245" y="33"/>
                      <a:pt x="245" y="33"/>
                      <a:pt x="245" y="33"/>
                    </a:cubicBezTo>
                    <a:cubicBezTo>
                      <a:pt x="247" y="32"/>
                      <a:pt x="247" y="32"/>
                      <a:pt x="247" y="32"/>
                    </a:cubicBezTo>
                    <a:cubicBezTo>
                      <a:pt x="247" y="33"/>
                      <a:pt x="247" y="33"/>
                      <a:pt x="247" y="34"/>
                    </a:cubicBezTo>
                    <a:cubicBezTo>
                      <a:pt x="247" y="34"/>
                      <a:pt x="247" y="34"/>
                      <a:pt x="247" y="34"/>
                    </a:cubicBezTo>
                    <a:cubicBezTo>
                      <a:pt x="246" y="34"/>
                      <a:pt x="246" y="34"/>
                      <a:pt x="245" y="34"/>
                    </a:cubicBezTo>
                    <a:cubicBezTo>
                      <a:pt x="245" y="34"/>
                      <a:pt x="245" y="34"/>
                      <a:pt x="245" y="34"/>
                    </a:cubicBezTo>
                    <a:cubicBezTo>
                      <a:pt x="2" y="34"/>
                      <a:pt x="2" y="34"/>
                      <a:pt x="2" y="34"/>
                    </a:cubicBezTo>
                    <a:close/>
                    <a:moveTo>
                      <a:pt x="5" y="31"/>
                    </a:moveTo>
                    <a:cubicBezTo>
                      <a:pt x="243" y="31"/>
                      <a:pt x="243" y="31"/>
                      <a:pt x="243" y="31"/>
                    </a:cubicBezTo>
                    <a:cubicBezTo>
                      <a:pt x="225" y="3"/>
                      <a:pt x="225" y="3"/>
                      <a:pt x="225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5" y="31"/>
                      <a:pt x="5" y="31"/>
                      <a:pt x="5" y="31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0" name="Freeform 102"/>
              <p:cNvSpPr>
                <a:spLocks/>
              </p:cNvSpPr>
              <p:nvPr/>
            </p:nvSpPr>
            <p:spPr bwMode="auto">
              <a:xfrm>
                <a:off x="3631" y="1099"/>
                <a:ext cx="449" cy="630"/>
              </a:xfrm>
              <a:custGeom>
                <a:avLst/>
                <a:gdLst>
                  <a:gd name="T0" fmla="*/ 449 w 449"/>
                  <a:gd name="T1" fmla="*/ 630 h 630"/>
                  <a:gd name="T2" fmla="*/ 423 w 449"/>
                  <a:gd name="T3" fmla="*/ 12 h 630"/>
                  <a:gd name="T4" fmla="*/ 40 w 449"/>
                  <a:gd name="T5" fmla="*/ 0 h 630"/>
                  <a:gd name="T6" fmla="*/ 0 w 449"/>
                  <a:gd name="T7" fmla="*/ 630 h 630"/>
                  <a:gd name="T8" fmla="*/ 449 w 449"/>
                  <a:gd name="T9" fmla="*/ 630 h 6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9" h="630">
                    <a:moveTo>
                      <a:pt x="449" y="630"/>
                    </a:moveTo>
                    <a:lnTo>
                      <a:pt x="423" y="12"/>
                    </a:lnTo>
                    <a:lnTo>
                      <a:pt x="40" y="0"/>
                    </a:lnTo>
                    <a:lnTo>
                      <a:pt x="0" y="630"/>
                    </a:lnTo>
                    <a:lnTo>
                      <a:pt x="449" y="6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1" name="Freeform 103"/>
              <p:cNvSpPr>
                <a:spLocks noEditPoints="1"/>
              </p:cNvSpPr>
              <p:nvPr/>
            </p:nvSpPr>
            <p:spPr bwMode="auto">
              <a:xfrm>
                <a:off x="3626" y="1097"/>
                <a:ext cx="457" cy="637"/>
              </a:xfrm>
              <a:custGeom>
                <a:avLst/>
                <a:gdLst>
                  <a:gd name="T0" fmla="*/ 2 w 193"/>
                  <a:gd name="T1" fmla="*/ 269 h 269"/>
                  <a:gd name="T2" fmla="*/ 1 w 193"/>
                  <a:gd name="T3" fmla="*/ 268 h 269"/>
                  <a:gd name="T4" fmla="*/ 1 w 193"/>
                  <a:gd name="T5" fmla="*/ 268 h 269"/>
                  <a:gd name="T6" fmla="*/ 0 w 193"/>
                  <a:gd name="T7" fmla="*/ 267 h 269"/>
                  <a:gd name="T8" fmla="*/ 0 w 193"/>
                  <a:gd name="T9" fmla="*/ 267 h 269"/>
                  <a:gd name="T10" fmla="*/ 18 w 193"/>
                  <a:gd name="T11" fmla="*/ 1 h 269"/>
                  <a:gd name="T12" fmla="*/ 19 w 193"/>
                  <a:gd name="T13" fmla="*/ 0 h 269"/>
                  <a:gd name="T14" fmla="*/ 19 w 193"/>
                  <a:gd name="T15" fmla="*/ 0 h 269"/>
                  <a:gd name="T16" fmla="*/ 181 w 193"/>
                  <a:gd name="T17" fmla="*/ 4 h 269"/>
                  <a:gd name="T18" fmla="*/ 183 w 193"/>
                  <a:gd name="T19" fmla="*/ 6 h 269"/>
                  <a:gd name="T20" fmla="*/ 183 w 193"/>
                  <a:gd name="T21" fmla="*/ 6 h 269"/>
                  <a:gd name="T22" fmla="*/ 193 w 193"/>
                  <a:gd name="T23" fmla="*/ 267 h 269"/>
                  <a:gd name="T24" fmla="*/ 192 w 193"/>
                  <a:gd name="T25" fmla="*/ 267 h 269"/>
                  <a:gd name="T26" fmla="*/ 192 w 193"/>
                  <a:gd name="T27" fmla="*/ 266 h 269"/>
                  <a:gd name="T28" fmla="*/ 192 w 193"/>
                  <a:gd name="T29" fmla="*/ 267 h 269"/>
                  <a:gd name="T30" fmla="*/ 193 w 193"/>
                  <a:gd name="T31" fmla="*/ 267 h 269"/>
                  <a:gd name="T32" fmla="*/ 193 w 193"/>
                  <a:gd name="T33" fmla="*/ 268 h 269"/>
                  <a:gd name="T34" fmla="*/ 193 w 193"/>
                  <a:gd name="T35" fmla="*/ 268 h 269"/>
                  <a:gd name="T36" fmla="*/ 192 w 193"/>
                  <a:gd name="T37" fmla="*/ 269 h 269"/>
                  <a:gd name="T38" fmla="*/ 192 w 193"/>
                  <a:gd name="T39" fmla="*/ 269 h 269"/>
                  <a:gd name="T40" fmla="*/ 2 w 193"/>
                  <a:gd name="T41" fmla="*/ 269 h 269"/>
                  <a:gd name="T42" fmla="*/ 3 w 193"/>
                  <a:gd name="T43" fmla="*/ 266 h 269"/>
                  <a:gd name="T44" fmla="*/ 190 w 193"/>
                  <a:gd name="T45" fmla="*/ 266 h 269"/>
                  <a:gd name="T46" fmla="*/ 180 w 193"/>
                  <a:gd name="T47" fmla="*/ 7 h 269"/>
                  <a:gd name="T48" fmla="*/ 20 w 193"/>
                  <a:gd name="T49" fmla="*/ 3 h 269"/>
                  <a:gd name="T50" fmla="*/ 3 w 193"/>
                  <a:gd name="T51" fmla="*/ 266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3" h="269">
                    <a:moveTo>
                      <a:pt x="2" y="269"/>
                    </a:moveTo>
                    <a:cubicBezTo>
                      <a:pt x="1" y="269"/>
                      <a:pt x="1" y="268"/>
                      <a:pt x="1" y="268"/>
                    </a:cubicBezTo>
                    <a:cubicBezTo>
                      <a:pt x="1" y="268"/>
                      <a:pt x="1" y="268"/>
                      <a:pt x="1" y="268"/>
                    </a:cubicBezTo>
                    <a:cubicBezTo>
                      <a:pt x="0" y="268"/>
                      <a:pt x="0" y="267"/>
                      <a:pt x="0" y="267"/>
                    </a:cubicBezTo>
                    <a:cubicBezTo>
                      <a:pt x="0" y="267"/>
                      <a:pt x="0" y="267"/>
                      <a:pt x="0" y="267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8" y="0"/>
                      <a:pt x="18" y="0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81" y="4"/>
                      <a:pt x="181" y="4"/>
                      <a:pt x="181" y="4"/>
                    </a:cubicBezTo>
                    <a:cubicBezTo>
                      <a:pt x="182" y="4"/>
                      <a:pt x="183" y="5"/>
                      <a:pt x="183" y="6"/>
                    </a:cubicBezTo>
                    <a:cubicBezTo>
                      <a:pt x="183" y="6"/>
                      <a:pt x="183" y="6"/>
                      <a:pt x="183" y="6"/>
                    </a:cubicBezTo>
                    <a:cubicBezTo>
                      <a:pt x="193" y="267"/>
                      <a:pt x="193" y="267"/>
                      <a:pt x="193" y="267"/>
                    </a:cubicBezTo>
                    <a:cubicBezTo>
                      <a:pt x="192" y="267"/>
                      <a:pt x="192" y="267"/>
                      <a:pt x="192" y="267"/>
                    </a:cubicBezTo>
                    <a:cubicBezTo>
                      <a:pt x="192" y="266"/>
                      <a:pt x="192" y="266"/>
                      <a:pt x="192" y="266"/>
                    </a:cubicBezTo>
                    <a:cubicBezTo>
                      <a:pt x="192" y="267"/>
                      <a:pt x="192" y="267"/>
                      <a:pt x="192" y="267"/>
                    </a:cubicBezTo>
                    <a:cubicBezTo>
                      <a:pt x="193" y="267"/>
                      <a:pt x="193" y="267"/>
                      <a:pt x="193" y="267"/>
                    </a:cubicBezTo>
                    <a:cubicBezTo>
                      <a:pt x="193" y="267"/>
                      <a:pt x="193" y="268"/>
                      <a:pt x="193" y="268"/>
                    </a:cubicBezTo>
                    <a:cubicBezTo>
                      <a:pt x="193" y="268"/>
                      <a:pt x="193" y="268"/>
                      <a:pt x="193" y="268"/>
                    </a:cubicBezTo>
                    <a:cubicBezTo>
                      <a:pt x="193" y="268"/>
                      <a:pt x="192" y="269"/>
                      <a:pt x="192" y="269"/>
                    </a:cubicBezTo>
                    <a:cubicBezTo>
                      <a:pt x="192" y="269"/>
                      <a:pt x="192" y="269"/>
                      <a:pt x="192" y="269"/>
                    </a:cubicBezTo>
                    <a:cubicBezTo>
                      <a:pt x="2" y="269"/>
                      <a:pt x="2" y="269"/>
                      <a:pt x="2" y="269"/>
                    </a:cubicBezTo>
                    <a:close/>
                    <a:moveTo>
                      <a:pt x="3" y="266"/>
                    </a:moveTo>
                    <a:cubicBezTo>
                      <a:pt x="190" y="266"/>
                      <a:pt x="190" y="266"/>
                      <a:pt x="190" y="266"/>
                    </a:cubicBezTo>
                    <a:cubicBezTo>
                      <a:pt x="180" y="7"/>
                      <a:pt x="180" y="7"/>
                      <a:pt x="180" y="7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3" y="266"/>
                      <a:pt x="3" y="266"/>
                      <a:pt x="3" y="26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2" name="Freeform 104"/>
              <p:cNvSpPr>
                <a:spLocks/>
              </p:cNvSpPr>
              <p:nvPr/>
            </p:nvSpPr>
            <p:spPr bwMode="auto">
              <a:xfrm>
                <a:off x="3671" y="1011"/>
                <a:ext cx="383" cy="100"/>
              </a:xfrm>
              <a:custGeom>
                <a:avLst/>
                <a:gdLst>
                  <a:gd name="T0" fmla="*/ 383 w 383"/>
                  <a:gd name="T1" fmla="*/ 100 h 100"/>
                  <a:gd name="T2" fmla="*/ 0 w 383"/>
                  <a:gd name="T3" fmla="*/ 90 h 100"/>
                  <a:gd name="T4" fmla="*/ 73 w 383"/>
                  <a:gd name="T5" fmla="*/ 0 h 100"/>
                  <a:gd name="T6" fmla="*/ 317 w 383"/>
                  <a:gd name="T7" fmla="*/ 5 h 100"/>
                  <a:gd name="T8" fmla="*/ 383 w 383"/>
                  <a:gd name="T9" fmla="*/ 10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3" h="100">
                    <a:moveTo>
                      <a:pt x="383" y="100"/>
                    </a:moveTo>
                    <a:lnTo>
                      <a:pt x="0" y="90"/>
                    </a:lnTo>
                    <a:lnTo>
                      <a:pt x="73" y="0"/>
                    </a:lnTo>
                    <a:lnTo>
                      <a:pt x="317" y="5"/>
                    </a:lnTo>
                    <a:lnTo>
                      <a:pt x="383" y="100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3" name="Freeform 105"/>
              <p:cNvSpPr>
                <a:spLocks noEditPoints="1"/>
              </p:cNvSpPr>
              <p:nvPr/>
            </p:nvSpPr>
            <p:spPr bwMode="auto">
              <a:xfrm>
                <a:off x="3666" y="1007"/>
                <a:ext cx="393" cy="106"/>
              </a:xfrm>
              <a:custGeom>
                <a:avLst/>
                <a:gdLst>
                  <a:gd name="T0" fmla="*/ 164 w 166"/>
                  <a:gd name="T1" fmla="*/ 45 h 45"/>
                  <a:gd name="T2" fmla="*/ 2 w 166"/>
                  <a:gd name="T3" fmla="*/ 42 h 45"/>
                  <a:gd name="T4" fmla="*/ 1 w 166"/>
                  <a:gd name="T5" fmla="*/ 41 h 45"/>
                  <a:gd name="T6" fmla="*/ 1 w 166"/>
                  <a:gd name="T7" fmla="*/ 41 h 45"/>
                  <a:gd name="T8" fmla="*/ 1 w 166"/>
                  <a:gd name="T9" fmla="*/ 39 h 45"/>
                  <a:gd name="T10" fmla="*/ 1 w 166"/>
                  <a:gd name="T11" fmla="*/ 39 h 45"/>
                  <a:gd name="T12" fmla="*/ 32 w 166"/>
                  <a:gd name="T13" fmla="*/ 1 h 45"/>
                  <a:gd name="T14" fmla="*/ 33 w 166"/>
                  <a:gd name="T15" fmla="*/ 0 h 45"/>
                  <a:gd name="T16" fmla="*/ 33 w 166"/>
                  <a:gd name="T17" fmla="*/ 0 h 45"/>
                  <a:gd name="T18" fmla="*/ 136 w 166"/>
                  <a:gd name="T19" fmla="*/ 3 h 45"/>
                  <a:gd name="T20" fmla="*/ 137 w 166"/>
                  <a:gd name="T21" fmla="*/ 3 h 45"/>
                  <a:gd name="T22" fmla="*/ 137 w 166"/>
                  <a:gd name="T23" fmla="*/ 3 h 45"/>
                  <a:gd name="T24" fmla="*/ 165 w 166"/>
                  <a:gd name="T25" fmla="*/ 43 h 45"/>
                  <a:gd name="T26" fmla="*/ 164 w 166"/>
                  <a:gd name="T27" fmla="*/ 44 h 45"/>
                  <a:gd name="T28" fmla="*/ 164 w 166"/>
                  <a:gd name="T29" fmla="*/ 42 h 45"/>
                  <a:gd name="T30" fmla="*/ 164 w 166"/>
                  <a:gd name="T31" fmla="*/ 44 h 45"/>
                  <a:gd name="T32" fmla="*/ 165 w 166"/>
                  <a:gd name="T33" fmla="*/ 43 h 45"/>
                  <a:gd name="T34" fmla="*/ 165 w 166"/>
                  <a:gd name="T35" fmla="*/ 44 h 45"/>
                  <a:gd name="T36" fmla="*/ 165 w 166"/>
                  <a:gd name="T37" fmla="*/ 44 h 45"/>
                  <a:gd name="T38" fmla="*/ 164 w 166"/>
                  <a:gd name="T39" fmla="*/ 45 h 45"/>
                  <a:gd name="T40" fmla="*/ 164 w 166"/>
                  <a:gd name="T41" fmla="*/ 45 h 45"/>
                  <a:gd name="T42" fmla="*/ 164 w 166"/>
                  <a:gd name="T43" fmla="*/ 45 h 45"/>
                  <a:gd name="T44" fmla="*/ 5 w 166"/>
                  <a:gd name="T45" fmla="*/ 39 h 45"/>
                  <a:gd name="T46" fmla="*/ 161 w 166"/>
                  <a:gd name="T47" fmla="*/ 42 h 45"/>
                  <a:gd name="T48" fmla="*/ 135 w 166"/>
                  <a:gd name="T49" fmla="*/ 5 h 45"/>
                  <a:gd name="T50" fmla="*/ 34 w 166"/>
                  <a:gd name="T51" fmla="*/ 3 h 45"/>
                  <a:gd name="T52" fmla="*/ 5 w 166"/>
                  <a:gd name="T53" fmla="*/ 3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66" h="45">
                    <a:moveTo>
                      <a:pt x="164" y="45"/>
                    </a:moveTo>
                    <a:cubicBezTo>
                      <a:pt x="2" y="42"/>
                      <a:pt x="2" y="42"/>
                      <a:pt x="2" y="42"/>
                    </a:cubicBezTo>
                    <a:cubicBezTo>
                      <a:pt x="1" y="42"/>
                      <a:pt x="1" y="41"/>
                      <a:pt x="1" y="41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0" y="40"/>
                      <a:pt x="1" y="40"/>
                      <a:pt x="1" y="39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2" y="0"/>
                      <a:pt x="33" y="0"/>
                      <a:pt x="33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136" y="3"/>
                      <a:pt x="136" y="3"/>
                      <a:pt x="136" y="3"/>
                    </a:cubicBezTo>
                    <a:cubicBezTo>
                      <a:pt x="136" y="3"/>
                      <a:pt x="136" y="3"/>
                      <a:pt x="137" y="3"/>
                    </a:cubicBezTo>
                    <a:cubicBezTo>
                      <a:pt x="137" y="3"/>
                      <a:pt x="137" y="3"/>
                      <a:pt x="137" y="3"/>
                    </a:cubicBezTo>
                    <a:cubicBezTo>
                      <a:pt x="165" y="43"/>
                      <a:pt x="165" y="43"/>
                      <a:pt x="165" y="43"/>
                    </a:cubicBezTo>
                    <a:cubicBezTo>
                      <a:pt x="164" y="44"/>
                      <a:pt x="164" y="44"/>
                      <a:pt x="164" y="44"/>
                    </a:cubicBezTo>
                    <a:cubicBezTo>
                      <a:pt x="164" y="42"/>
                      <a:pt x="164" y="42"/>
                      <a:pt x="164" y="42"/>
                    </a:cubicBezTo>
                    <a:cubicBezTo>
                      <a:pt x="164" y="44"/>
                      <a:pt x="164" y="44"/>
                      <a:pt x="164" y="44"/>
                    </a:cubicBezTo>
                    <a:cubicBezTo>
                      <a:pt x="165" y="43"/>
                      <a:pt x="165" y="43"/>
                      <a:pt x="165" y="43"/>
                    </a:cubicBezTo>
                    <a:cubicBezTo>
                      <a:pt x="166" y="43"/>
                      <a:pt x="166" y="44"/>
                      <a:pt x="165" y="44"/>
                    </a:cubicBezTo>
                    <a:cubicBezTo>
                      <a:pt x="165" y="44"/>
                      <a:pt x="165" y="44"/>
                      <a:pt x="165" y="44"/>
                    </a:cubicBezTo>
                    <a:cubicBezTo>
                      <a:pt x="165" y="45"/>
                      <a:pt x="165" y="45"/>
                      <a:pt x="164" y="45"/>
                    </a:cubicBezTo>
                    <a:cubicBezTo>
                      <a:pt x="164" y="45"/>
                      <a:pt x="164" y="45"/>
                      <a:pt x="164" y="45"/>
                    </a:cubicBezTo>
                    <a:cubicBezTo>
                      <a:pt x="164" y="45"/>
                      <a:pt x="164" y="45"/>
                      <a:pt x="164" y="45"/>
                    </a:cubicBezTo>
                    <a:close/>
                    <a:moveTo>
                      <a:pt x="5" y="39"/>
                    </a:moveTo>
                    <a:cubicBezTo>
                      <a:pt x="161" y="42"/>
                      <a:pt x="161" y="42"/>
                      <a:pt x="161" y="42"/>
                    </a:cubicBezTo>
                    <a:cubicBezTo>
                      <a:pt x="135" y="5"/>
                      <a:pt x="135" y="5"/>
                      <a:pt x="135" y="5"/>
                    </a:cubicBezTo>
                    <a:cubicBezTo>
                      <a:pt x="34" y="3"/>
                      <a:pt x="34" y="3"/>
                      <a:pt x="34" y="3"/>
                    </a:cubicBezTo>
                    <a:cubicBezTo>
                      <a:pt x="5" y="39"/>
                      <a:pt x="5" y="39"/>
                      <a:pt x="5" y="39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4" name="Freeform 106"/>
              <p:cNvSpPr>
                <a:spLocks/>
              </p:cNvSpPr>
              <p:nvPr/>
            </p:nvSpPr>
            <p:spPr bwMode="auto">
              <a:xfrm>
                <a:off x="3709" y="1388"/>
                <a:ext cx="125" cy="116"/>
              </a:xfrm>
              <a:custGeom>
                <a:avLst/>
                <a:gdLst>
                  <a:gd name="T0" fmla="*/ 0 w 125"/>
                  <a:gd name="T1" fmla="*/ 2 h 116"/>
                  <a:gd name="T2" fmla="*/ 4 w 125"/>
                  <a:gd name="T3" fmla="*/ 116 h 116"/>
                  <a:gd name="T4" fmla="*/ 123 w 125"/>
                  <a:gd name="T5" fmla="*/ 116 h 116"/>
                  <a:gd name="T6" fmla="*/ 125 w 125"/>
                  <a:gd name="T7" fmla="*/ 0 h 116"/>
                  <a:gd name="T8" fmla="*/ 0 w 125"/>
                  <a:gd name="T9" fmla="*/ 2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116">
                    <a:moveTo>
                      <a:pt x="0" y="2"/>
                    </a:moveTo>
                    <a:lnTo>
                      <a:pt x="4" y="116"/>
                    </a:lnTo>
                    <a:lnTo>
                      <a:pt x="123" y="116"/>
                    </a:lnTo>
                    <a:lnTo>
                      <a:pt x="125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7E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5" name="Freeform 107"/>
              <p:cNvSpPr>
                <a:spLocks noEditPoints="1"/>
              </p:cNvSpPr>
              <p:nvPr/>
            </p:nvSpPr>
            <p:spPr bwMode="auto">
              <a:xfrm>
                <a:off x="3706" y="1386"/>
                <a:ext cx="133" cy="123"/>
              </a:xfrm>
              <a:custGeom>
                <a:avLst/>
                <a:gdLst>
                  <a:gd name="T0" fmla="*/ 53 w 56"/>
                  <a:gd name="T1" fmla="*/ 52 h 52"/>
                  <a:gd name="T2" fmla="*/ 3 w 56"/>
                  <a:gd name="T3" fmla="*/ 52 h 52"/>
                  <a:gd name="T4" fmla="*/ 2 w 56"/>
                  <a:gd name="T5" fmla="*/ 50 h 52"/>
                  <a:gd name="T6" fmla="*/ 2 w 56"/>
                  <a:gd name="T7" fmla="*/ 50 h 52"/>
                  <a:gd name="T8" fmla="*/ 0 w 56"/>
                  <a:gd name="T9" fmla="*/ 2 h 52"/>
                  <a:gd name="T10" fmla="*/ 0 w 56"/>
                  <a:gd name="T11" fmla="*/ 1 h 52"/>
                  <a:gd name="T12" fmla="*/ 0 w 56"/>
                  <a:gd name="T13" fmla="*/ 1 h 52"/>
                  <a:gd name="T14" fmla="*/ 1 w 56"/>
                  <a:gd name="T15" fmla="*/ 1 h 52"/>
                  <a:gd name="T16" fmla="*/ 1 w 56"/>
                  <a:gd name="T17" fmla="*/ 1 h 52"/>
                  <a:gd name="T18" fmla="*/ 54 w 56"/>
                  <a:gd name="T19" fmla="*/ 0 h 52"/>
                  <a:gd name="T20" fmla="*/ 55 w 56"/>
                  <a:gd name="T21" fmla="*/ 0 h 52"/>
                  <a:gd name="T22" fmla="*/ 55 w 56"/>
                  <a:gd name="T23" fmla="*/ 0 h 52"/>
                  <a:gd name="T24" fmla="*/ 56 w 56"/>
                  <a:gd name="T25" fmla="*/ 1 h 52"/>
                  <a:gd name="T26" fmla="*/ 56 w 56"/>
                  <a:gd name="T27" fmla="*/ 1 h 52"/>
                  <a:gd name="T28" fmla="*/ 55 w 56"/>
                  <a:gd name="T29" fmla="*/ 50 h 52"/>
                  <a:gd name="T30" fmla="*/ 53 w 56"/>
                  <a:gd name="T31" fmla="*/ 52 h 52"/>
                  <a:gd name="T32" fmla="*/ 53 w 56"/>
                  <a:gd name="T33" fmla="*/ 52 h 52"/>
                  <a:gd name="T34" fmla="*/ 53 w 56"/>
                  <a:gd name="T35" fmla="*/ 52 h 52"/>
                  <a:gd name="T36" fmla="*/ 5 w 56"/>
                  <a:gd name="T37" fmla="*/ 49 h 52"/>
                  <a:gd name="T38" fmla="*/ 52 w 56"/>
                  <a:gd name="T39" fmla="*/ 49 h 52"/>
                  <a:gd name="T40" fmla="*/ 53 w 56"/>
                  <a:gd name="T41" fmla="*/ 3 h 52"/>
                  <a:gd name="T42" fmla="*/ 3 w 56"/>
                  <a:gd name="T43" fmla="*/ 4 h 52"/>
                  <a:gd name="T44" fmla="*/ 5 w 56"/>
                  <a:gd name="T45" fmla="*/ 4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6" h="52">
                    <a:moveTo>
                      <a:pt x="53" y="52"/>
                    </a:moveTo>
                    <a:cubicBezTo>
                      <a:pt x="3" y="52"/>
                      <a:pt x="3" y="52"/>
                      <a:pt x="3" y="52"/>
                    </a:cubicBezTo>
                    <a:cubicBezTo>
                      <a:pt x="3" y="51"/>
                      <a:pt x="2" y="51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6" y="1"/>
                      <a:pt x="56" y="1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55" y="50"/>
                      <a:pt x="55" y="50"/>
                      <a:pt x="55" y="50"/>
                    </a:cubicBezTo>
                    <a:cubicBezTo>
                      <a:pt x="55" y="51"/>
                      <a:pt x="54" y="52"/>
                      <a:pt x="53" y="52"/>
                    </a:cubicBezTo>
                    <a:cubicBezTo>
                      <a:pt x="53" y="52"/>
                      <a:pt x="53" y="52"/>
                      <a:pt x="53" y="52"/>
                    </a:cubicBezTo>
                    <a:cubicBezTo>
                      <a:pt x="53" y="52"/>
                      <a:pt x="53" y="52"/>
                      <a:pt x="53" y="52"/>
                    </a:cubicBezTo>
                    <a:close/>
                    <a:moveTo>
                      <a:pt x="5" y="49"/>
                    </a:moveTo>
                    <a:cubicBezTo>
                      <a:pt x="52" y="49"/>
                      <a:pt x="52" y="49"/>
                      <a:pt x="52" y="49"/>
                    </a:cubicBezTo>
                    <a:cubicBezTo>
                      <a:pt x="53" y="3"/>
                      <a:pt x="53" y="3"/>
                      <a:pt x="53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5" y="49"/>
                      <a:pt x="5" y="49"/>
                      <a:pt x="5" y="49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6" name="Freeform 108"/>
              <p:cNvSpPr>
                <a:spLocks/>
              </p:cNvSpPr>
              <p:nvPr/>
            </p:nvSpPr>
            <p:spPr bwMode="auto">
              <a:xfrm>
                <a:off x="3709" y="1390"/>
                <a:ext cx="26" cy="114"/>
              </a:xfrm>
              <a:custGeom>
                <a:avLst/>
                <a:gdLst>
                  <a:gd name="T0" fmla="*/ 0 w 26"/>
                  <a:gd name="T1" fmla="*/ 0 h 114"/>
                  <a:gd name="T2" fmla="*/ 23 w 26"/>
                  <a:gd name="T3" fmla="*/ 19 h 114"/>
                  <a:gd name="T4" fmla="*/ 26 w 26"/>
                  <a:gd name="T5" fmla="*/ 114 h 114"/>
                  <a:gd name="T6" fmla="*/ 4 w 26"/>
                  <a:gd name="T7" fmla="*/ 114 h 114"/>
                  <a:gd name="T8" fmla="*/ 0 w 26"/>
                  <a:gd name="T9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14">
                    <a:moveTo>
                      <a:pt x="0" y="0"/>
                    </a:moveTo>
                    <a:lnTo>
                      <a:pt x="23" y="19"/>
                    </a:lnTo>
                    <a:lnTo>
                      <a:pt x="26" y="114"/>
                    </a:lnTo>
                    <a:lnTo>
                      <a:pt x="4" y="1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" name="Freeform 109"/>
              <p:cNvSpPr>
                <a:spLocks noEditPoints="1"/>
              </p:cNvSpPr>
              <p:nvPr/>
            </p:nvSpPr>
            <p:spPr bwMode="auto">
              <a:xfrm>
                <a:off x="3706" y="1386"/>
                <a:ext cx="33" cy="120"/>
              </a:xfrm>
              <a:custGeom>
                <a:avLst/>
                <a:gdLst>
                  <a:gd name="T0" fmla="*/ 3 w 14"/>
                  <a:gd name="T1" fmla="*/ 51 h 51"/>
                  <a:gd name="T2" fmla="*/ 2 w 14"/>
                  <a:gd name="T3" fmla="*/ 50 h 51"/>
                  <a:gd name="T4" fmla="*/ 2 w 14"/>
                  <a:gd name="T5" fmla="*/ 50 h 51"/>
                  <a:gd name="T6" fmla="*/ 0 w 14"/>
                  <a:gd name="T7" fmla="*/ 2 h 51"/>
                  <a:gd name="T8" fmla="*/ 1 w 14"/>
                  <a:gd name="T9" fmla="*/ 2 h 51"/>
                  <a:gd name="T10" fmla="*/ 0 w 14"/>
                  <a:gd name="T11" fmla="*/ 2 h 51"/>
                  <a:gd name="T12" fmla="*/ 1 w 14"/>
                  <a:gd name="T13" fmla="*/ 1 h 51"/>
                  <a:gd name="T14" fmla="*/ 1 w 14"/>
                  <a:gd name="T15" fmla="*/ 1 h 51"/>
                  <a:gd name="T16" fmla="*/ 2 w 14"/>
                  <a:gd name="T17" fmla="*/ 1 h 51"/>
                  <a:gd name="T18" fmla="*/ 2 w 14"/>
                  <a:gd name="T19" fmla="*/ 1 h 51"/>
                  <a:gd name="T20" fmla="*/ 12 w 14"/>
                  <a:gd name="T21" fmla="*/ 8 h 51"/>
                  <a:gd name="T22" fmla="*/ 12 w 14"/>
                  <a:gd name="T23" fmla="*/ 9 h 51"/>
                  <a:gd name="T24" fmla="*/ 12 w 14"/>
                  <a:gd name="T25" fmla="*/ 9 h 51"/>
                  <a:gd name="T26" fmla="*/ 14 w 14"/>
                  <a:gd name="T27" fmla="*/ 50 h 51"/>
                  <a:gd name="T28" fmla="*/ 13 w 14"/>
                  <a:gd name="T29" fmla="*/ 51 h 51"/>
                  <a:gd name="T30" fmla="*/ 13 w 14"/>
                  <a:gd name="T31" fmla="*/ 51 h 51"/>
                  <a:gd name="T32" fmla="*/ 12 w 14"/>
                  <a:gd name="T33" fmla="*/ 51 h 51"/>
                  <a:gd name="T34" fmla="*/ 12 w 14"/>
                  <a:gd name="T35" fmla="*/ 51 h 51"/>
                  <a:gd name="T36" fmla="*/ 3 w 14"/>
                  <a:gd name="T37" fmla="*/ 51 h 51"/>
                  <a:gd name="T38" fmla="*/ 5 w 14"/>
                  <a:gd name="T39" fmla="*/ 48 h 51"/>
                  <a:gd name="T40" fmla="*/ 11 w 14"/>
                  <a:gd name="T41" fmla="*/ 48 h 51"/>
                  <a:gd name="T42" fmla="*/ 9 w 14"/>
                  <a:gd name="T43" fmla="*/ 10 h 51"/>
                  <a:gd name="T44" fmla="*/ 3 w 14"/>
                  <a:gd name="T45" fmla="*/ 5 h 51"/>
                  <a:gd name="T46" fmla="*/ 5 w 14"/>
                  <a:gd name="T47" fmla="*/ 4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4" h="51">
                    <a:moveTo>
                      <a:pt x="3" y="51"/>
                    </a:moveTo>
                    <a:cubicBezTo>
                      <a:pt x="3" y="51"/>
                      <a:pt x="2" y="51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2" y="0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1"/>
                      <a:pt x="13" y="51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13" y="51"/>
                      <a:pt x="13" y="51"/>
                      <a:pt x="12" y="51"/>
                    </a:cubicBezTo>
                    <a:cubicBezTo>
                      <a:pt x="12" y="51"/>
                      <a:pt x="12" y="51"/>
                      <a:pt x="12" y="51"/>
                    </a:cubicBezTo>
                    <a:cubicBezTo>
                      <a:pt x="3" y="51"/>
                      <a:pt x="3" y="51"/>
                      <a:pt x="3" y="51"/>
                    </a:cubicBezTo>
                    <a:close/>
                    <a:moveTo>
                      <a:pt x="5" y="48"/>
                    </a:moveTo>
                    <a:cubicBezTo>
                      <a:pt x="11" y="48"/>
                      <a:pt x="11" y="48"/>
                      <a:pt x="11" y="48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48"/>
                      <a:pt x="5" y="48"/>
                      <a:pt x="5" y="4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8" name="Freeform 110"/>
              <p:cNvSpPr>
                <a:spLocks/>
              </p:cNvSpPr>
              <p:nvPr/>
            </p:nvSpPr>
            <p:spPr bwMode="auto">
              <a:xfrm>
                <a:off x="3709" y="1388"/>
                <a:ext cx="125" cy="21"/>
              </a:xfrm>
              <a:custGeom>
                <a:avLst/>
                <a:gdLst>
                  <a:gd name="T0" fmla="*/ 0 w 125"/>
                  <a:gd name="T1" fmla="*/ 2 h 21"/>
                  <a:gd name="T2" fmla="*/ 23 w 125"/>
                  <a:gd name="T3" fmla="*/ 21 h 21"/>
                  <a:gd name="T4" fmla="*/ 125 w 125"/>
                  <a:gd name="T5" fmla="*/ 19 h 21"/>
                  <a:gd name="T6" fmla="*/ 125 w 125"/>
                  <a:gd name="T7" fmla="*/ 0 h 21"/>
                  <a:gd name="T8" fmla="*/ 0 w 125"/>
                  <a:gd name="T9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21">
                    <a:moveTo>
                      <a:pt x="0" y="2"/>
                    </a:moveTo>
                    <a:lnTo>
                      <a:pt x="23" y="21"/>
                    </a:lnTo>
                    <a:lnTo>
                      <a:pt x="125" y="19"/>
                    </a:lnTo>
                    <a:lnTo>
                      <a:pt x="125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9" name="Freeform 111"/>
              <p:cNvSpPr>
                <a:spLocks noEditPoints="1"/>
              </p:cNvSpPr>
              <p:nvPr/>
            </p:nvSpPr>
            <p:spPr bwMode="auto">
              <a:xfrm>
                <a:off x="3706" y="1386"/>
                <a:ext cx="133" cy="26"/>
              </a:xfrm>
              <a:custGeom>
                <a:avLst/>
                <a:gdLst>
                  <a:gd name="T0" fmla="*/ 10 w 56"/>
                  <a:gd name="T1" fmla="*/ 11 h 11"/>
                  <a:gd name="T2" fmla="*/ 0 w 56"/>
                  <a:gd name="T3" fmla="*/ 3 h 11"/>
                  <a:gd name="T4" fmla="*/ 0 w 56"/>
                  <a:gd name="T5" fmla="*/ 1 h 11"/>
                  <a:gd name="T6" fmla="*/ 0 w 56"/>
                  <a:gd name="T7" fmla="*/ 1 h 11"/>
                  <a:gd name="T8" fmla="*/ 1 w 56"/>
                  <a:gd name="T9" fmla="*/ 0 h 11"/>
                  <a:gd name="T10" fmla="*/ 1 w 56"/>
                  <a:gd name="T11" fmla="*/ 0 h 11"/>
                  <a:gd name="T12" fmla="*/ 54 w 56"/>
                  <a:gd name="T13" fmla="*/ 0 h 11"/>
                  <a:gd name="T14" fmla="*/ 55 w 56"/>
                  <a:gd name="T15" fmla="*/ 0 h 11"/>
                  <a:gd name="T16" fmla="*/ 55 w 56"/>
                  <a:gd name="T17" fmla="*/ 0 h 11"/>
                  <a:gd name="T18" fmla="*/ 56 w 56"/>
                  <a:gd name="T19" fmla="*/ 1 h 11"/>
                  <a:gd name="T20" fmla="*/ 56 w 56"/>
                  <a:gd name="T21" fmla="*/ 1 h 11"/>
                  <a:gd name="T22" fmla="*/ 55 w 56"/>
                  <a:gd name="T23" fmla="*/ 9 h 11"/>
                  <a:gd name="T24" fmla="*/ 54 w 56"/>
                  <a:gd name="T25" fmla="*/ 11 h 11"/>
                  <a:gd name="T26" fmla="*/ 54 w 56"/>
                  <a:gd name="T27" fmla="*/ 11 h 11"/>
                  <a:gd name="T28" fmla="*/ 11 w 56"/>
                  <a:gd name="T29" fmla="*/ 11 h 11"/>
                  <a:gd name="T30" fmla="*/ 10 w 56"/>
                  <a:gd name="T31" fmla="*/ 11 h 11"/>
                  <a:gd name="T32" fmla="*/ 11 w 56"/>
                  <a:gd name="T33" fmla="*/ 8 h 11"/>
                  <a:gd name="T34" fmla="*/ 52 w 56"/>
                  <a:gd name="T35" fmla="*/ 8 h 11"/>
                  <a:gd name="T36" fmla="*/ 53 w 56"/>
                  <a:gd name="T37" fmla="*/ 3 h 11"/>
                  <a:gd name="T38" fmla="*/ 6 w 56"/>
                  <a:gd name="T39" fmla="*/ 3 h 11"/>
                  <a:gd name="T40" fmla="*/ 11 w 56"/>
                  <a:gd name="T4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6" h="11">
                    <a:moveTo>
                      <a:pt x="10" y="11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6" y="1"/>
                      <a:pt x="56" y="1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55" y="10"/>
                      <a:pt x="55" y="11"/>
                      <a:pt x="54" y="11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0" y="11"/>
                      <a:pt x="10" y="11"/>
                      <a:pt x="10" y="11"/>
                    </a:cubicBezTo>
                    <a:close/>
                    <a:moveTo>
                      <a:pt x="11" y="8"/>
                    </a:moveTo>
                    <a:cubicBezTo>
                      <a:pt x="52" y="8"/>
                      <a:pt x="52" y="8"/>
                      <a:pt x="52" y="8"/>
                    </a:cubicBezTo>
                    <a:cubicBezTo>
                      <a:pt x="53" y="3"/>
                      <a:pt x="53" y="3"/>
                      <a:pt x="53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11" y="8"/>
                      <a:pt x="11" y="8"/>
                      <a:pt x="11" y="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0" name="Freeform 112"/>
              <p:cNvSpPr>
                <a:spLocks/>
              </p:cNvSpPr>
              <p:nvPr/>
            </p:nvSpPr>
            <p:spPr bwMode="auto">
              <a:xfrm>
                <a:off x="3881" y="1388"/>
                <a:ext cx="123" cy="116"/>
              </a:xfrm>
              <a:custGeom>
                <a:avLst/>
                <a:gdLst>
                  <a:gd name="T0" fmla="*/ 0 w 123"/>
                  <a:gd name="T1" fmla="*/ 2 h 116"/>
                  <a:gd name="T2" fmla="*/ 5 w 123"/>
                  <a:gd name="T3" fmla="*/ 116 h 116"/>
                  <a:gd name="T4" fmla="*/ 121 w 123"/>
                  <a:gd name="T5" fmla="*/ 116 h 116"/>
                  <a:gd name="T6" fmla="*/ 123 w 123"/>
                  <a:gd name="T7" fmla="*/ 0 h 116"/>
                  <a:gd name="T8" fmla="*/ 0 w 123"/>
                  <a:gd name="T9" fmla="*/ 2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116">
                    <a:moveTo>
                      <a:pt x="0" y="2"/>
                    </a:moveTo>
                    <a:lnTo>
                      <a:pt x="5" y="116"/>
                    </a:lnTo>
                    <a:lnTo>
                      <a:pt x="121" y="116"/>
                    </a:lnTo>
                    <a:lnTo>
                      <a:pt x="123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7E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1" name="Freeform 113"/>
              <p:cNvSpPr>
                <a:spLocks noEditPoints="1"/>
              </p:cNvSpPr>
              <p:nvPr/>
            </p:nvSpPr>
            <p:spPr bwMode="auto">
              <a:xfrm>
                <a:off x="3877" y="1386"/>
                <a:ext cx="132" cy="123"/>
              </a:xfrm>
              <a:custGeom>
                <a:avLst/>
                <a:gdLst>
                  <a:gd name="T0" fmla="*/ 53 w 56"/>
                  <a:gd name="T1" fmla="*/ 52 h 52"/>
                  <a:gd name="T2" fmla="*/ 4 w 56"/>
                  <a:gd name="T3" fmla="*/ 52 h 52"/>
                  <a:gd name="T4" fmla="*/ 2 w 56"/>
                  <a:gd name="T5" fmla="*/ 50 h 52"/>
                  <a:gd name="T6" fmla="*/ 2 w 56"/>
                  <a:gd name="T7" fmla="*/ 50 h 52"/>
                  <a:gd name="T8" fmla="*/ 0 w 56"/>
                  <a:gd name="T9" fmla="*/ 2 h 52"/>
                  <a:gd name="T10" fmla="*/ 1 w 56"/>
                  <a:gd name="T11" fmla="*/ 1 h 52"/>
                  <a:gd name="T12" fmla="*/ 1 w 56"/>
                  <a:gd name="T13" fmla="*/ 1 h 52"/>
                  <a:gd name="T14" fmla="*/ 2 w 56"/>
                  <a:gd name="T15" fmla="*/ 1 h 52"/>
                  <a:gd name="T16" fmla="*/ 2 w 56"/>
                  <a:gd name="T17" fmla="*/ 1 h 52"/>
                  <a:gd name="T18" fmla="*/ 54 w 56"/>
                  <a:gd name="T19" fmla="*/ 0 h 52"/>
                  <a:gd name="T20" fmla="*/ 55 w 56"/>
                  <a:gd name="T21" fmla="*/ 0 h 52"/>
                  <a:gd name="T22" fmla="*/ 55 w 56"/>
                  <a:gd name="T23" fmla="*/ 0 h 52"/>
                  <a:gd name="T24" fmla="*/ 56 w 56"/>
                  <a:gd name="T25" fmla="*/ 1 h 52"/>
                  <a:gd name="T26" fmla="*/ 56 w 56"/>
                  <a:gd name="T27" fmla="*/ 1 h 52"/>
                  <a:gd name="T28" fmla="*/ 55 w 56"/>
                  <a:gd name="T29" fmla="*/ 50 h 52"/>
                  <a:gd name="T30" fmla="*/ 53 w 56"/>
                  <a:gd name="T31" fmla="*/ 52 h 52"/>
                  <a:gd name="T32" fmla="*/ 53 w 56"/>
                  <a:gd name="T33" fmla="*/ 52 h 52"/>
                  <a:gd name="T34" fmla="*/ 53 w 56"/>
                  <a:gd name="T35" fmla="*/ 52 h 52"/>
                  <a:gd name="T36" fmla="*/ 5 w 56"/>
                  <a:gd name="T37" fmla="*/ 49 h 52"/>
                  <a:gd name="T38" fmla="*/ 52 w 56"/>
                  <a:gd name="T39" fmla="*/ 49 h 52"/>
                  <a:gd name="T40" fmla="*/ 53 w 56"/>
                  <a:gd name="T41" fmla="*/ 3 h 52"/>
                  <a:gd name="T42" fmla="*/ 3 w 56"/>
                  <a:gd name="T43" fmla="*/ 4 h 52"/>
                  <a:gd name="T44" fmla="*/ 5 w 56"/>
                  <a:gd name="T45" fmla="*/ 4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6" h="52">
                    <a:moveTo>
                      <a:pt x="53" y="52"/>
                    </a:moveTo>
                    <a:cubicBezTo>
                      <a:pt x="4" y="52"/>
                      <a:pt x="4" y="52"/>
                      <a:pt x="4" y="52"/>
                    </a:cubicBezTo>
                    <a:cubicBezTo>
                      <a:pt x="3" y="52"/>
                      <a:pt x="2" y="51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55" y="50"/>
                      <a:pt x="55" y="50"/>
                      <a:pt x="55" y="50"/>
                    </a:cubicBezTo>
                    <a:cubicBezTo>
                      <a:pt x="55" y="51"/>
                      <a:pt x="54" y="52"/>
                      <a:pt x="53" y="52"/>
                    </a:cubicBezTo>
                    <a:cubicBezTo>
                      <a:pt x="53" y="52"/>
                      <a:pt x="53" y="52"/>
                      <a:pt x="53" y="52"/>
                    </a:cubicBezTo>
                    <a:cubicBezTo>
                      <a:pt x="53" y="52"/>
                      <a:pt x="53" y="52"/>
                      <a:pt x="53" y="52"/>
                    </a:cubicBezTo>
                    <a:close/>
                    <a:moveTo>
                      <a:pt x="5" y="49"/>
                    </a:moveTo>
                    <a:cubicBezTo>
                      <a:pt x="52" y="49"/>
                      <a:pt x="52" y="49"/>
                      <a:pt x="52" y="49"/>
                    </a:cubicBezTo>
                    <a:cubicBezTo>
                      <a:pt x="53" y="3"/>
                      <a:pt x="53" y="3"/>
                      <a:pt x="53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5" y="49"/>
                      <a:pt x="5" y="49"/>
                      <a:pt x="5" y="49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2" name="Freeform 114"/>
              <p:cNvSpPr>
                <a:spLocks/>
              </p:cNvSpPr>
              <p:nvPr/>
            </p:nvSpPr>
            <p:spPr bwMode="auto">
              <a:xfrm>
                <a:off x="3881" y="1390"/>
                <a:ext cx="26" cy="114"/>
              </a:xfrm>
              <a:custGeom>
                <a:avLst/>
                <a:gdLst>
                  <a:gd name="T0" fmla="*/ 0 w 26"/>
                  <a:gd name="T1" fmla="*/ 0 h 114"/>
                  <a:gd name="T2" fmla="*/ 22 w 26"/>
                  <a:gd name="T3" fmla="*/ 19 h 114"/>
                  <a:gd name="T4" fmla="*/ 26 w 26"/>
                  <a:gd name="T5" fmla="*/ 114 h 114"/>
                  <a:gd name="T6" fmla="*/ 5 w 26"/>
                  <a:gd name="T7" fmla="*/ 114 h 114"/>
                  <a:gd name="T8" fmla="*/ 0 w 26"/>
                  <a:gd name="T9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14">
                    <a:moveTo>
                      <a:pt x="0" y="0"/>
                    </a:moveTo>
                    <a:lnTo>
                      <a:pt x="22" y="19"/>
                    </a:lnTo>
                    <a:lnTo>
                      <a:pt x="26" y="114"/>
                    </a:lnTo>
                    <a:lnTo>
                      <a:pt x="5" y="1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3" name="Freeform 115"/>
              <p:cNvSpPr>
                <a:spLocks noEditPoints="1"/>
              </p:cNvSpPr>
              <p:nvPr/>
            </p:nvSpPr>
            <p:spPr bwMode="auto">
              <a:xfrm>
                <a:off x="3877" y="1388"/>
                <a:ext cx="33" cy="121"/>
              </a:xfrm>
              <a:custGeom>
                <a:avLst/>
                <a:gdLst>
                  <a:gd name="T0" fmla="*/ 4 w 14"/>
                  <a:gd name="T1" fmla="*/ 51 h 51"/>
                  <a:gd name="T2" fmla="*/ 2 w 14"/>
                  <a:gd name="T3" fmla="*/ 49 h 51"/>
                  <a:gd name="T4" fmla="*/ 2 w 14"/>
                  <a:gd name="T5" fmla="*/ 49 h 51"/>
                  <a:gd name="T6" fmla="*/ 0 w 14"/>
                  <a:gd name="T7" fmla="*/ 1 h 51"/>
                  <a:gd name="T8" fmla="*/ 2 w 14"/>
                  <a:gd name="T9" fmla="*/ 1 h 51"/>
                  <a:gd name="T10" fmla="*/ 0 w 14"/>
                  <a:gd name="T11" fmla="*/ 1 h 51"/>
                  <a:gd name="T12" fmla="*/ 1 w 14"/>
                  <a:gd name="T13" fmla="*/ 0 h 51"/>
                  <a:gd name="T14" fmla="*/ 1 w 14"/>
                  <a:gd name="T15" fmla="*/ 0 h 51"/>
                  <a:gd name="T16" fmla="*/ 3 w 14"/>
                  <a:gd name="T17" fmla="*/ 0 h 51"/>
                  <a:gd name="T18" fmla="*/ 3 w 14"/>
                  <a:gd name="T19" fmla="*/ 0 h 51"/>
                  <a:gd name="T20" fmla="*/ 12 w 14"/>
                  <a:gd name="T21" fmla="*/ 8 h 51"/>
                  <a:gd name="T22" fmla="*/ 13 w 14"/>
                  <a:gd name="T23" fmla="*/ 9 h 51"/>
                  <a:gd name="T24" fmla="*/ 13 w 14"/>
                  <a:gd name="T25" fmla="*/ 9 h 51"/>
                  <a:gd name="T26" fmla="*/ 14 w 14"/>
                  <a:gd name="T27" fmla="*/ 49 h 51"/>
                  <a:gd name="T28" fmla="*/ 14 w 14"/>
                  <a:gd name="T29" fmla="*/ 50 h 51"/>
                  <a:gd name="T30" fmla="*/ 14 w 14"/>
                  <a:gd name="T31" fmla="*/ 50 h 51"/>
                  <a:gd name="T32" fmla="*/ 13 w 14"/>
                  <a:gd name="T33" fmla="*/ 51 h 51"/>
                  <a:gd name="T34" fmla="*/ 13 w 14"/>
                  <a:gd name="T35" fmla="*/ 51 h 51"/>
                  <a:gd name="T36" fmla="*/ 4 w 14"/>
                  <a:gd name="T37" fmla="*/ 51 h 51"/>
                  <a:gd name="T38" fmla="*/ 5 w 14"/>
                  <a:gd name="T39" fmla="*/ 48 h 51"/>
                  <a:gd name="T40" fmla="*/ 11 w 14"/>
                  <a:gd name="T41" fmla="*/ 48 h 51"/>
                  <a:gd name="T42" fmla="*/ 10 w 14"/>
                  <a:gd name="T43" fmla="*/ 10 h 51"/>
                  <a:gd name="T44" fmla="*/ 3 w 14"/>
                  <a:gd name="T45" fmla="*/ 4 h 51"/>
                  <a:gd name="T46" fmla="*/ 5 w 14"/>
                  <a:gd name="T47" fmla="*/ 4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4" h="51">
                    <a:moveTo>
                      <a:pt x="4" y="51"/>
                    </a:moveTo>
                    <a:cubicBezTo>
                      <a:pt x="3" y="51"/>
                      <a:pt x="2" y="50"/>
                      <a:pt x="2" y="49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2" y="8"/>
                      <a:pt x="13" y="8"/>
                      <a:pt x="13" y="9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4" y="51"/>
                      <a:pt x="4" y="51"/>
                      <a:pt x="4" y="51"/>
                    </a:cubicBezTo>
                    <a:close/>
                    <a:moveTo>
                      <a:pt x="5" y="48"/>
                    </a:moveTo>
                    <a:cubicBezTo>
                      <a:pt x="11" y="48"/>
                      <a:pt x="11" y="48"/>
                      <a:pt x="11" y="48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5" y="48"/>
                      <a:pt x="5" y="48"/>
                      <a:pt x="5" y="4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4" name="Freeform 116"/>
              <p:cNvSpPr>
                <a:spLocks/>
              </p:cNvSpPr>
              <p:nvPr/>
            </p:nvSpPr>
            <p:spPr bwMode="auto">
              <a:xfrm>
                <a:off x="3881" y="1388"/>
                <a:ext cx="123" cy="21"/>
              </a:xfrm>
              <a:custGeom>
                <a:avLst/>
                <a:gdLst>
                  <a:gd name="T0" fmla="*/ 0 w 123"/>
                  <a:gd name="T1" fmla="*/ 2 h 21"/>
                  <a:gd name="T2" fmla="*/ 22 w 123"/>
                  <a:gd name="T3" fmla="*/ 21 h 21"/>
                  <a:gd name="T4" fmla="*/ 123 w 123"/>
                  <a:gd name="T5" fmla="*/ 21 h 21"/>
                  <a:gd name="T6" fmla="*/ 123 w 123"/>
                  <a:gd name="T7" fmla="*/ 0 h 21"/>
                  <a:gd name="T8" fmla="*/ 0 w 123"/>
                  <a:gd name="T9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21">
                    <a:moveTo>
                      <a:pt x="0" y="2"/>
                    </a:moveTo>
                    <a:lnTo>
                      <a:pt x="22" y="21"/>
                    </a:lnTo>
                    <a:lnTo>
                      <a:pt x="123" y="21"/>
                    </a:lnTo>
                    <a:lnTo>
                      <a:pt x="123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5" name="Freeform 117"/>
              <p:cNvSpPr>
                <a:spLocks noEditPoints="1"/>
              </p:cNvSpPr>
              <p:nvPr/>
            </p:nvSpPr>
            <p:spPr bwMode="auto">
              <a:xfrm>
                <a:off x="3877" y="1386"/>
                <a:ext cx="132" cy="26"/>
              </a:xfrm>
              <a:custGeom>
                <a:avLst/>
                <a:gdLst>
                  <a:gd name="T0" fmla="*/ 10 w 56"/>
                  <a:gd name="T1" fmla="*/ 11 h 11"/>
                  <a:gd name="T2" fmla="*/ 1 w 56"/>
                  <a:gd name="T3" fmla="*/ 3 h 11"/>
                  <a:gd name="T4" fmla="*/ 0 w 56"/>
                  <a:gd name="T5" fmla="*/ 2 h 11"/>
                  <a:gd name="T6" fmla="*/ 0 w 56"/>
                  <a:gd name="T7" fmla="*/ 2 h 11"/>
                  <a:gd name="T8" fmla="*/ 2 w 56"/>
                  <a:gd name="T9" fmla="*/ 1 h 11"/>
                  <a:gd name="T10" fmla="*/ 2 w 56"/>
                  <a:gd name="T11" fmla="*/ 1 h 11"/>
                  <a:gd name="T12" fmla="*/ 54 w 56"/>
                  <a:gd name="T13" fmla="*/ 0 h 11"/>
                  <a:gd name="T14" fmla="*/ 55 w 56"/>
                  <a:gd name="T15" fmla="*/ 0 h 11"/>
                  <a:gd name="T16" fmla="*/ 55 w 56"/>
                  <a:gd name="T17" fmla="*/ 0 h 11"/>
                  <a:gd name="T18" fmla="*/ 56 w 56"/>
                  <a:gd name="T19" fmla="*/ 1 h 11"/>
                  <a:gd name="T20" fmla="*/ 56 w 56"/>
                  <a:gd name="T21" fmla="*/ 1 h 11"/>
                  <a:gd name="T22" fmla="*/ 56 w 56"/>
                  <a:gd name="T23" fmla="*/ 10 h 11"/>
                  <a:gd name="T24" fmla="*/ 54 w 56"/>
                  <a:gd name="T25" fmla="*/ 11 h 11"/>
                  <a:gd name="T26" fmla="*/ 54 w 56"/>
                  <a:gd name="T27" fmla="*/ 11 h 11"/>
                  <a:gd name="T28" fmla="*/ 11 w 56"/>
                  <a:gd name="T29" fmla="*/ 11 h 11"/>
                  <a:gd name="T30" fmla="*/ 10 w 56"/>
                  <a:gd name="T31" fmla="*/ 11 h 11"/>
                  <a:gd name="T32" fmla="*/ 12 w 56"/>
                  <a:gd name="T33" fmla="*/ 8 h 11"/>
                  <a:gd name="T34" fmla="*/ 53 w 56"/>
                  <a:gd name="T35" fmla="*/ 8 h 11"/>
                  <a:gd name="T36" fmla="*/ 53 w 56"/>
                  <a:gd name="T37" fmla="*/ 3 h 11"/>
                  <a:gd name="T38" fmla="*/ 6 w 56"/>
                  <a:gd name="T39" fmla="*/ 4 h 11"/>
                  <a:gd name="T40" fmla="*/ 12 w 56"/>
                  <a:gd name="T4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6" h="11">
                    <a:moveTo>
                      <a:pt x="10" y="11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56" y="11"/>
                      <a:pt x="55" y="11"/>
                      <a:pt x="54" y="11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0" y="11"/>
                      <a:pt x="10" y="11"/>
                      <a:pt x="10" y="11"/>
                    </a:cubicBezTo>
                    <a:close/>
                    <a:moveTo>
                      <a:pt x="12" y="8"/>
                    </a:moveTo>
                    <a:cubicBezTo>
                      <a:pt x="53" y="8"/>
                      <a:pt x="53" y="8"/>
                      <a:pt x="53" y="8"/>
                    </a:cubicBezTo>
                    <a:cubicBezTo>
                      <a:pt x="53" y="3"/>
                      <a:pt x="53" y="3"/>
                      <a:pt x="53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12" y="8"/>
                      <a:pt x="12" y="8"/>
                      <a:pt x="12" y="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6" name="Freeform 118"/>
              <p:cNvSpPr>
                <a:spLocks/>
              </p:cNvSpPr>
              <p:nvPr/>
            </p:nvSpPr>
            <p:spPr bwMode="auto">
              <a:xfrm>
                <a:off x="3706" y="1554"/>
                <a:ext cx="126" cy="116"/>
              </a:xfrm>
              <a:custGeom>
                <a:avLst/>
                <a:gdLst>
                  <a:gd name="T0" fmla="*/ 0 w 126"/>
                  <a:gd name="T1" fmla="*/ 2 h 116"/>
                  <a:gd name="T2" fmla="*/ 5 w 126"/>
                  <a:gd name="T3" fmla="*/ 116 h 116"/>
                  <a:gd name="T4" fmla="*/ 123 w 126"/>
                  <a:gd name="T5" fmla="*/ 116 h 116"/>
                  <a:gd name="T6" fmla="*/ 126 w 126"/>
                  <a:gd name="T7" fmla="*/ 0 h 116"/>
                  <a:gd name="T8" fmla="*/ 0 w 126"/>
                  <a:gd name="T9" fmla="*/ 2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" h="116">
                    <a:moveTo>
                      <a:pt x="0" y="2"/>
                    </a:moveTo>
                    <a:lnTo>
                      <a:pt x="5" y="116"/>
                    </a:lnTo>
                    <a:lnTo>
                      <a:pt x="123" y="116"/>
                    </a:lnTo>
                    <a:lnTo>
                      <a:pt x="126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7E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7" name="Freeform 119"/>
              <p:cNvSpPr>
                <a:spLocks noEditPoints="1"/>
              </p:cNvSpPr>
              <p:nvPr/>
            </p:nvSpPr>
            <p:spPr bwMode="auto">
              <a:xfrm>
                <a:off x="3702" y="1551"/>
                <a:ext cx="132" cy="123"/>
              </a:xfrm>
              <a:custGeom>
                <a:avLst/>
                <a:gdLst>
                  <a:gd name="T0" fmla="*/ 4 w 56"/>
                  <a:gd name="T1" fmla="*/ 52 h 52"/>
                  <a:gd name="T2" fmla="*/ 3 w 56"/>
                  <a:gd name="T3" fmla="*/ 50 h 52"/>
                  <a:gd name="T4" fmla="*/ 3 w 56"/>
                  <a:gd name="T5" fmla="*/ 50 h 52"/>
                  <a:gd name="T6" fmla="*/ 0 w 56"/>
                  <a:gd name="T7" fmla="*/ 2 h 52"/>
                  <a:gd name="T8" fmla="*/ 1 w 56"/>
                  <a:gd name="T9" fmla="*/ 1 h 52"/>
                  <a:gd name="T10" fmla="*/ 1 w 56"/>
                  <a:gd name="T11" fmla="*/ 1 h 52"/>
                  <a:gd name="T12" fmla="*/ 2 w 56"/>
                  <a:gd name="T13" fmla="*/ 1 h 52"/>
                  <a:gd name="T14" fmla="*/ 2 w 56"/>
                  <a:gd name="T15" fmla="*/ 1 h 52"/>
                  <a:gd name="T16" fmla="*/ 55 w 56"/>
                  <a:gd name="T17" fmla="*/ 0 h 52"/>
                  <a:gd name="T18" fmla="*/ 56 w 56"/>
                  <a:gd name="T19" fmla="*/ 0 h 52"/>
                  <a:gd name="T20" fmla="*/ 56 w 56"/>
                  <a:gd name="T21" fmla="*/ 0 h 52"/>
                  <a:gd name="T22" fmla="*/ 56 w 56"/>
                  <a:gd name="T23" fmla="*/ 1 h 52"/>
                  <a:gd name="T24" fmla="*/ 56 w 56"/>
                  <a:gd name="T25" fmla="*/ 1 h 52"/>
                  <a:gd name="T26" fmla="*/ 55 w 56"/>
                  <a:gd name="T27" fmla="*/ 50 h 52"/>
                  <a:gd name="T28" fmla="*/ 54 w 56"/>
                  <a:gd name="T29" fmla="*/ 52 h 52"/>
                  <a:gd name="T30" fmla="*/ 54 w 56"/>
                  <a:gd name="T31" fmla="*/ 52 h 52"/>
                  <a:gd name="T32" fmla="*/ 4 w 56"/>
                  <a:gd name="T33" fmla="*/ 52 h 52"/>
                  <a:gd name="T34" fmla="*/ 6 w 56"/>
                  <a:gd name="T35" fmla="*/ 49 h 52"/>
                  <a:gd name="T36" fmla="*/ 52 w 56"/>
                  <a:gd name="T37" fmla="*/ 49 h 52"/>
                  <a:gd name="T38" fmla="*/ 53 w 56"/>
                  <a:gd name="T39" fmla="*/ 3 h 52"/>
                  <a:gd name="T40" fmla="*/ 4 w 56"/>
                  <a:gd name="T41" fmla="*/ 4 h 52"/>
                  <a:gd name="T42" fmla="*/ 6 w 56"/>
                  <a:gd name="T43" fmla="*/ 4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6" h="52">
                    <a:moveTo>
                      <a:pt x="4" y="52"/>
                    </a:moveTo>
                    <a:cubicBezTo>
                      <a:pt x="3" y="52"/>
                      <a:pt x="3" y="51"/>
                      <a:pt x="3" y="50"/>
                    </a:cubicBezTo>
                    <a:cubicBezTo>
                      <a:pt x="3" y="50"/>
                      <a:pt x="3" y="50"/>
                      <a:pt x="3" y="5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6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6" y="0"/>
                      <a:pt x="56" y="1"/>
                      <a:pt x="56" y="1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55" y="50"/>
                      <a:pt x="55" y="50"/>
                      <a:pt x="55" y="50"/>
                    </a:cubicBezTo>
                    <a:cubicBezTo>
                      <a:pt x="55" y="51"/>
                      <a:pt x="55" y="52"/>
                      <a:pt x="54" y="52"/>
                    </a:cubicBezTo>
                    <a:cubicBezTo>
                      <a:pt x="54" y="52"/>
                      <a:pt x="54" y="52"/>
                      <a:pt x="54" y="52"/>
                    </a:cubicBezTo>
                    <a:cubicBezTo>
                      <a:pt x="4" y="52"/>
                      <a:pt x="4" y="52"/>
                      <a:pt x="4" y="52"/>
                    </a:cubicBezTo>
                    <a:close/>
                    <a:moveTo>
                      <a:pt x="6" y="49"/>
                    </a:moveTo>
                    <a:cubicBezTo>
                      <a:pt x="52" y="49"/>
                      <a:pt x="52" y="49"/>
                      <a:pt x="52" y="49"/>
                    </a:cubicBezTo>
                    <a:cubicBezTo>
                      <a:pt x="53" y="3"/>
                      <a:pt x="53" y="3"/>
                      <a:pt x="53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6" y="49"/>
                      <a:pt x="6" y="49"/>
                      <a:pt x="6" y="49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8" name="Freeform 120"/>
              <p:cNvSpPr>
                <a:spLocks/>
              </p:cNvSpPr>
              <p:nvPr/>
            </p:nvSpPr>
            <p:spPr bwMode="auto">
              <a:xfrm>
                <a:off x="3706" y="1556"/>
                <a:ext cx="26" cy="114"/>
              </a:xfrm>
              <a:custGeom>
                <a:avLst/>
                <a:gdLst>
                  <a:gd name="T0" fmla="*/ 0 w 26"/>
                  <a:gd name="T1" fmla="*/ 0 h 114"/>
                  <a:gd name="T2" fmla="*/ 22 w 26"/>
                  <a:gd name="T3" fmla="*/ 19 h 114"/>
                  <a:gd name="T4" fmla="*/ 26 w 26"/>
                  <a:gd name="T5" fmla="*/ 114 h 114"/>
                  <a:gd name="T6" fmla="*/ 5 w 26"/>
                  <a:gd name="T7" fmla="*/ 114 h 114"/>
                  <a:gd name="T8" fmla="*/ 0 w 26"/>
                  <a:gd name="T9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14">
                    <a:moveTo>
                      <a:pt x="0" y="0"/>
                    </a:moveTo>
                    <a:lnTo>
                      <a:pt x="22" y="19"/>
                    </a:lnTo>
                    <a:lnTo>
                      <a:pt x="26" y="114"/>
                    </a:lnTo>
                    <a:lnTo>
                      <a:pt x="5" y="1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9" name="Freeform 121"/>
              <p:cNvSpPr>
                <a:spLocks noEditPoints="1"/>
              </p:cNvSpPr>
              <p:nvPr/>
            </p:nvSpPr>
            <p:spPr bwMode="auto">
              <a:xfrm>
                <a:off x="3702" y="1554"/>
                <a:ext cx="33" cy="120"/>
              </a:xfrm>
              <a:custGeom>
                <a:avLst/>
                <a:gdLst>
                  <a:gd name="T0" fmla="*/ 4 w 14"/>
                  <a:gd name="T1" fmla="*/ 51 h 51"/>
                  <a:gd name="T2" fmla="*/ 3 w 14"/>
                  <a:gd name="T3" fmla="*/ 49 h 51"/>
                  <a:gd name="T4" fmla="*/ 3 w 14"/>
                  <a:gd name="T5" fmla="*/ 49 h 51"/>
                  <a:gd name="T6" fmla="*/ 1 w 14"/>
                  <a:gd name="T7" fmla="*/ 1 h 51"/>
                  <a:gd name="T8" fmla="*/ 2 w 14"/>
                  <a:gd name="T9" fmla="*/ 1 h 51"/>
                  <a:gd name="T10" fmla="*/ 1 w 14"/>
                  <a:gd name="T11" fmla="*/ 1 h 51"/>
                  <a:gd name="T12" fmla="*/ 1 w 14"/>
                  <a:gd name="T13" fmla="*/ 0 h 51"/>
                  <a:gd name="T14" fmla="*/ 1 w 14"/>
                  <a:gd name="T15" fmla="*/ 0 h 51"/>
                  <a:gd name="T16" fmla="*/ 3 w 14"/>
                  <a:gd name="T17" fmla="*/ 0 h 51"/>
                  <a:gd name="T18" fmla="*/ 3 w 14"/>
                  <a:gd name="T19" fmla="*/ 0 h 51"/>
                  <a:gd name="T20" fmla="*/ 12 w 14"/>
                  <a:gd name="T21" fmla="*/ 8 h 51"/>
                  <a:gd name="T22" fmla="*/ 13 w 14"/>
                  <a:gd name="T23" fmla="*/ 9 h 51"/>
                  <a:gd name="T24" fmla="*/ 13 w 14"/>
                  <a:gd name="T25" fmla="*/ 9 h 51"/>
                  <a:gd name="T26" fmla="*/ 14 w 14"/>
                  <a:gd name="T27" fmla="*/ 49 h 51"/>
                  <a:gd name="T28" fmla="*/ 14 w 14"/>
                  <a:gd name="T29" fmla="*/ 50 h 51"/>
                  <a:gd name="T30" fmla="*/ 14 w 14"/>
                  <a:gd name="T31" fmla="*/ 50 h 51"/>
                  <a:gd name="T32" fmla="*/ 13 w 14"/>
                  <a:gd name="T33" fmla="*/ 51 h 51"/>
                  <a:gd name="T34" fmla="*/ 13 w 14"/>
                  <a:gd name="T35" fmla="*/ 51 h 51"/>
                  <a:gd name="T36" fmla="*/ 4 w 14"/>
                  <a:gd name="T37" fmla="*/ 51 h 51"/>
                  <a:gd name="T38" fmla="*/ 6 w 14"/>
                  <a:gd name="T39" fmla="*/ 48 h 51"/>
                  <a:gd name="T40" fmla="*/ 11 w 14"/>
                  <a:gd name="T41" fmla="*/ 48 h 51"/>
                  <a:gd name="T42" fmla="*/ 10 w 14"/>
                  <a:gd name="T43" fmla="*/ 9 h 51"/>
                  <a:gd name="T44" fmla="*/ 4 w 14"/>
                  <a:gd name="T45" fmla="*/ 4 h 51"/>
                  <a:gd name="T46" fmla="*/ 6 w 14"/>
                  <a:gd name="T47" fmla="*/ 4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4" h="51">
                    <a:moveTo>
                      <a:pt x="4" y="51"/>
                    </a:moveTo>
                    <a:cubicBezTo>
                      <a:pt x="3" y="51"/>
                      <a:pt x="3" y="50"/>
                      <a:pt x="3" y="49"/>
                    </a:cubicBezTo>
                    <a:cubicBezTo>
                      <a:pt x="3" y="49"/>
                      <a:pt x="3" y="49"/>
                      <a:pt x="3" y="49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3" y="8"/>
                      <a:pt x="13" y="8"/>
                      <a:pt x="13" y="9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49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3" y="51"/>
                      <a:pt x="13" y="51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4" y="51"/>
                      <a:pt x="4" y="51"/>
                      <a:pt x="4" y="51"/>
                    </a:cubicBezTo>
                    <a:close/>
                    <a:moveTo>
                      <a:pt x="6" y="48"/>
                    </a:moveTo>
                    <a:cubicBezTo>
                      <a:pt x="11" y="48"/>
                      <a:pt x="11" y="48"/>
                      <a:pt x="11" y="4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6" y="48"/>
                      <a:pt x="6" y="48"/>
                      <a:pt x="6" y="4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0" name="Freeform 122"/>
              <p:cNvSpPr>
                <a:spLocks/>
              </p:cNvSpPr>
              <p:nvPr/>
            </p:nvSpPr>
            <p:spPr bwMode="auto">
              <a:xfrm>
                <a:off x="3706" y="1554"/>
                <a:ext cx="126" cy="21"/>
              </a:xfrm>
              <a:custGeom>
                <a:avLst/>
                <a:gdLst>
                  <a:gd name="T0" fmla="*/ 0 w 126"/>
                  <a:gd name="T1" fmla="*/ 2 h 21"/>
                  <a:gd name="T2" fmla="*/ 22 w 126"/>
                  <a:gd name="T3" fmla="*/ 21 h 21"/>
                  <a:gd name="T4" fmla="*/ 123 w 126"/>
                  <a:gd name="T5" fmla="*/ 21 h 21"/>
                  <a:gd name="T6" fmla="*/ 126 w 126"/>
                  <a:gd name="T7" fmla="*/ 0 h 21"/>
                  <a:gd name="T8" fmla="*/ 0 w 126"/>
                  <a:gd name="T9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" h="21">
                    <a:moveTo>
                      <a:pt x="0" y="2"/>
                    </a:moveTo>
                    <a:lnTo>
                      <a:pt x="22" y="21"/>
                    </a:lnTo>
                    <a:lnTo>
                      <a:pt x="123" y="21"/>
                    </a:lnTo>
                    <a:lnTo>
                      <a:pt x="126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1" name="Freeform 123"/>
              <p:cNvSpPr>
                <a:spLocks noEditPoints="1"/>
              </p:cNvSpPr>
              <p:nvPr/>
            </p:nvSpPr>
            <p:spPr bwMode="auto">
              <a:xfrm>
                <a:off x="3702" y="1551"/>
                <a:ext cx="132" cy="26"/>
              </a:xfrm>
              <a:custGeom>
                <a:avLst/>
                <a:gdLst>
                  <a:gd name="T0" fmla="*/ 10 w 56"/>
                  <a:gd name="T1" fmla="*/ 11 h 11"/>
                  <a:gd name="T2" fmla="*/ 1 w 56"/>
                  <a:gd name="T3" fmla="*/ 3 h 11"/>
                  <a:gd name="T4" fmla="*/ 1 w 56"/>
                  <a:gd name="T5" fmla="*/ 2 h 11"/>
                  <a:gd name="T6" fmla="*/ 1 w 56"/>
                  <a:gd name="T7" fmla="*/ 2 h 11"/>
                  <a:gd name="T8" fmla="*/ 2 w 56"/>
                  <a:gd name="T9" fmla="*/ 1 h 11"/>
                  <a:gd name="T10" fmla="*/ 2 w 56"/>
                  <a:gd name="T11" fmla="*/ 1 h 11"/>
                  <a:gd name="T12" fmla="*/ 55 w 56"/>
                  <a:gd name="T13" fmla="*/ 0 h 11"/>
                  <a:gd name="T14" fmla="*/ 56 w 56"/>
                  <a:gd name="T15" fmla="*/ 0 h 11"/>
                  <a:gd name="T16" fmla="*/ 56 w 56"/>
                  <a:gd name="T17" fmla="*/ 0 h 11"/>
                  <a:gd name="T18" fmla="*/ 56 w 56"/>
                  <a:gd name="T19" fmla="*/ 1 h 11"/>
                  <a:gd name="T20" fmla="*/ 56 w 56"/>
                  <a:gd name="T21" fmla="*/ 1 h 11"/>
                  <a:gd name="T22" fmla="*/ 56 w 56"/>
                  <a:gd name="T23" fmla="*/ 10 h 11"/>
                  <a:gd name="T24" fmla="*/ 54 w 56"/>
                  <a:gd name="T25" fmla="*/ 11 h 11"/>
                  <a:gd name="T26" fmla="*/ 54 w 56"/>
                  <a:gd name="T27" fmla="*/ 11 h 11"/>
                  <a:gd name="T28" fmla="*/ 11 w 56"/>
                  <a:gd name="T29" fmla="*/ 11 h 11"/>
                  <a:gd name="T30" fmla="*/ 10 w 56"/>
                  <a:gd name="T31" fmla="*/ 11 h 11"/>
                  <a:gd name="T32" fmla="*/ 12 w 56"/>
                  <a:gd name="T33" fmla="*/ 8 h 11"/>
                  <a:gd name="T34" fmla="*/ 53 w 56"/>
                  <a:gd name="T35" fmla="*/ 8 h 11"/>
                  <a:gd name="T36" fmla="*/ 53 w 56"/>
                  <a:gd name="T37" fmla="*/ 3 h 11"/>
                  <a:gd name="T38" fmla="*/ 6 w 56"/>
                  <a:gd name="T39" fmla="*/ 4 h 11"/>
                  <a:gd name="T40" fmla="*/ 12 w 56"/>
                  <a:gd name="T4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6" h="11">
                    <a:moveTo>
                      <a:pt x="10" y="11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0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6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6" y="0"/>
                      <a:pt x="56" y="1"/>
                      <a:pt x="56" y="1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56" y="10"/>
                      <a:pt x="55" y="11"/>
                      <a:pt x="54" y="11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0" y="11"/>
                      <a:pt x="10" y="11"/>
                      <a:pt x="10" y="11"/>
                    </a:cubicBezTo>
                    <a:close/>
                    <a:moveTo>
                      <a:pt x="12" y="8"/>
                    </a:moveTo>
                    <a:cubicBezTo>
                      <a:pt x="53" y="8"/>
                      <a:pt x="53" y="8"/>
                      <a:pt x="53" y="8"/>
                    </a:cubicBezTo>
                    <a:cubicBezTo>
                      <a:pt x="53" y="3"/>
                      <a:pt x="53" y="3"/>
                      <a:pt x="53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12" y="8"/>
                      <a:pt x="12" y="8"/>
                      <a:pt x="12" y="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2" name="Freeform 124"/>
              <p:cNvSpPr>
                <a:spLocks/>
              </p:cNvSpPr>
              <p:nvPr/>
            </p:nvSpPr>
            <p:spPr bwMode="auto">
              <a:xfrm>
                <a:off x="3877" y="1554"/>
                <a:ext cx="125" cy="118"/>
              </a:xfrm>
              <a:custGeom>
                <a:avLst/>
                <a:gdLst>
                  <a:gd name="T0" fmla="*/ 0 w 125"/>
                  <a:gd name="T1" fmla="*/ 4 h 118"/>
                  <a:gd name="T2" fmla="*/ 4 w 125"/>
                  <a:gd name="T3" fmla="*/ 116 h 118"/>
                  <a:gd name="T4" fmla="*/ 123 w 125"/>
                  <a:gd name="T5" fmla="*/ 118 h 118"/>
                  <a:gd name="T6" fmla="*/ 125 w 125"/>
                  <a:gd name="T7" fmla="*/ 0 h 118"/>
                  <a:gd name="T8" fmla="*/ 0 w 125"/>
                  <a:gd name="T9" fmla="*/ 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118">
                    <a:moveTo>
                      <a:pt x="0" y="4"/>
                    </a:moveTo>
                    <a:lnTo>
                      <a:pt x="4" y="116"/>
                    </a:lnTo>
                    <a:lnTo>
                      <a:pt x="123" y="118"/>
                    </a:lnTo>
                    <a:lnTo>
                      <a:pt x="125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7E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3" name="Freeform 125"/>
              <p:cNvSpPr>
                <a:spLocks noEditPoints="1"/>
              </p:cNvSpPr>
              <p:nvPr/>
            </p:nvSpPr>
            <p:spPr bwMode="auto">
              <a:xfrm>
                <a:off x="3874" y="1551"/>
                <a:ext cx="133" cy="123"/>
              </a:xfrm>
              <a:custGeom>
                <a:avLst/>
                <a:gdLst>
                  <a:gd name="T0" fmla="*/ 3 w 56"/>
                  <a:gd name="T1" fmla="*/ 52 h 52"/>
                  <a:gd name="T2" fmla="*/ 2 w 56"/>
                  <a:gd name="T3" fmla="*/ 50 h 52"/>
                  <a:gd name="T4" fmla="*/ 2 w 56"/>
                  <a:gd name="T5" fmla="*/ 50 h 52"/>
                  <a:gd name="T6" fmla="*/ 0 w 56"/>
                  <a:gd name="T7" fmla="*/ 3 h 52"/>
                  <a:gd name="T8" fmla="*/ 0 w 56"/>
                  <a:gd name="T9" fmla="*/ 2 h 52"/>
                  <a:gd name="T10" fmla="*/ 0 w 56"/>
                  <a:gd name="T11" fmla="*/ 2 h 52"/>
                  <a:gd name="T12" fmla="*/ 1 w 56"/>
                  <a:gd name="T13" fmla="*/ 1 h 52"/>
                  <a:gd name="T14" fmla="*/ 1 w 56"/>
                  <a:gd name="T15" fmla="*/ 1 h 52"/>
                  <a:gd name="T16" fmla="*/ 54 w 56"/>
                  <a:gd name="T17" fmla="*/ 0 h 52"/>
                  <a:gd name="T18" fmla="*/ 55 w 56"/>
                  <a:gd name="T19" fmla="*/ 0 h 52"/>
                  <a:gd name="T20" fmla="*/ 55 w 56"/>
                  <a:gd name="T21" fmla="*/ 0 h 52"/>
                  <a:gd name="T22" fmla="*/ 56 w 56"/>
                  <a:gd name="T23" fmla="*/ 2 h 52"/>
                  <a:gd name="T24" fmla="*/ 56 w 56"/>
                  <a:gd name="T25" fmla="*/ 2 h 52"/>
                  <a:gd name="T26" fmla="*/ 55 w 56"/>
                  <a:gd name="T27" fmla="*/ 51 h 52"/>
                  <a:gd name="T28" fmla="*/ 53 w 56"/>
                  <a:gd name="T29" fmla="*/ 52 h 52"/>
                  <a:gd name="T30" fmla="*/ 53 w 56"/>
                  <a:gd name="T31" fmla="*/ 52 h 52"/>
                  <a:gd name="T32" fmla="*/ 3 w 56"/>
                  <a:gd name="T33" fmla="*/ 52 h 52"/>
                  <a:gd name="T34" fmla="*/ 5 w 56"/>
                  <a:gd name="T35" fmla="*/ 49 h 52"/>
                  <a:gd name="T36" fmla="*/ 52 w 56"/>
                  <a:gd name="T37" fmla="*/ 49 h 52"/>
                  <a:gd name="T38" fmla="*/ 52 w 56"/>
                  <a:gd name="T39" fmla="*/ 3 h 52"/>
                  <a:gd name="T40" fmla="*/ 3 w 56"/>
                  <a:gd name="T41" fmla="*/ 4 h 52"/>
                  <a:gd name="T42" fmla="*/ 5 w 56"/>
                  <a:gd name="T43" fmla="*/ 4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6" h="52">
                    <a:moveTo>
                      <a:pt x="3" y="52"/>
                    </a:moveTo>
                    <a:cubicBezTo>
                      <a:pt x="3" y="52"/>
                      <a:pt x="2" y="51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1"/>
                      <a:pt x="56" y="1"/>
                      <a:pt x="56" y="2"/>
                    </a:cubicBezTo>
                    <a:cubicBezTo>
                      <a:pt x="56" y="2"/>
                      <a:pt x="56" y="2"/>
                      <a:pt x="56" y="2"/>
                    </a:cubicBezTo>
                    <a:cubicBezTo>
                      <a:pt x="55" y="51"/>
                      <a:pt x="55" y="51"/>
                      <a:pt x="55" y="51"/>
                    </a:cubicBezTo>
                    <a:cubicBezTo>
                      <a:pt x="55" y="51"/>
                      <a:pt x="54" y="52"/>
                      <a:pt x="53" y="52"/>
                    </a:cubicBezTo>
                    <a:cubicBezTo>
                      <a:pt x="53" y="52"/>
                      <a:pt x="53" y="52"/>
                      <a:pt x="53" y="52"/>
                    </a:cubicBezTo>
                    <a:cubicBezTo>
                      <a:pt x="3" y="52"/>
                      <a:pt x="3" y="52"/>
                      <a:pt x="3" y="52"/>
                    </a:cubicBezTo>
                    <a:close/>
                    <a:moveTo>
                      <a:pt x="5" y="49"/>
                    </a:moveTo>
                    <a:cubicBezTo>
                      <a:pt x="52" y="49"/>
                      <a:pt x="52" y="49"/>
                      <a:pt x="52" y="49"/>
                    </a:cubicBezTo>
                    <a:cubicBezTo>
                      <a:pt x="52" y="3"/>
                      <a:pt x="52" y="3"/>
                      <a:pt x="52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5" y="49"/>
                      <a:pt x="5" y="49"/>
                      <a:pt x="5" y="49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4" name="Freeform 126"/>
              <p:cNvSpPr>
                <a:spLocks/>
              </p:cNvSpPr>
              <p:nvPr/>
            </p:nvSpPr>
            <p:spPr bwMode="auto">
              <a:xfrm>
                <a:off x="3877" y="1556"/>
                <a:ext cx="26" cy="114"/>
              </a:xfrm>
              <a:custGeom>
                <a:avLst/>
                <a:gdLst>
                  <a:gd name="T0" fmla="*/ 0 w 26"/>
                  <a:gd name="T1" fmla="*/ 0 h 114"/>
                  <a:gd name="T2" fmla="*/ 23 w 26"/>
                  <a:gd name="T3" fmla="*/ 19 h 114"/>
                  <a:gd name="T4" fmla="*/ 26 w 26"/>
                  <a:gd name="T5" fmla="*/ 114 h 114"/>
                  <a:gd name="T6" fmla="*/ 4 w 26"/>
                  <a:gd name="T7" fmla="*/ 114 h 114"/>
                  <a:gd name="T8" fmla="*/ 0 w 26"/>
                  <a:gd name="T9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14">
                    <a:moveTo>
                      <a:pt x="0" y="0"/>
                    </a:moveTo>
                    <a:lnTo>
                      <a:pt x="23" y="19"/>
                    </a:lnTo>
                    <a:lnTo>
                      <a:pt x="26" y="114"/>
                    </a:lnTo>
                    <a:lnTo>
                      <a:pt x="4" y="1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5" name="Freeform 127"/>
              <p:cNvSpPr>
                <a:spLocks noEditPoints="1"/>
              </p:cNvSpPr>
              <p:nvPr/>
            </p:nvSpPr>
            <p:spPr bwMode="auto">
              <a:xfrm>
                <a:off x="3874" y="1554"/>
                <a:ext cx="33" cy="120"/>
              </a:xfrm>
              <a:custGeom>
                <a:avLst/>
                <a:gdLst>
                  <a:gd name="T0" fmla="*/ 3 w 14"/>
                  <a:gd name="T1" fmla="*/ 51 h 51"/>
                  <a:gd name="T2" fmla="*/ 2 w 14"/>
                  <a:gd name="T3" fmla="*/ 49 h 51"/>
                  <a:gd name="T4" fmla="*/ 2 w 14"/>
                  <a:gd name="T5" fmla="*/ 49 h 51"/>
                  <a:gd name="T6" fmla="*/ 0 w 14"/>
                  <a:gd name="T7" fmla="*/ 1 h 51"/>
                  <a:gd name="T8" fmla="*/ 1 w 14"/>
                  <a:gd name="T9" fmla="*/ 1 h 51"/>
                  <a:gd name="T10" fmla="*/ 0 w 14"/>
                  <a:gd name="T11" fmla="*/ 1 h 51"/>
                  <a:gd name="T12" fmla="*/ 1 w 14"/>
                  <a:gd name="T13" fmla="*/ 0 h 51"/>
                  <a:gd name="T14" fmla="*/ 1 w 14"/>
                  <a:gd name="T15" fmla="*/ 0 h 51"/>
                  <a:gd name="T16" fmla="*/ 2 w 14"/>
                  <a:gd name="T17" fmla="*/ 0 h 51"/>
                  <a:gd name="T18" fmla="*/ 2 w 14"/>
                  <a:gd name="T19" fmla="*/ 0 h 51"/>
                  <a:gd name="T20" fmla="*/ 12 w 14"/>
                  <a:gd name="T21" fmla="*/ 8 h 51"/>
                  <a:gd name="T22" fmla="*/ 12 w 14"/>
                  <a:gd name="T23" fmla="*/ 9 h 51"/>
                  <a:gd name="T24" fmla="*/ 12 w 14"/>
                  <a:gd name="T25" fmla="*/ 9 h 51"/>
                  <a:gd name="T26" fmla="*/ 14 w 14"/>
                  <a:gd name="T27" fmla="*/ 49 h 51"/>
                  <a:gd name="T28" fmla="*/ 13 w 14"/>
                  <a:gd name="T29" fmla="*/ 50 h 51"/>
                  <a:gd name="T30" fmla="*/ 13 w 14"/>
                  <a:gd name="T31" fmla="*/ 50 h 51"/>
                  <a:gd name="T32" fmla="*/ 12 w 14"/>
                  <a:gd name="T33" fmla="*/ 51 h 51"/>
                  <a:gd name="T34" fmla="*/ 12 w 14"/>
                  <a:gd name="T35" fmla="*/ 51 h 51"/>
                  <a:gd name="T36" fmla="*/ 3 w 14"/>
                  <a:gd name="T37" fmla="*/ 51 h 51"/>
                  <a:gd name="T38" fmla="*/ 5 w 14"/>
                  <a:gd name="T39" fmla="*/ 48 h 51"/>
                  <a:gd name="T40" fmla="*/ 11 w 14"/>
                  <a:gd name="T41" fmla="*/ 48 h 51"/>
                  <a:gd name="T42" fmla="*/ 9 w 14"/>
                  <a:gd name="T43" fmla="*/ 10 h 51"/>
                  <a:gd name="T44" fmla="*/ 3 w 14"/>
                  <a:gd name="T45" fmla="*/ 5 h 51"/>
                  <a:gd name="T46" fmla="*/ 5 w 14"/>
                  <a:gd name="T47" fmla="*/ 4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4" h="51">
                    <a:moveTo>
                      <a:pt x="3" y="51"/>
                    </a:moveTo>
                    <a:cubicBezTo>
                      <a:pt x="3" y="51"/>
                      <a:pt x="2" y="50"/>
                      <a:pt x="2" y="49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2" y="8"/>
                      <a:pt x="12" y="8"/>
                      <a:pt x="12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3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3" y="51"/>
                      <a:pt x="13" y="51"/>
                      <a:pt x="12" y="51"/>
                    </a:cubicBezTo>
                    <a:cubicBezTo>
                      <a:pt x="12" y="51"/>
                      <a:pt x="12" y="51"/>
                      <a:pt x="12" y="51"/>
                    </a:cubicBezTo>
                    <a:cubicBezTo>
                      <a:pt x="3" y="51"/>
                      <a:pt x="3" y="51"/>
                      <a:pt x="3" y="51"/>
                    </a:cubicBezTo>
                    <a:close/>
                    <a:moveTo>
                      <a:pt x="5" y="48"/>
                    </a:moveTo>
                    <a:cubicBezTo>
                      <a:pt x="11" y="48"/>
                      <a:pt x="11" y="48"/>
                      <a:pt x="11" y="48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48"/>
                      <a:pt x="5" y="48"/>
                      <a:pt x="5" y="4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6" name="Freeform 128"/>
              <p:cNvSpPr>
                <a:spLocks/>
              </p:cNvSpPr>
              <p:nvPr/>
            </p:nvSpPr>
            <p:spPr bwMode="auto">
              <a:xfrm>
                <a:off x="3877" y="1554"/>
                <a:ext cx="125" cy="21"/>
              </a:xfrm>
              <a:custGeom>
                <a:avLst/>
                <a:gdLst>
                  <a:gd name="T0" fmla="*/ 0 w 125"/>
                  <a:gd name="T1" fmla="*/ 2 h 21"/>
                  <a:gd name="T2" fmla="*/ 23 w 125"/>
                  <a:gd name="T3" fmla="*/ 21 h 21"/>
                  <a:gd name="T4" fmla="*/ 125 w 125"/>
                  <a:gd name="T5" fmla="*/ 21 h 21"/>
                  <a:gd name="T6" fmla="*/ 125 w 125"/>
                  <a:gd name="T7" fmla="*/ 0 h 21"/>
                  <a:gd name="T8" fmla="*/ 0 w 125"/>
                  <a:gd name="T9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21">
                    <a:moveTo>
                      <a:pt x="0" y="2"/>
                    </a:moveTo>
                    <a:lnTo>
                      <a:pt x="23" y="21"/>
                    </a:lnTo>
                    <a:lnTo>
                      <a:pt x="125" y="21"/>
                    </a:lnTo>
                    <a:lnTo>
                      <a:pt x="125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7" name="Freeform 129"/>
              <p:cNvSpPr>
                <a:spLocks noEditPoints="1"/>
              </p:cNvSpPr>
              <p:nvPr/>
            </p:nvSpPr>
            <p:spPr bwMode="auto">
              <a:xfrm>
                <a:off x="3874" y="1551"/>
                <a:ext cx="133" cy="26"/>
              </a:xfrm>
              <a:custGeom>
                <a:avLst/>
                <a:gdLst>
                  <a:gd name="T0" fmla="*/ 10 w 56"/>
                  <a:gd name="T1" fmla="*/ 11 h 11"/>
                  <a:gd name="T2" fmla="*/ 0 w 56"/>
                  <a:gd name="T3" fmla="*/ 4 h 11"/>
                  <a:gd name="T4" fmla="*/ 0 w 56"/>
                  <a:gd name="T5" fmla="*/ 2 h 11"/>
                  <a:gd name="T6" fmla="*/ 0 w 56"/>
                  <a:gd name="T7" fmla="*/ 2 h 11"/>
                  <a:gd name="T8" fmla="*/ 1 w 56"/>
                  <a:gd name="T9" fmla="*/ 1 h 11"/>
                  <a:gd name="T10" fmla="*/ 1 w 56"/>
                  <a:gd name="T11" fmla="*/ 1 h 11"/>
                  <a:gd name="T12" fmla="*/ 54 w 56"/>
                  <a:gd name="T13" fmla="*/ 0 h 11"/>
                  <a:gd name="T14" fmla="*/ 55 w 56"/>
                  <a:gd name="T15" fmla="*/ 0 h 11"/>
                  <a:gd name="T16" fmla="*/ 55 w 56"/>
                  <a:gd name="T17" fmla="*/ 0 h 11"/>
                  <a:gd name="T18" fmla="*/ 56 w 56"/>
                  <a:gd name="T19" fmla="*/ 2 h 11"/>
                  <a:gd name="T20" fmla="*/ 56 w 56"/>
                  <a:gd name="T21" fmla="*/ 2 h 11"/>
                  <a:gd name="T22" fmla="*/ 55 w 56"/>
                  <a:gd name="T23" fmla="*/ 10 h 11"/>
                  <a:gd name="T24" fmla="*/ 54 w 56"/>
                  <a:gd name="T25" fmla="*/ 11 h 11"/>
                  <a:gd name="T26" fmla="*/ 54 w 56"/>
                  <a:gd name="T27" fmla="*/ 11 h 11"/>
                  <a:gd name="T28" fmla="*/ 11 w 56"/>
                  <a:gd name="T29" fmla="*/ 11 h 11"/>
                  <a:gd name="T30" fmla="*/ 10 w 56"/>
                  <a:gd name="T31" fmla="*/ 11 h 11"/>
                  <a:gd name="T32" fmla="*/ 11 w 56"/>
                  <a:gd name="T33" fmla="*/ 8 h 11"/>
                  <a:gd name="T34" fmla="*/ 52 w 56"/>
                  <a:gd name="T35" fmla="*/ 8 h 11"/>
                  <a:gd name="T36" fmla="*/ 52 w 56"/>
                  <a:gd name="T37" fmla="*/ 3 h 11"/>
                  <a:gd name="T38" fmla="*/ 5 w 56"/>
                  <a:gd name="T39" fmla="*/ 4 h 11"/>
                  <a:gd name="T40" fmla="*/ 11 w 56"/>
                  <a:gd name="T4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6" h="11">
                    <a:moveTo>
                      <a:pt x="10" y="11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1"/>
                      <a:pt x="56" y="1"/>
                      <a:pt x="56" y="2"/>
                    </a:cubicBezTo>
                    <a:cubicBezTo>
                      <a:pt x="56" y="2"/>
                      <a:pt x="56" y="2"/>
                      <a:pt x="56" y="2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11"/>
                      <a:pt x="55" y="11"/>
                      <a:pt x="54" y="11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0" y="11"/>
                      <a:pt x="10" y="11"/>
                      <a:pt x="10" y="11"/>
                    </a:cubicBezTo>
                    <a:close/>
                    <a:moveTo>
                      <a:pt x="11" y="8"/>
                    </a:moveTo>
                    <a:cubicBezTo>
                      <a:pt x="52" y="8"/>
                      <a:pt x="52" y="8"/>
                      <a:pt x="52" y="8"/>
                    </a:cubicBezTo>
                    <a:cubicBezTo>
                      <a:pt x="52" y="3"/>
                      <a:pt x="52" y="3"/>
                      <a:pt x="52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11" y="8"/>
                      <a:pt x="11" y="8"/>
                      <a:pt x="11" y="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8" name="Freeform 130"/>
              <p:cNvSpPr>
                <a:spLocks/>
              </p:cNvSpPr>
              <p:nvPr/>
            </p:nvSpPr>
            <p:spPr bwMode="auto">
              <a:xfrm>
                <a:off x="3224" y="1644"/>
                <a:ext cx="113" cy="109"/>
              </a:xfrm>
              <a:custGeom>
                <a:avLst/>
                <a:gdLst>
                  <a:gd name="T0" fmla="*/ 0 w 113"/>
                  <a:gd name="T1" fmla="*/ 2 h 109"/>
                  <a:gd name="T2" fmla="*/ 4 w 113"/>
                  <a:gd name="T3" fmla="*/ 109 h 109"/>
                  <a:gd name="T4" fmla="*/ 111 w 113"/>
                  <a:gd name="T5" fmla="*/ 109 h 109"/>
                  <a:gd name="T6" fmla="*/ 113 w 113"/>
                  <a:gd name="T7" fmla="*/ 0 h 109"/>
                  <a:gd name="T8" fmla="*/ 0 w 113"/>
                  <a:gd name="T9" fmla="*/ 2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09">
                    <a:moveTo>
                      <a:pt x="0" y="2"/>
                    </a:moveTo>
                    <a:lnTo>
                      <a:pt x="4" y="109"/>
                    </a:lnTo>
                    <a:lnTo>
                      <a:pt x="111" y="109"/>
                    </a:lnTo>
                    <a:lnTo>
                      <a:pt x="113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7E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9" name="Freeform 131"/>
              <p:cNvSpPr>
                <a:spLocks noEditPoints="1"/>
              </p:cNvSpPr>
              <p:nvPr/>
            </p:nvSpPr>
            <p:spPr bwMode="auto">
              <a:xfrm>
                <a:off x="3219" y="1641"/>
                <a:ext cx="123" cy="116"/>
              </a:xfrm>
              <a:custGeom>
                <a:avLst/>
                <a:gdLst>
                  <a:gd name="T0" fmla="*/ 4 w 52"/>
                  <a:gd name="T1" fmla="*/ 49 h 49"/>
                  <a:gd name="T2" fmla="*/ 2 w 52"/>
                  <a:gd name="T3" fmla="*/ 47 h 49"/>
                  <a:gd name="T4" fmla="*/ 2 w 52"/>
                  <a:gd name="T5" fmla="*/ 47 h 49"/>
                  <a:gd name="T6" fmla="*/ 0 w 52"/>
                  <a:gd name="T7" fmla="*/ 2 h 49"/>
                  <a:gd name="T8" fmla="*/ 1 w 52"/>
                  <a:gd name="T9" fmla="*/ 1 h 49"/>
                  <a:gd name="T10" fmla="*/ 1 w 52"/>
                  <a:gd name="T11" fmla="*/ 1 h 49"/>
                  <a:gd name="T12" fmla="*/ 2 w 52"/>
                  <a:gd name="T13" fmla="*/ 1 h 49"/>
                  <a:gd name="T14" fmla="*/ 2 w 52"/>
                  <a:gd name="T15" fmla="*/ 1 h 49"/>
                  <a:gd name="T16" fmla="*/ 50 w 52"/>
                  <a:gd name="T17" fmla="*/ 0 h 49"/>
                  <a:gd name="T18" fmla="*/ 51 w 52"/>
                  <a:gd name="T19" fmla="*/ 0 h 49"/>
                  <a:gd name="T20" fmla="*/ 51 w 52"/>
                  <a:gd name="T21" fmla="*/ 0 h 49"/>
                  <a:gd name="T22" fmla="*/ 52 w 52"/>
                  <a:gd name="T23" fmla="*/ 1 h 49"/>
                  <a:gd name="T24" fmla="*/ 52 w 52"/>
                  <a:gd name="T25" fmla="*/ 1 h 49"/>
                  <a:gd name="T26" fmla="*/ 51 w 52"/>
                  <a:gd name="T27" fmla="*/ 47 h 49"/>
                  <a:gd name="T28" fmla="*/ 49 w 52"/>
                  <a:gd name="T29" fmla="*/ 49 h 49"/>
                  <a:gd name="T30" fmla="*/ 49 w 52"/>
                  <a:gd name="T31" fmla="*/ 49 h 49"/>
                  <a:gd name="T32" fmla="*/ 4 w 52"/>
                  <a:gd name="T33" fmla="*/ 49 h 49"/>
                  <a:gd name="T34" fmla="*/ 5 w 52"/>
                  <a:gd name="T35" fmla="*/ 46 h 49"/>
                  <a:gd name="T36" fmla="*/ 48 w 52"/>
                  <a:gd name="T37" fmla="*/ 46 h 49"/>
                  <a:gd name="T38" fmla="*/ 48 w 52"/>
                  <a:gd name="T39" fmla="*/ 3 h 49"/>
                  <a:gd name="T40" fmla="*/ 3 w 52"/>
                  <a:gd name="T41" fmla="*/ 4 h 49"/>
                  <a:gd name="T42" fmla="*/ 5 w 52"/>
                  <a:gd name="T43" fmla="*/ 4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2" h="49">
                    <a:moveTo>
                      <a:pt x="4" y="49"/>
                    </a:moveTo>
                    <a:cubicBezTo>
                      <a:pt x="3" y="49"/>
                      <a:pt x="2" y="48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1" y="48"/>
                      <a:pt x="50" y="49"/>
                      <a:pt x="49" y="49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4" y="49"/>
                      <a:pt x="4" y="49"/>
                      <a:pt x="4" y="49"/>
                    </a:cubicBezTo>
                    <a:close/>
                    <a:moveTo>
                      <a:pt x="5" y="46"/>
                    </a:moveTo>
                    <a:cubicBezTo>
                      <a:pt x="48" y="46"/>
                      <a:pt x="48" y="46"/>
                      <a:pt x="48" y="46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5" y="46"/>
                      <a:pt x="5" y="46"/>
                      <a:pt x="5" y="4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0" name="Freeform 132"/>
              <p:cNvSpPr>
                <a:spLocks/>
              </p:cNvSpPr>
              <p:nvPr/>
            </p:nvSpPr>
            <p:spPr bwMode="auto">
              <a:xfrm>
                <a:off x="3224" y="1646"/>
                <a:ext cx="23" cy="107"/>
              </a:xfrm>
              <a:custGeom>
                <a:avLst/>
                <a:gdLst>
                  <a:gd name="T0" fmla="*/ 0 w 23"/>
                  <a:gd name="T1" fmla="*/ 0 h 107"/>
                  <a:gd name="T2" fmla="*/ 19 w 23"/>
                  <a:gd name="T3" fmla="*/ 17 h 107"/>
                  <a:gd name="T4" fmla="*/ 23 w 23"/>
                  <a:gd name="T5" fmla="*/ 107 h 107"/>
                  <a:gd name="T6" fmla="*/ 4 w 23"/>
                  <a:gd name="T7" fmla="*/ 107 h 107"/>
                  <a:gd name="T8" fmla="*/ 0 w 23"/>
                  <a:gd name="T9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07">
                    <a:moveTo>
                      <a:pt x="0" y="0"/>
                    </a:moveTo>
                    <a:lnTo>
                      <a:pt x="19" y="17"/>
                    </a:lnTo>
                    <a:lnTo>
                      <a:pt x="23" y="107"/>
                    </a:lnTo>
                    <a:lnTo>
                      <a:pt x="4" y="1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1" name="Freeform 133"/>
              <p:cNvSpPr>
                <a:spLocks noEditPoints="1"/>
              </p:cNvSpPr>
              <p:nvPr/>
            </p:nvSpPr>
            <p:spPr bwMode="auto">
              <a:xfrm>
                <a:off x="3219" y="1641"/>
                <a:ext cx="33" cy="114"/>
              </a:xfrm>
              <a:custGeom>
                <a:avLst/>
                <a:gdLst>
                  <a:gd name="T0" fmla="*/ 12 w 14"/>
                  <a:gd name="T1" fmla="*/ 48 h 48"/>
                  <a:gd name="T2" fmla="*/ 4 w 14"/>
                  <a:gd name="T3" fmla="*/ 48 h 48"/>
                  <a:gd name="T4" fmla="*/ 2 w 14"/>
                  <a:gd name="T5" fmla="*/ 47 h 48"/>
                  <a:gd name="T6" fmla="*/ 2 w 14"/>
                  <a:gd name="T7" fmla="*/ 47 h 48"/>
                  <a:gd name="T8" fmla="*/ 0 w 14"/>
                  <a:gd name="T9" fmla="*/ 2 h 48"/>
                  <a:gd name="T10" fmla="*/ 2 w 14"/>
                  <a:gd name="T11" fmla="*/ 2 h 48"/>
                  <a:gd name="T12" fmla="*/ 0 w 14"/>
                  <a:gd name="T13" fmla="*/ 2 h 48"/>
                  <a:gd name="T14" fmla="*/ 1 w 14"/>
                  <a:gd name="T15" fmla="*/ 1 h 48"/>
                  <a:gd name="T16" fmla="*/ 1 w 14"/>
                  <a:gd name="T17" fmla="*/ 1 h 48"/>
                  <a:gd name="T18" fmla="*/ 3 w 14"/>
                  <a:gd name="T19" fmla="*/ 1 h 48"/>
                  <a:gd name="T20" fmla="*/ 3 w 14"/>
                  <a:gd name="T21" fmla="*/ 1 h 48"/>
                  <a:gd name="T22" fmla="*/ 11 w 14"/>
                  <a:gd name="T23" fmla="*/ 8 h 48"/>
                  <a:gd name="T24" fmla="*/ 12 w 14"/>
                  <a:gd name="T25" fmla="*/ 9 h 48"/>
                  <a:gd name="T26" fmla="*/ 12 w 14"/>
                  <a:gd name="T27" fmla="*/ 9 h 48"/>
                  <a:gd name="T28" fmla="*/ 13 w 14"/>
                  <a:gd name="T29" fmla="*/ 47 h 48"/>
                  <a:gd name="T30" fmla="*/ 13 w 14"/>
                  <a:gd name="T31" fmla="*/ 48 h 48"/>
                  <a:gd name="T32" fmla="*/ 13 w 14"/>
                  <a:gd name="T33" fmla="*/ 48 h 48"/>
                  <a:gd name="T34" fmla="*/ 12 w 14"/>
                  <a:gd name="T35" fmla="*/ 48 h 48"/>
                  <a:gd name="T36" fmla="*/ 12 w 14"/>
                  <a:gd name="T37" fmla="*/ 48 h 48"/>
                  <a:gd name="T38" fmla="*/ 12 w 14"/>
                  <a:gd name="T39" fmla="*/ 48 h 48"/>
                  <a:gd name="T40" fmla="*/ 5 w 14"/>
                  <a:gd name="T41" fmla="*/ 45 h 48"/>
                  <a:gd name="T42" fmla="*/ 10 w 14"/>
                  <a:gd name="T43" fmla="*/ 45 h 48"/>
                  <a:gd name="T44" fmla="*/ 9 w 14"/>
                  <a:gd name="T45" fmla="*/ 10 h 48"/>
                  <a:gd name="T46" fmla="*/ 3 w 14"/>
                  <a:gd name="T47" fmla="*/ 5 h 48"/>
                  <a:gd name="T48" fmla="*/ 5 w 14"/>
                  <a:gd name="T49" fmla="*/ 4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4" h="48">
                    <a:moveTo>
                      <a:pt x="12" y="48"/>
                    </a:moveTo>
                    <a:cubicBezTo>
                      <a:pt x="4" y="48"/>
                      <a:pt x="4" y="48"/>
                      <a:pt x="4" y="48"/>
                    </a:cubicBezTo>
                    <a:cubicBezTo>
                      <a:pt x="3" y="48"/>
                      <a:pt x="2" y="48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0"/>
                      <a:pt x="2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2" y="8"/>
                      <a:pt x="12" y="9"/>
                      <a:pt x="12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4" y="47"/>
                      <a:pt x="13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2" y="48"/>
                      <a:pt x="12" y="48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12" y="48"/>
                      <a:pt x="12" y="48"/>
                      <a:pt x="12" y="48"/>
                    </a:cubicBezTo>
                    <a:close/>
                    <a:moveTo>
                      <a:pt x="5" y="45"/>
                    </a:moveTo>
                    <a:cubicBezTo>
                      <a:pt x="10" y="45"/>
                      <a:pt x="10" y="45"/>
                      <a:pt x="10" y="45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2" name="Freeform 134"/>
              <p:cNvSpPr>
                <a:spLocks/>
              </p:cNvSpPr>
              <p:nvPr/>
            </p:nvSpPr>
            <p:spPr bwMode="auto">
              <a:xfrm>
                <a:off x="3224" y="1644"/>
                <a:ext cx="113" cy="19"/>
              </a:xfrm>
              <a:custGeom>
                <a:avLst/>
                <a:gdLst>
                  <a:gd name="T0" fmla="*/ 0 w 113"/>
                  <a:gd name="T1" fmla="*/ 2 h 19"/>
                  <a:gd name="T2" fmla="*/ 19 w 113"/>
                  <a:gd name="T3" fmla="*/ 19 h 19"/>
                  <a:gd name="T4" fmla="*/ 113 w 113"/>
                  <a:gd name="T5" fmla="*/ 19 h 19"/>
                  <a:gd name="T6" fmla="*/ 113 w 113"/>
                  <a:gd name="T7" fmla="*/ 0 h 19"/>
                  <a:gd name="T8" fmla="*/ 0 w 113"/>
                  <a:gd name="T9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9">
                    <a:moveTo>
                      <a:pt x="0" y="2"/>
                    </a:moveTo>
                    <a:lnTo>
                      <a:pt x="19" y="19"/>
                    </a:lnTo>
                    <a:lnTo>
                      <a:pt x="113" y="19"/>
                    </a:lnTo>
                    <a:lnTo>
                      <a:pt x="113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3" name="Freeform 135"/>
              <p:cNvSpPr>
                <a:spLocks noEditPoints="1"/>
              </p:cNvSpPr>
              <p:nvPr/>
            </p:nvSpPr>
            <p:spPr bwMode="auto">
              <a:xfrm>
                <a:off x="3219" y="1641"/>
                <a:ext cx="123" cy="26"/>
              </a:xfrm>
              <a:custGeom>
                <a:avLst/>
                <a:gdLst>
                  <a:gd name="T0" fmla="*/ 9 w 52"/>
                  <a:gd name="T1" fmla="*/ 10 h 11"/>
                  <a:gd name="T2" fmla="*/ 1 w 52"/>
                  <a:gd name="T3" fmla="*/ 3 h 11"/>
                  <a:gd name="T4" fmla="*/ 0 w 52"/>
                  <a:gd name="T5" fmla="*/ 2 h 11"/>
                  <a:gd name="T6" fmla="*/ 0 w 52"/>
                  <a:gd name="T7" fmla="*/ 2 h 11"/>
                  <a:gd name="T8" fmla="*/ 2 w 52"/>
                  <a:gd name="T9" fmla="*/ 1 h 11"/>
                  <a:gd name="T10" fmla="*/ 2 w 52"/>
                  <a:gd name="T11" fmla="*/ 1 h 11"/>
                  <a:gd name="T12" fmla="*/ 50 w 52"/>
                  <a:gd name="T13" fmla="*/ 0 h 11"/>
                  <a:gd name="T14" fmla="*/ 51 w 52"/>
                  <a:gd name="T15" fmla="*/ 0 h 11"/>
                  <a:gd name="T16" fmla="*/ 51 w 52"/>
                  <a:gd name="T17" fmla="*/ 0 h 11"/>
                  <a:gd name="T18" fmla="*/ 52 w 52"/>
                  <a:gd name="T19" fmla="*/ 1 h 11"/>
                  <a:gd name="T20" fmla="*/ 52 w 52"/>
                  <a:gd name="T21" fmla="*/ 1 h 11"/>
                  <a:gd name="T22" fmla="*/ 51 w 52"/>
                  <a:gd name="T23" fmla="*/ 9 h 11"/>
                  <a:gd name="T24" fmla="*/ 50 w 52"/>
                  <a:gd name="T25" fmla="*/ 11 h 11"/>
                  <a:gd name="T26" fmla="*/ 50 w 52"/>
                  <a:gd name="T27" fmla="*/ 11 h 11"/>
                  <a:gd name="T28" fmla="*/ 10 w 52"/>
                  <a:gd name="T29" fmla="*/ 11 h 11"/>
                  <a:gd name="T30" fmla="*/ 9 w 52"/>
                  <a:gd name="T31" fmla="*/ 10 h 11"/>
                  <a:gd name="T32" fmla="*/ 11 w 52"/>
                  <a:gd name="T33" fmla="*/ 8 h 11"/>
                  <a:gd name="T34" fmla="*/ 48 w 52"/>
                  <a:gd name="T35" fmla="*/ 8 h 11"/>
                  <a:gd name="T36" fmla="*/ 48 w 52"/>
                  <a:gd name="T37" fmla="*/ 3 h 11"/>
                  <a:gd name="T38" fmla="*/ 6 w 52"/>
                  <a:gd name="T39" fmla="*/ 3 h 11"/>
                  <a:gd name="T40" fmla="*/ 11 w 52"/>
                  <a:gd name="T4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2" h="11">
                    <a:moveTo>
                      <a:pt x="9" y="1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1" y="9"/>
                      <a:pt x="51" y="9"/>
                      <a:pt x="51" y="9"/>
                    </a:cubicBezTo>
                    <a:cubicBezTo>
                      <a:pt x="51" y="10"/>
                      <a:pt x="51" y="11"/>
                      <a:pt x="50" y="11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9" y="10"/>
                      <a:pt x="9" y="10"/>
                      <a:pt x="9" y="10"/>
                    </a:cubicBezTo>
                    <a:close/>
                    <a:moveTo>
                      <a:pt x="11" y="8"/>
                    </a:moveTo>
                    <a:cubicBezTo>
                      <a:pt x="48" y="8"/>
                      <a:pt x="48" y="8"/>
                      <a:pt x="48" y="8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11" y="8"/>
                      <a:pt x="11" y="8"/>
                      <a:pt x="11" y="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4" name="Freeform 136"/>
              <p:cNvSpPr>
                <a:spLocks/>
              </p:cNvSpPr>
              <p:nvPr/>
            </p:nvSpPr>
            <p:spPr bwMode="auto">
              <a:xfrm>
                <a:off x="3380" y="1644"/>
                <a:ext cx="113" cy="109"/>
              </a:xfrm>
              <a:custGeom>
                <a:avLst/>
                <a:gdLst>
                  <a:gd name="T0" fmla="*/ 0 w 113"/>
                  <a:gd name="T1" fmla="*/ 2 h 109"/>
                  <a:gd name="T2" fmla="*/ 5 w 113"/>
                  <a:gd name="T3" fmla="*/ 109 h 109"/>
                  <a:gd name="T4" fmla="*/ 113 w 113"/>
                  <a:gd name="T5" fmla="*/ 109 h 109"/>
                  <a:gd name="T6" fmla="*/ 113 w 113"/>
                  <a:gd name="T7" fmla="*/ 0 h 109"/>
                  <a:gd name="T8" fmla="*/ 0 w 113"/>
                  <a:gd name="T9" fmla="*/ 2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09">
                    <a:moveTo>
                      <a:pt x="0" y="2"/>
                    </a:moveTo>
                    <a:lnTo>
                      <a:pt x="5" y="109"/>
                    </a:lnTo>
                    <a:lnTo>
                      <a:pt x="113" y="109"/>
                    </a:lnTo>
                    <a:lnTo>
                      <a:pt x="113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7E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5" name="Freeform 137"/>
              <p:cNvSpPr>
                <a:spLocks noEditPoints="1"/>
              </p:cNvSpPr>
              <p:nvPr/>
            </p:nvSpPr>
            <p:spPr bwMode="auto">
              <a:xfrm>
                <a:off x="3375" y="1641"/>
                <a:ext cx="123" cy="116"/>
              </a:xfrm>
              <a:custGeom>
                <a:avLst/>
                <a:gdLst>
                  <a:gd name="T0" fmla="*/ 50 w 52"/>
                  <a:gd name="T1" fmla="*/ 49 h 49"/>
                  <a:gd name="T2" fmla="*/ 4 w 52"/>
                  <a:gd name="T3" fmla="*/ 49 h 49"/>
                  <a:gd name="T4" fmla="*/ 3 w 52"/>
                  <a:gd name="T5" fmla="*/ 47 h 49"/>
                  <a:gd name="T6" fmla="*/ 3 w 52"/>
                  <a:gd name="T7" fmla="*/ 47 h 49"/>
                  <a:gd name="T8" fmla="*/ 0 w 52"/>
                  <a:gd name="T9" fmla="*/ 3 h 49"/>
                  <a:gd name="T10" fmla="*/ 1 w 52"/>
                  <a:gd name="T11" fmla="*/ 1 h 49"/>
                  <a:gd name="T12" fmla="*/ 1 w 52"/>
                  <a:gd name="T13" fmla="*/ 1 h 49"/>
                  <a:gd name="T14" fmla="*/ 2 w 52"/>
                  <a:gd name="T15" fmla="*/ 1 h 49"/>
                  <a:gd name="T16" fmla="*/ 2 w 52"/>
                  <a:gd name="T17" fmla="*/ 1 h 49"/>
                  <a:gd name="T18" fmla="*/ 50 w 52"/>
                  <a:gd name="T19" fmla="*/ 0 h 49"/>
                  <a:gd name="T20" fmla="*/ 51 w 52"/>
                  <a:gd name="T21" fmla="*/ 0 h 49"/>
                  <a:gd name="T22" fmla="*/ 51 w 52"/>
                  <a:gd name="T23" fmla="*/ 0 h 49"/>
                  <a:gd name="T24" fmla="*/ 52 w 52"/>
                  <a:gd name="T25" fmla="*/ 1 h 49"/>
                  <a:gd name="T26" fmla="*/ 52 w 52"/>
                  <a:gd name="T27" fmla="*/ 1 h 49"/>
                  <a:gd name="T28" fmla="*/ 51 w 52"/>
                  <a:gd name="T29" fmla="*/ 47 h 49"/>
                  <a:gd name="T30" fmla="*/ 50 w 52"/>
                  <a:gd name="T31" fmla="*/ 49 h 49"/>
                  <a:gd name="T32" fmla="*/ 50 w 52"/>
                  <a:gd name="T33" fmla="*/ 49 h 49"/>
                  <a:gd name="T34" fmla="*/ 50 w 52"/>
                  <a:gd name="T35" fmla="*/ 49 h 49"/>
                  <a:gd name="T36" fmla="*/ 6 w 52"/>
                  <a:gd name="T37" fmla="*/ 46 h 49"/>
                  <a:gd name="T38" fmla="*/ 48 w 52"/>
                  <a:gd name="T39" fmla="*/ 46 h 49"/>
                  <a:gd name="T40" fmla="*/ 49 w 52"/>
                  <a:gd name="T41" fmla="*/ 3 h 49"/>
                  <a:gd name="T42" fmla="*/ 4 w 52"/>
                  <a:gd name="T43" fmla="*/ 4 h 49"/>
                  <a:gd name="T44" fmla="*/ 6 w 52"/>
                  <a:gd name="T45" fmla="*/ 4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2" h="49">
                    <a:moveTo>
                      <a:pt x="50" y="49"/>
                    </a:moveTo>
                    <a:cubicBezTo>
                      <a:pt x="4" y="49"/>
                      <a:pt x="4" y="49"/>
                      <a:pt x="4" y="49"/>
                    </a:cubicBezTo>
                    <a:cubicBezTo>
                      <a:pt x="3" y="49"/>
                      <a:pt x="3" y="48"/>
                      <a:pt x="3" y="47"/>
                    </a:cubicBezTo>
                    <a:cubicBezTo>
                      <a:pt x="3" y="47"/>
                      <a:pt x="3" y="47"/>
                      <a:pt x="3" y="4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1" y="48"/>
                      <a:pt x="51" y="49"/>
                      <a:pt x="50" y="49"/>
                    </a:cubicBezTo>
                    <a:cubicBezTo>
                      <a:pt x="50" y="49"/>
                      <a:pt x="50" y="49"/>
                      <a:pt x="50" y="49"/>
                    </a:cubicBezTo>
                    <a:cubicBezTo>
                      <a:pt x="50" y="49"/>
                      <a:pt x="50" y="49"/>
                      <a:pt x="50" y="49"/>
                    </a:cubicBezTo>
                    <a:close/>
                    <a:moveTo>
                      <a:pt x="6" y="46"/>
                    </a:moveTo>
                    <a:cubicBezTo>
                      <a:pt x="48" y="46"/>
                      <a:pt x="48" y="46"/>
                      <a:pt x="48" y="46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6" y="46"/>
                      <a:pt x="6" y="46"/>
                      <a:pt x="6" y="4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6" name="Freeform 138"/>
              <p:cNvSpPr>
                <a:spLocks/>
              </p:cNvSpPr>
              <p:nvPr/>
            </p:nvSpPr>
            <p:spPr bwMode="auto">
              <a:xfrm>
                <a:off x="3380" y="1646"/>
                <a:ext cx="23" cy="107"/>
              </a:xfrm>
              <a:custGeom>
                <a:avLst/>
                <a:gdLst>
                  <a:gd name="T0" fmla="*/ 0 w 23"/>
                  <a:gd name="T1" fmla="*/ 0 h 107"/>
                  <a:gd name="T2" fmla="*/ 21 w 23"/>
                  <a:gd name="T3" fmla="*/ 17 h 107"/>
                  <a:gd name="T4" fmla="*/ 23 w 23"/>
                  <a:gd name="T5" fmla="*/ 107 h 107"/>
                  <a:gd name="T6" fmla="*/ 5 w 23"/>
                  <a:gd name="T7" fmla="*/ 107 h 107"/>
                  <a:gd name="T8" fmla="*/ 0 w 23"/>
                  <a:gd name="T9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07">
                    <a:moveTo>
                      <a:pt x="0" y="0"/>
                    </a:moveTo>
                    <a:lnTo>
                      <a:pt x="21" y="17"/>
                    </a:lnTo>
                    <a:lnTo>
                      <a:pt x="23" y="107"/>
                    </a:lnTo>
                    <a:lnTo>
                      <a:pt x="5" y="1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7" name="Freeform 139"/>
              <p:cNvSpPr>
                <a:spLocks noEditPoints="1"/>
              </p:cNvSpPr>
              <p:nvPr/>
            </p:nvSpPr>
            <p:spPr bwMode="auto">
              <a:xfrm>
                <a:off x="3375" y="1644"/>
                <a:ext cx="33" cy="113"/>
              </a:xfrm>
              <a:custGeom>
                <a:avLst/>
                <a:gdLst>
                  <a:gd name="T0" fmla="*/ 4 w 14"/>
                  <a:gd name="T1" fmla="*/ 48 h 48"/>
                  <a:gd name="T2" fmla="*/ 3 w 14"/>
                  <a:gd name="T3" fmla="*/ 46 h 48"/>
                  <a:gd name="T4" fmla="*/ 3 w 14"/>
                  <a:gd name="T5" fmla="*/ 46 h 48"/>
                  <a:gd name="T6" fmla="*/ 1 w 14"/>
                  <a:gd name="T7" fmla="*/ 1 h 48"/>
                  <a:gd name="T8" fmla="*/ 2 w 14"/>
                  <a:gd name="T9" fmla="*/ 1 h 48"/>
                  <a:gd name="T10" fmla="*/ 1 w 14"/>
                  <a:gd name="T11" fmla="*/ 1 h 48"/>
                  <a:gd name="T12" fmla="*/ 1 w 14"/>
                  <a:gd name="T13" fmla="*/ 0 h 48"/>
                  <a:gd name="T14" fmla="*/ 1 w 14"/>
                  <a:gd name="T15" fmla="*/ 0 h 48"/>
                  <a:gd name="T16" fmla="*/ 3 w 14"/>
                  <a:gd name="T17" fmla="*/ 0 h 48"/>
                  <a:gd name="T18" fmla="*/ 3 w 14"/>
                  <a:gd name="T19" fmla="*/ 0 h 48"/>
                  <a:gd name="T20" fmla="*/ 12 w 14"/>
                  <a:gd name="T21" fmla="*/ 7 h 48"/>
                  <a:gd name="T22" fmla="*/ 12 w 14"/>
                  <a:gd name="T23" fmla="*/ 8 h 48"/>
                  <a:gd name="T24" fmla="*/ 12 w 14"/>
                  <a:gd name="T25" fmla="*/ 8 h 48"/>
                  <a:gd name="T26" fmla="*/ 14 w 14"/>
                  <a:gd name="T27" fmla="*/ 46 h 48"/>
                  <a:gd name="T28" fmla="*/ 13 w 14"/>
                  <a:gd name="T29" fmla="*/ 47 h 48"/>
                  <a:gd name="T30" fmla="*/ 13 w 14"/>
                  <a:gd name="T31" fmla="*/ 47 h 48"/>
                  <a:gd name="T32" fmla="*/ 12 w 14"/>
                  <a:gd name="T33" fmla="*/ 48 h 48"/>
                  <a:gd name="T34" fmla="*/ 12 w 14"/>
                  <a:gd name="T35" fmla="*/ 48 h 48"/>
                  <a:gd name="T36" fmla="*/ 4 w 14"/>
                  <a:gd name="T37" fmla="*/ 48 h 48"/>
                  <a:gd name="T38" fmla="*/ 6 w 14"/>
                  <a:gd name="T39" fmla="*/ 45 h 48"/>
                  <a:gd name="T40" fmla="*/ 11 w 14"/>
                  <a:gd name="T41" fmla="*/ 45 h 48"/>
                  <a:gd name="T42" fmla="*/ 9 w 14"/>
                  <a:gd name="T43" fmla="*/ 9 h 48"/>
                  <a:gd name="T44" fmla="*/ 4 w 14"/>
                  <a:gd name="T45" fmla="*/ 5 h 48"/>
                  <a:gd name="T46" fmla="*/ 6 w 14"/>
                  <a:gd name="T47" fmla="*/ 4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4" h="48">
                    <a:moveTo>
                      <a:pt x="4" y="48"/>
                    </a:moveTo>
                    <a:cubicBezTo>
                      <a:pt x="3" y="48"/>
                      <a:pt x="3" y="47"/>
                      <a:pt x="3" y="46"/>
                    </a:cubicBezTo>
                    <a:cubicBezTo>
                      <a:pt x="3" y="46"/>
                      <a:pt x="3" y="46"/>
                      <a:pt x="3" y="46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4" y="46"/>
                      <a:pt x="14" y="46"/>
                      <a:pt x="14" y="46"/>
                    </a:cubicBezTo>
                    <a:cubicBezTo>
                      <a:pt x="14" y="47"/>
                      <a:pt x="14" y="47"/>
                      <a:pt x="13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48"/>
                      <a:pt x="13" y="48"/>
                      <a:pt x="12" y="48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4" y="48"/>
                      <a:pt x="4" y="48"/>
                      <a:pt x="4" y="48"/>
                    </a:cubicBezTo>
                    <a:close/>
                    <a:moveTo>
                      <a:pt x="6" y="45"/>
                    </a:moveTo>
                    <a:cubicBezTo>
                      <a:pt x="11" y="45"/>
                      <a:pt x="11" y="45"/>
                      <a:pt x="11" y="45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6" y="45"/>
                      <a:pt x="6" y="45"/>
                      <a:pt x="6" y="4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8" name="Freeform 140"/>
              <p:cNvSpPr>
                <a:spLocks/>
              </p:cNvSpPr>
              <p:nvPr/>
            </p:nvSpPr>
            <p:spPr bwMode="auto">
              <a:xfrm>
                <a:off x="3380" y="1644"/>
                <a:ext cx="113" cy="19"/>
              </a:xfrm>
              <a:custGeom>
                <a:avLst/>
                <a:gdLst>
                  <a:gd name="T0" fmla="*/ 0 w 113"/>
                  <a:gd name="T1" fmla="*/ 2 h 19"/>
                  <a:gd name="T2" fmla="*/ 21 w 113"/>
                  <a:gd name="T3" fmla="*/ 19 h 19"/>
                  <a:gd name="T4" fmla="*/ 113 w 113"/>
                  <a:gd name="T5" fmla="*/ 19 h 19"/>
                  <a:gd name="T6" fmla="*/ 113 w 113"/>
                  <a:gd name="T7" fmla="*/ 0 h 19"/>
                  <a:gd name="T8" fmla="*/ 0 w 113"/>
                  <a:gd name="T9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9">
                    <a:moveTo>
                      <a:pt x="0" y="2"/>
                    </a:moveTo>
                    <a:lnTo>
                      <a:pt x="21" y="19"/>
                    </a:lnTo>
                    <a:lnTo>
                      <a:pt x="113" y="19"/>
                    </a:lnTo>
                    <a:lnTo>
                      <a:pt x="113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9" name="Freeform 141"/>
              <p:cNvSpPr>
                <a:spLocks noEditPoints="1"/>
              </p:cNvSpPr>
              <p:nvPr/>
            </p:nvSpPr>
            <p:spPr bwMode="auto">
              <a:xfrm>
                <a:off x="3375" y="1641"/>
                <a:ext cx="123" cy="26"/>
              </a:xfrm>
              <a:custGeom>
                <a:avLst/>
                <a:gdLst>
                  <a:gd name="T0" fmla="*/ 10 w 52"/>
                  <a:gd name="T1" fmla="*/ 11 h 11"/>
                  <a:gd name="T2" fmla="*/ 1 w 52"/>
                  <a:gd name="T3" fmla="*/ 3 h 11"/>
                  <a:gd name="T4" fmla="*/ 1 w 52"/>
                  <a:gd name="T5" fmla="*/ 2 h 11"/>
                  <a:gd name="T6" fmla="*/ 1 w 52"/>
                  <a:gd name="T7" fmla="*/ 2 h 11"/>
                  <a:gd name="T8" fmla="*/ 2 w 52"/>
                  <a:gd name="T9" fmla="*/ 1 h 11"/>
                  <a:gd name="T10" fmla="*/ 2 w 52"/>
                  <a:gd name="T11" fmla="*/ 1 h 11"/>
                  <a:gd name="T12" fmla="*/ 50 w 52"/>
                  <a:gd name="T13" fmla="*/ 0 h 11"/>
                  <a:gd name="T14" fmla="*/ 51 w 52"/>
                  <a:gd name="T15" fmla="*/ 0 h 11"/>
                  <a:gd name="T16" fmla="*/ 51 w 52"/>
                  <a:gd name="T17" fmla="*/ 0 h 11"/>
                  <a:gd name="T18" fmla="*/ 52 w 52"/>
                  <a:gd name="T19" fmla="*/ 1 h 11"/>
                  <a:gd name="T20" fmla="*/ 52 w 52"/>
                  <a:gd name="T21" fmla="*/ 1 h 11"/>
                  <a:gd name="T22" fmla="*/ 52 w 52"/>
                  <a:gd name="T23" fmla="*/ 9 h 11"/>
                  <a:gd name="T24" fmla="*/ 50 w 52"/>
                  <a:gd name="T25" fmla="*/ 11 h 11"/>
                  <a:gd name="T26" fmla="*/ 50 w 52"/>
                  <a:gd name="T27" fmla="*/ 11 h 11"/>
                  <a:gd name="T28" fmla="*/ 11 w 52"/>
                  <a:gd name="T29" fmla="*/ 11 h 11"/>
                  <a:gd name="T30" fmla="*/ 10 w 52"/>
                  <a:gd name="T31" fmla="*/ 11 h 11"/>
                  <a:gd name="T32" fmla="*/ 11 w 52"/>
                  <a:gd name="T33" fmla="*/ 8 h 11"/>
                  <a:gd name="T34" fmla="*/ 49 w 52"/>
                  <a:gd name="T35" fmla="*/ 8 h 11"/>
                  <a:gd name="T36" fmla="*/ 49 w 52"/>
                  <a:gd name="T37" fmla="*/ 3 h 11"/>
                  <a:gd name="T38" fmla="*/ 6 w 52"/>
                  <a:gd name="T39" fmla="*/ 4 h 11"/>
                  <a:gd name="T40" fmla="*/ 11 w 52"/>
                  <a:gd name="T4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2" h="11">
                    <a:moveTo>
                      <a:pt x="10" y="11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0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52" y="10"/>
                      <a:pt x="51" y="11"/>
                      <a:pt x="50" y="11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0" y="11"/>
                      <a:pt x="10" y="11"/>
                      <a:pt x="10" y="11"/>
                    </a:cubicBezTo>
                    <a:close/>
                    <a:moveTo>
                      <a:pt x="11" y="8"/>
                    </a:moveTo>
                    <a:cubicBezTo>
                      <a:pt x="49" y="8"/>
                      <a:pt x="49" y="8"/>
                      <a:pt x="49" y="8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11" y="8"/>
                      <a:pt x="11" y="8"/>
                      <a:pt x="11" y="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0" name="Freeform 142"/>
              <p:cNvSpPr>
                <a:spLocks/>
              </p:cNvSpPr>
              <p:nvPr/>
            </p:nvSpPr>
            <p:spPr bwMode="auto">
              <a:xfrm>
                <a:off x="3228" y="1485"/>
                <a:ext cx="116" cy="109"/>
              </a:xfrm>
              <a:custGeom>
                <a:avLst/>
                <a:gdLst>
                  <a:gd name="T0" fmla="*/ 0 w 116"/>
                  <a:gd name="T1" fmla="*/ 2 h 109"/>
                  <a:gd name="T2" fmla="*/ 7 w 116"/>
                  <a:gd name="T3" fmla="*/ 109 h 109"/>
                  <a:gd name="T4" fmla="*/ 114 w 116"/>
                  <a:gd name="T5" fmla="*/ 109 h 109"/>
                  <a:gd name="T6" fmla="*/ 116 w 116"/>
                  <a:gd name="T7" fmla="*/ 0 h 109"/>
                  <a:gd name="T8" fmla="*/ 0 w 116"/>
                  <a:gd name="T9" fmla="*/ 2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109">
                    <a:moveTo>
                      <a:pt x="0" y="2"/>
                    </a:moveTo>
                    <a:lnTo>
                      <a:pt x="7" y="109"/>
                    </a:lnTo>
                    <a:lnTo>
                      <a:pt x="114" y="109"/>
                    </a:lnTo>
                    <a:lnTo>
                      <a:pt x="116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7E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1" name="Freeform 143"/>
              <p:cNvSpPr>
                <a:spLocks noEditPoints="1"/>
              </p:cNvSpPr>
              <p:nvPr/>
            </p:nvSpPr>
            <p:spPr bwMode="auto">
              <a:xfrm>
                <a:off x="3226" y="1483"/>
                <a:ext cx="121" cy="116"/>
              </a:xfrm>
              <a:custGeom>
                <a:avLst/>
                <a:gdLst>
                  <a:gd name="T0" fmla="*/ 49 w 51"/>
                  <a:gd name="T1" fmla="*/ 49 h 49"/>
                  <a:gd name="T2" fmla="*/ 4 w 51"/>
                  <a:gd name="T3" fmla="*/ 49 h 49"/>
                  <a:gd name="T4" fmla="*/ 2 w 51"/>
                  <a:gd name="T5" fmla="*/ 47 h 49"/>
                  <a:gd name="T6" fmla="*/ 2 w 51"/>
                  <a:gd name="T7" fmla="*/ 47 h 49"/>
                  <a:gd name="T8" fmla="*/ 0 w 51"/>
                  <a:gd name="T9" fmla="*/ 2 h 49"/>
                  <a:gd name="T10" fmla="*/ 0 w 51"/>
                  <a:gd name="T11" fmla="*/ 1 h 49"/>
                  <a:gd name="T12" fmla="*/ 0 w 51"/>
                  <a:gd name="T13" fmla="*/ 1 h 49"/>
                  <a:gd name="T14" fmla="*/ 1 w 51"/>
                  <a:gd name="T15" fmla="*/ 1 h 49"/>
                  <a:gd name="T16" fmla="*/ 1 w 51"/>
                  <a:gd name="T17" fmla="*/ 1 h 49"/>
                  <a:gd name="T18" fmla="*/ 50 w 51"/>
                  <a:gd name="T19" fmla="*/ 0 h 49"/>
                  <a:gd name="T20" fmla="*/ 51 w 51"/>
                  <a:gd name="T21" fmla="*/ 0 h 49"/>
                  <a:gd name="T22" fmla="*/ 51 w 51"/>
                  <a:gd name="T23" fmla="*/ 0 h 49"/>
                  <a:gd name="T24" fmla="*/ 51 w 51"/>
                  <a:gd name="T25" fmla="*/ 1 h 49"/>
                  <a:gd name="T26" fmla="*/ 51 w 51"/>
                  <a:gd name="T27" fmla="*/ 1 h 49"/>
                  <a:gd name="T28" fmla="*/ 51 w 51"/>
                  <a:gd name="T29" fmla="*/ 47 h 49"/>
                  <a:gd name="T30" fmla="*/ 49 w 51"/>
                  <a:gd name="T31" fmla="*/ 49 h 49"/>
                  <a:gd name="T32" fmla="*/ 49 w 51"/>
                  <a:gd name="T33" fmla="*/ 49 h 49"/>
                  <a:gd name="T34" fmla="*/ 49 w 51"/>
                  <a:gd name="T35" fmla="*/ 49 h 49"/>
                  <a:gd name="T36" fmla="*/ 5 w 51"/>
                  <a:gd name="T37" fmla="*/ 46 h 49"/>
                  <a:gd name="T38" fmla="*/ 48 w 51"/>
                  <a:gd name="T39" fmla="*/ 46 h 49"/>
                  <a:gd name="T40" fmla="*/ 48 w 51"/>
                  <a:gd name="T41" fmla="*/ 3 h 49"/>
                  <a:gd name="T42" fmla="*/ 3 w 51"/>
                  <a:gd name="T43" fmla="*/ 4 h 49"/>
                  <a:gd name="T44" fmla="*/ 5 w 51"/>
                  <a:gd name="T45" fmla="*/ 4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1" h="49">
                    <a:moveTo>
                      <a:pt x="49" y="49"/>
                    </a:moveTo>
                    <a:cubicBezTo>
                      <a:pt x="4" y="49"/>
                      <a:pt x="4" y="49"/>
                      <a:pt x="4" y="49"/>
                    </a:cubicBezTo>
                    <a:cubicBezTo>
                      <a:pt x="3" y="49"/>
                      <a:pt x="2" y="48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1" y="1"/>
                      <a:pt x="51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1" y="48"/>
                      <a:pt x="50" y="49"/>
                      <a:pt x="49" y="49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49" y="49"/>
                      <a:pt x="49" y="49"/>
                      <a:pt x="49" y="49"/>
                    </a:cubicBezTo>
                    <a:close/>
                    <a:moveTo>
                      <a:pt x="5" y="46"/>
                    </a:moveTo>
                    <a:cubicBezTo>
                      <a:pt x="48" y="46"/>
                      <a:pt x="48" y="46"/>
                      <a:pt x="48" y="46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5" y="46"/>
                      <a:pt x="5" y="46"/>
                      <a:pt x="5" y="4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2" name="Freeform 144"/>
              <p:cNvSpPr>
                <a:spLocks/>
              </p:cNvSpPr>
              <p:nvPr/>
            </p:nvSpPr>
            <p:spPr bwMode="auto">
              <a:xfrm>
                <a:off x="3228" y="1487"/>
                <a:ext cx="26" cy="107"/>
              </a:xfrm>
              <a:custGeom>
                <a:avLst/>
                <a:gdLst>
                  <a:gd name="T0" fmla="*/ 0 w 26"/>
                  <a:gd name="T1" fmla="*/ 0 h 107"/>
                  <a:gd name="T2" fmla="*/ 22 w 26"/>
                  <a:gd name="T3" fmla="*/ 17 h 107"/>
                  <a:gd name="T4" fmla="*/ 26 w 26"/>
                  <a:gd name="T5" fmla="*/ 107 h 107"/>
                  <a:gd name="T6" fmla="*/ 7 w 26"/>
                  <a:gd name="T7" fmla="*/ 107 h 107"/>
                  <a:gd name="T8" fmla="*/ 0 w 26"/>
                  <a:gd name="T9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07">
                    <a:moveTo>
                      <a:pt x="0" y="0"/>
                    </a:moveTo>
                    <a:lnTo>
                      <a:pt x="22" y="17"/>
                    </a:lnTo>
                    <a:lnTo>
                      <a:pt x="26" y="107"/>
                    </a:lnTo>
                    <a:lnTo>
                      <a:pt x="7" y="1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3" name="Freeform 145"/>
              <p:cNvSpPr>
                <a:spLocks noEditPoints="1"/>
              </p:cNvSpPr>
              <p:nvPr/>
            </p:nvSpPr>
            <p:spPr bwMode="auto">
              <a:xfrm>
                <a:off x="3226" y="1483"/>
                <a:ext cx="31" cy="113"/>
              </a:xfrm>
              <a:custGeom>
                <a:avLst/>
                <a:gdLst>
                  <a:gd name="T0" fmla="*/ 4 w 13"/>
                  <a:gd name="T1" fmla="*/ 48 h 48"/>
                  <a:gd name="T2" fmla="*/ 2 w 13"/>
                  <a:gd name="T3" fmla="*/ 47 h 48"/>
                  <a:gd name="T4" fmla="*/ 2 w 13"/>
                  <a:gd name="T5" fmla="*/ 47 h 48"/>
                  <a:gd name="T6" fmla="*/ 0 w 13"/>
                  <a:gd name="T7" fmla="*/ 2 h 48"/>
                  <a:gd name="T8" fmla="*/ 1 w 13"/>
                  <a:gd name="T9" fmla="*/ 2 h 48"/>
                  <a:gd name="T10" fmla="*/ 0 w 13"/>
                  <a:gd name="T11" fmla="*/ 2 h 48"/>
                  <a:gd name="T12" fmla="*/ 1 w 13"/>
                  <a:gd name="T13" fmla="*/ 1 h 48"/>
                  <a:gd name="T14" fmla="*/ 1 w 13"/>
                  <a:gd name="T15" fmla="*/ 1 h 48"/>
                  <a:gd name="T16" fmla="*/ 2 w 13"/>
                  <a:gd name="T17" fmla="*/ 1 h 48"/>
                  <a:gd name="T18" fmla="*/ 2 w 13"/>
                  <a:gd name="T19" fmla="*/ 1 h 48"/>
                  <a:gd name="T20" fmla="*/ 11 w 13"/>
                  <a:gd name="T21" fmla="*/ 8 h 48"/>
                  <a:gd name="T22" fmla="*/ 12 w 13"/>
                  <a:gd name="T23" fmla="*/ 9 h 48"/>
                  <a:gd name="T24" fmla="*/ 12 w 13"/>
                  <a:gd name="T25" fmla="*/ 9 h 48"/>
                  <a:gd name="T26" fmla="*/ 13 w 13"/>
                  <a:gd name="T27" fmla="*/ 47 h 48"/>
                  <a:gd name="T28" fmla="*/ 13 w 13"/>
                  <a:gd name="T29" fmla="*/ 48 h 48"/>
                  <a:gd name="T30" fmla="*/ 13 w 13"/>
                  <a:gd name="T31" fmla="*/ 48 h 48"/>
                  <a:gd name="T32" fmla="*/ 12 w 13"/>
                  <a:gd name="T33" fmla="*/ 48 h 48"/>
                  <a:gd name="T34" fmla="*/ 12 w 13"/>
                  <a:gd name="T35" fmla="*/ 48 h 48"/>
                  <a:gd name="T36" fmla="*/ 4 w 13"/>
                  <a:gd name="T37" fmla="*/ 48 h 48"/>
                  <a:gd name="T38" fmla="*/ 5 w 13"/>
                  <a:gd name="T39" fmla="*/ 45 h 48"/>
                  <a:gd name="T40" fmla="*/ 10 w 13"/>
                  <a:gd name="T41" fmla="*/ 45 h 48"/>
                  <a:gd name="T42" fmla="*/ 9 w 13"/>
                  <a:gd name="T43" fmla="*/ 10 h 48"/>
                  <a:gd name="T44" fmla="*/ 3 w 13"/>
                  <a:gd name="T45" fmla="*/ 5 h 48"/>
                  <a:gd name="T46" fmla="*/ 5 w 13"/>
                  <a:gd name="T47" fmla="*/ 4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" h="48">
                    <a:moveTo>
                      <a:pt x="4" y="48"/>
                    </a:moveTo>
                    <a:cubicBezTo>
                      <a:pt x="3" y="48"/>
                      <a:pt x="2" y="48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8"/>
                      <a:pt x="12" y="9"/>
                      <a:pt x="12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47"/>
                      <a:pt x="13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2" y="48"/>
                      <a:pt x="12" y="48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4" y="48"/>
                      <a:pt x="4" y="48"/>
                      <a:pt x="4" y="48"/>
                    </a:cubicBezTo>
                    <a:close/>
                    <a:moveTo>
                      <a:pt x="5" y="45"/>
                    </a:moveTo>
                    <a:cubicBezTo>
                      <a:pt x="10" y="45"/>
                      <a:pt x="10" y="45"/>
                      <a:pt x="10" y="45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4" name="Freeform 146"/>
              <p:cNvSpPr>
                <a:spLocks/>
              </p:cNvSpPr>
              <p:nvPr/>
            </p:nvSpPr>
            <p:spPr bwMode="auto">
              <a:xfrm>
                <a:off x="3228" y="1485"/>
                <a:ext cx="116" cy="19"/>
              </a:xfrm>
              <a:custGeom>
                <a:avLst/>
                <a:gdLst>
                  <a:gd name="T0" fmla="*/ 0 w 116"/>
                  <a:gd name="T1" fmla="*/ 2 h 19"/>
                  <a:gd name="T2" fmla="*/ 22 w 116"/>
                  <a:gd name="T3" fmla="*/ 19 h 19"/>
                  <a:gd name="T4" fmla="*/ 116 w 116"/>
                  <a:gd name="T5" fmla="*/ 19 h 19"/>
                  <a:gd name="T6" fmla="*/ 116 w 116"/>
                  <a:gd name="T7" fmla="*/ 0 h 19"/>
                  <a:gd name="T8" fmla="*/ 0 w 116"/>
                  <a:gd name="T9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19">
                    <a:moveTo>
                      <a:pt x="0" y="2"/>
                    </a:moveTo>
                    <a:lnTo>
                      <a:pt x="22" y="19"/>
                    </a:lnTo>
                    <a:lnTo>
                      <a:pt x="116" y="19"/>
                    </a:lnTo>
                    <a:lnTo>
                      <a:pt x="116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5" name="Freeform 147"/>
              <p:cNvSpPr>
                <a:spLocks noEditPoints="1"/>
              </p:cNvSpPr>
              <p:nvPr/>
            </p:nvSpPr>
            <p:spPr bwMode="auto">
              <a:xfrm>
                <a:off x="3226" y="1483"/>
                <a:ext cx="121" cy="26"/>
              </a:xfrm>
              <a:custGeom>
                <a:avLst/>
                <a:gdLst>
                  <a:gd name="T0" fmla="*/ 9 w 51"/>
                  <a:gd name="T1" fmla="*/ 10 h 11"/>
                  <a:gd name="T2" fmla="*/ 0 w 51"/>
                  <a:gd name="T3" fmla="*/ 3 h 11"/>
                  <a:gd name="T4" fmla="*/ 0 w 51"/>
                  <a:gd name="T5" fmla="*/ 2 h 11"/>
                  <a:gd name="T6" fmla="*/ 0 w 51"/>
                  <a:gd name="T7" fmla="*/ 2 h 11"/>
                  <a:gd name="T8" fmla="*/ 1 w 51"/>
                  <a:gd name="T9" fmla="*/ 1 h 11"/>
                  <a:gd name="T10" fmla="*/ 1 w 51"/>
                  <a:gd name="T11" fmla="*/ 1 h 11"/>
                  <a:gd name="T12" fmla="*/ 50 w 51"/>
                  <a:gd name="T13" fmla="*/ 0 h 11"/>
                  <a:gd name="T14" fmla="*/ 51 w 51"/>
                  <a:gd name="T15" fmla="*/ 0 h 11"/>
                  <a:gd name="T16" fmla="*/ 51 w 51"/>
                  <a:gd name="T17" fmla="*/ 0 h 11"/>
                  <a:gd name="T18" fmla="*/ 51 w 51"/>
                  <a:gd name="T19" fmla="*/ 1 h 11"/>
                  <a:gd name="T20" fmla="*/ 51 w 51"/>
                  <a:gd name="T21" fmla="*/ 1 h 11"/>
                  <a:gd name="T22" fmla="*/ 51 w 51"/>
                  <a:gd name="T23" fmla="*/ 9 h 11"/>
                  <a:gd name="T24" fmla="*/ 50 w 51"/>
                  <a:gd name="T25" fmla="*/ 11 h 11"/>
                  <a:gd name="T26" fmla="*/ 50 w 51"/>
                  <a:gd name="T27" fmla="*/ 11 h 11"/>
                  <a:gd name="T28" fmla="*/ 10 w 51"/>
                  <a:gd name="T29" fmla="*/ 11 h 11"/>
                  <a:gd name="T30" fmla="*/ 9 w 51"/>
                  <a:gd name="T31" fmla="*/ 10 h 11"/>
                  <a:gd name="T32" fmla="*/ 11 w 51"/>
                  <a:gd name="T33" fmla="*/ 8 h 11"/>
                  <a:gd name="T34" fmla="*/ 48 w 51"/>
                  <a:gd name="T35" fmla="*/ 8 h 11"/>
                  <a:gd name="T36" fmla="*/ 48 w 51"/>
                  <a:gd name="T37" fmla="*/ 3 h 11"/>
                  <a:gd name="T38" fmla="*/ 6 w 51"/>
                  <a:gd name="T39" fmla="*/ 3 h 11"/>
                  <a:gd name="T40" fmla="*/ 11 w 51"/>
                  <a:gd name="T4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1" h="11">
                    <a:moveTo>
                      <a:pt x="9" y="1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1" y="1"/>
                      <a:pt x="51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9"/>
                      <a:pt x="51" y="9"/>
                      <a:pt x="51" y="9"/>
                    </a:cubicBezTo>
                    <a:cubicBezTo>
                      <a:pt x="51" y="10"/>
                      <a:pt x="50" y="11"/>
                      <a:pt x="50" y="11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9" y="10"/>
                      <a:pt x="9" y="10"/>
                      <a:pt x="9" y="10"/>
                    </a:cubicBezTo>
                    <a:close/>
                    <a:moveTo>
                      <a:pt x="11" y="8"/>
                    </a:moveTo>
                    <a:cubicBezTo>
                      <a:pt x="48" y="8"/>
                      <a:pt x="48" y="8"/>
                      <a:pt x="48" y="8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11" y="8"/>
                      <a:pt x="11" y="8"/>
                      <a:pt x="11" y="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6" name="Freeform 148"/>
              <p:cNvSpPr>
                <a:spLocks/>
              </p:cNvSpPr>
              <p:nvPr/>
            </p:nvSpPr>
            <p:spPr bwMode="auto">
              <a:xfrm>
                <a:off x="3387" y="1485"/>
                <a:ext cx="113" cy="109"/>
              </a:xfrm>
              <a:custGeom>
                <a:avLst/>
                <a:gdLst>
                  <a:gd name="T0" fmla="*/ 0 w 113"/>
                  <a:gd name="T1" fmla="*/ 2 h 109"/>
                  <a:gd name="T2" fmla="*/ 5 w 113"/>
                  <a:gd name="T3" fmla="*/ 109 h 109"/>
                  <a:gd name="T4" fmla="*/ 113 w 113"/>
                  <a:gd name="T5" fmla="*/ 109 h 109"/>
                  <a:gd name="T6" fmla="*/ 113 w 113"/>
                  <a:gd name="T7" fmla="*/ 0 h 109"/>
                  <a:gd name="T8" fmla="*/ 0 w 113"/>
                  <a:gd name="T9" fmla="*/ 2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09">
                    <a:moveTo>
                      <a:pt x="0" y="2"/>
                    </a:moveTo>
                    <a:lnTo>
                      <a:pt x="5" y="109"/>
                    </a:lnTo>
                    <a:lnTo>
                      <a:pt x="113" y="109"/>
                    </a:lnTo>
                    <a:lnTo>
                      <a:pt x="113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7E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7" name="Freeform 149"/>
              <p:cNvSpPr>
                <a:spLocks noEditPoints="1"/>
              </p:cNvSpPr>
              <p:nvPr/>
            </p:nvSpPr>
            <p:spPr bwMode="auto">
              <a:xfrm>
                <a:off x="3382" y="1483"/>
                <a:ext cx="123" cy="116"/>
              </a:xfrm>
              <a:custGeom>
                <a:avLst/>
                <a:gdLst>
                  <a:gd name="T0" fmla="*/ 4 w 52"/>
                  <a:gd name="T1" fmla="*/ 49 h 49"/>
                  <a:gd name="T2" fmla="*/ 2 w 52"/>
                  <a:gd name="T3" fmla="*/ 47 h 49"/>
                  <a:gd name="T4" fmla="*/ 2 w 52"/>
                  <a:gd name="T5" fmla="*/ 47 h 49"/>
                  <a:gd name="T6" fmla="*/ 0 w 52"/>
                  <a:gd name="T7" fmla="*/ 3 h 49"/>
                  <a:gd name="T8" fmla="*/ 1 w 52"/>
                  <a:gd name="T9" fmla="*/ 1 h 49"/>
                  <a:gd name="T10" fmla="*/ 1 w 52"/>
                  <a:gd name="T11" fmla="*/ 1 h 49"/>
                  <a:gd name="T12" fmla="*/ 2 w 52"/>
                  <a:gd name="T13" fmla="*/ 1 h 49"/>
                  <a:gd name="T14" fmla="*/ 2 w 52"/>
                  <a:gd name="T15" fmla="*/ 1 h 49"/>
                  <a:gd name="T16" fmla="*/ 50 w 52"/>
                  <a:gd name="T17" fmla="*/ 0 h 49"/>
                  <a:gd name="T18" fmla="*/ 51 w 52"/>
                  <a:gd name="T19" fmla="*/ 0 h 49"/>
                  <a:gd name="T20" fmla="*/ 51 w 52"/>
                  <a:gd name="T21" fmla="*/ 0 h 49"/>
                  <a:gd name="T22" fmla="*/ 52 w 52"/>
                  <a:gd name="T23" fmla="*/ 1 h 49"/>
                  <a:gd name="T24" fmla="*/ 52 w 52"/>
                  <a:gd name="T25" fmla="*/ 1 h 49"/>
                  <a:gd name="T26" fmla="*/ 51 w 52"/>
                  <a:gd name="T27" fmla="*/ 47 h 49"/>
                  <a:gd name="T28" fmla="*/ 50 w 52"/>
                  <a:gd name="T29" fmla="*/ 49 h 49"/>
                  <a:gd name="T30" fmla="*/ 50 w 52"/>
                  <a:gd name="T31" fmla="*/ 49 h 49"/>
                  <a:gd name="T32" fmla="*/ 4 w 52"/>
                  <a:gd name="T33" fmla="*/ 49 h 49"/>
                  <a:gd name="T34" fmla="*/ 5 w 52"/>
                  <a:gd name="T35" fmla="*/ 46 h 49"/>
                  <a:gd name="T36" fmla="*/ 48 w 52"/>
                  <a:gd name="T37" fmla="*/ 46 h 49"/>
                  <a:gd name="T38" fmla="*/ 49 w 52"/>
                  <a:gd name="T39" fmla="*/ 3 h 49"/>
                  <a:gd name="T40" fmla="*/ 3 w 52"/>
                  <a:gd name="T41" fmla="*/ 4 h 49"/>
                  <a:gd name="T42" fmla="*/ 5 w 52"/>
                  <a:gd name="T43" fmla="*/ 4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2" h="49">
                    <a:moveTo>
                      <a:pt x="4" y="49"/>
                    </a:moveTo>
                    <a:cubicBezTo>
                      <a:pt x="3" y="49"/>
                      <a:pt x="3" y="48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1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1" y="48"/>
                      <a:pt x="50" y="49"/>
                      <a:pt x="50" y="49"/>
                    </a:cubicBezTo>
                    <a:cubicBezTo>
                      <a:pt x="50" y="49"/>
                      <a:pt x="50" y="49"/>
                      <a:pt x="50" y="49"/>
                    </a:cubicBezTo>
                    <a:cubicBezTo>
                      <a:pt x="4" y="49"/>
                      <a:pt x="4" y="49"/>
                      <a:pt x="4" y="49"/>
                    </a:cubicBezTo>
                    <a:close/>
                    <a:moveTo>
                      <a:pt x="5" y="46"/>
                    </a:moveTo>
                    <a:cubicBezTo>
                      <a:pt x="48" y="46"/>
                      <a:pt x="48" y="46"/>
                      <a:pt x="48" y="46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5" y="46"/>
                      <a:pt x="5" y="46"/>
                      <a:pt x="5" y="4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8" name="Freeform 150"/>
              <p:cNvSpPr>
                <a:spLocks/>
              </p:cNvSpPr>
              <p:nvPr/>
            </p:nvSpPr>
            <p:spPr bwMode="auto">
              <a:xfrm>
                <a:off x="3387" y="1487"/>
                <a:ext cx="24" cy="107"/>
              </a:xfrm>
              <a:custGeom>
                <a:avLst/>
                <a:gdLst>
                  <a:gd name="T0" fmla="*/ 0 w 24"/>
                  <a:gd name="T1" fmla="*/ 0 h 107"/>
                  <a:gd name="T2" fmla="*/ 19 w 24"/>
                  <a:gd name="T3" fmla="*/ 17 h 107"/>
                  <a:gd name="T4" fmla="*/ 24 w 24"/>
                  <a:gd name="T5" fmla="*/ 107 h 107"/>
                  <a:gd name="T6" fmla="*/ 5 w 24"/>
                  <a:gd name="T7" fmla="*/ 107 h 107"/>
                  <a:gd name="T8" fmla="*/ 0 w 24"/>
                  <a:gd name="T9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07">
                    <a:moveTo>
                      <a:pt x="0" y="0"/>
                    </a:moveTo>
                    <a:lnTo>
                      <a:pt x="19" y="17"/>
                    </a:lnTo>
                    <a:lnTo>
                      <a:pt x="24" y="107"/>
                    </a:lnTo>
                    <a:lnTo>
                      <a:pt x="5" y="1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9" name="Freeform 151"/>
              <p:cNvSpPr>
                <a:spLocks noEditPoints="1"/>
              </p:cNvSpPr>
              <p:nvPr/>
            </p:nvSpPr>
            <p:spPr bwMode="auto">
              <a:xfrm>
                <a:off x="3382" y="1485"/>
                <a:ext cx="33" cy="114"/>
              </a:xfrm>
              <a:custGeom>
                <a:avLst/>
                <a:gdLst>
                  <a:gd name="T0" fmla="*/ 4 w 14"/>
                  <a:gd name="T1" fmla="*/ 48 h 48"/>
                  <a:gd name="T2" fmla="*/ 2 w 14"/>
                  <a:gd name="T3" fmla="*/ 46 h 48"/>
                  <a:gd name="T4" fmla="*/ 2 w 14"/>
                  <a:gd name="T5" fmla="*/ 46 h 48"/>
                  <a:gd name="T6" fmla="*/ 0 w 14"/>
                  <a:gd name="T7" fmla="*/ 1 h 48"/>
                  <a:gd name="T8" fmla="*/ 2 w 14"/>
                  <a:gd name="T9" fmla="*/ 1 h 48"/>
                  <a:gd name="T10" fmla="*/ 0 w 14"/>
                  <a:gd name="T11" fmla="*/ 1 h 48"/>
                  <a:gd name="T12" fmla="*/ 1 w 14"/>
                  <a:gd name="T13" fmla="*/ 0 h 48"/>
                  <a:gd name="T14" fmla="*/ 1 w 14"/>
                  <a:gd name="T15" fmla="*/ 0 h 48"/>
                  <a:gd name="T16" fmla="*/ 3 w 14"/>
                  <a:gd name="T17" fmla="*/ 0 h 48"/>
                  <a:gd name="T18" fmla="*/ 3 w 14"/>
                  <a:gd name="T19" fmla="*/ 0 h 48"/>
                  <a:gd name="T20" fmla="*/ 11 w 14"/>
                  <a:gd name="T21" fmla="*/ 7 h 48"/>
                  <a:gd name="T22" fmla="*/ 12 w 14"/>
                  <a:gd name="T23" fmla="*/ 8 h 48"/>
                  <a:gd name="T24" fmla="*/ 12 w 14"/>
                  <a:gd name="T25" fmla="*/ 8 h 48"/>
                  <a:gd name="T26" fmla="*/ 14 w 14"/>
                  <a:gd name="T27" fmla="*/ 46 h 48"/>
                  <a:gd name="T28" fmla="*/ 13 w 14"/>
                  <a:gd name="T29" fmla="*/ 47 h 48"/>
                  <a:gd name="T30" fmla="*/ 13 w 14"/>
                  <a:gd name="T31" fmla="*/ 47 h 48"/>
                  <a:gd name="T32" fmla="*/ 12 w 14"/>
                  <a:gd name="T33" fmla="*/ 48 h 48"/>
                  <a:gd name="T34" fmla="*/ 12 w 14"/>
                  <a:gd name="T35" fmla="*/ 48 h 48"/>
                  <a:gd name="T36" fmla="*/ 4 w 14"/>
                  <a:gd name="T37" fmla="*/ 48 h 48"/>
                  <a:gd name="T38" fmla="*/ 5 w 14"/>
                  <a:gd name="T39" fmla="*/ 45 h 48"/>
                  <a:gd name="T40" fmla="*/ 11 w 14"/>
                  <a:gd name="T41" fmla="*/ 45 h 48"/>
                  <a:gd name="T42" fmla="*/ 9 w 14"/>
                  <a:gd name="T43" fmla="*/ 9 h 48"/>
                  <a:gd name="T44" fmla="*/ 3 w 14"/>
                  <a:gd name="T45" fmla="*/ 5 h 48"/>
                  <a:gd name="T46" fmla="*/ 5 w 14"/>
                  <a:gd name="T47" fmla="*/ 4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4" h="48">
                    <a:moveTo>
                      <a:pt x="4" y="48"/>
                    </a:moveTo>
                    <a:cubicBezTo>
                      <a:pt x="3" y="48"/>
                      <a:pt x="2" y="47"/>
                      <a:pt x="2" y="46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2" y="7"/>
                      <a:pt x="12" y="8"/>
                      <a:pt x="12" y="8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4" y="46"/>
                      <a:pt x="14" y="46"/>
                      <a:pt x="14" y="46"/>
                    </a:cubicBezTo>
                    <a:cubicBezTo>
                      <a:pt x="14" y="47"/>
                      <a:pt x="13" y="47"/>
                      <a:pt x="13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48"/>
                      <a:pt x="12" y="48"/>
                      <a:pt x="12" y="48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4" y="48"/>
                      <a:pt x="4" y="48"/>
                      <a:pt x="4" y="48"/>
                    </a:cubicBezTo>
                    <a:close/>
                    <a:moveTo>
                      <a:pt x="5" y="45"/>
                    </a:moveTo>
                    <a:cubicBezTo>
                      <a:pt x="11" y="45"/>
                      <a:pt x="11" y="45"/>
                      <a:pt x="11" y="45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0" name="Freeform 152"/>
              <p:cNvSpPr>
                <a:spLocks/>
              </p:cNvSpPr>
              <p:nvPr/>
            </p:nvSpPr>
            <p:spPr bwMode="auto">
              <a:xfrm>
                <a:off x="3387" y="1485"/>
                <a:ext cx="113" cy="19"/>
              </a:xfrm>
              <a:custGeom>
                <a:avLst/>
                <a:gdLst>
                  <a:gd name="T0" fmla="*/ 0 w 113"/>
                  <a:gd name="T1" fmla="*/ 2 h 19"/>
                  <a:gd name="T2" fmla="*/ 19 w 113"/>
                  <a:gd name="T3" fmla="*/ 19 h 19"/>
                  <a:gd name="T4" fmla="*/ 113 w 113"/>
                  <a:gd name="T5" fmla="*/ 19 h 19"/>
                  <a:gd name="T6" fmla="*/ 113 w 113"/>
                  <a:gd name="T7" fmla="*/ 0 h 19"/>
                  <a:gd name="T8" fmla="*/ 0 w 113"/>
                  <a:gd name="T9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9">
                    <a:moveTo>
                      <a:pt x="0" y="2"/>
                    </a:moveTo>
                    <a:lnTo>
                      <a:pt x="19" y="19"/>
                    </a:lnTo>
                    <a:lnTo>
                      <a:pt x="113" y="19"/>
                    </a:lnTo>
                    <a:lnTo>
                      <a:pt x="113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1" name="Freeform 153"/>
              <p:cNvSpPr>
                <a:spLocks noEditPoints="1"/>
              </p:cNvSpPr>
              <p:nvPr/>
            </p:nvSpPr>
            <p:spPr bwMode="auto">
              <a:xfrm>
                <a:off x="3382" y="1483"/>
                <a:ext cx="123" cy="26"/>
              </a:xfrm>
              <a:custGeom>
                <a:avLst/>
                <a:gdLst>
                  <a:gd name="T0" fmla="*/ 9 w 52"/>
                  <a:gd name="T1" fmla="*/ 11 h 11"/>
                  <a:gd name="T2" fmla="*/ 1 w 52"/>
                  <a:gd name="T3" fmla="*/ 3 h 11"/>
                  <a:gd name="T4" fmla="*/ 0 w 52"/>
                  <a:gd name="T5" fmla="*/ 2 h 11"/>
                  <a:gd name="T6" fmla="*/ 0 w 52"/>
                  <a:gd name="T7" fmla="*/ 2 h 11"/>
                  <a:gd name="T8" fmla="*/ 2 w 52"/>
                  <a:gd name="T9" fmla="*/ 1 h 11"/>
                  <a:gd name="T10" fmla="*/ 2 w 52"/>
                  <a:gd name="T11" fmla="*/ 1 h 11"/>
                  <a:gd name="T12" fmla="*/ 50 w 52"/>
                  <a:gd name="T13" fmla="*/ 0 h 11"/>
                  <a:gd name="T14" fmla="*/ 51 w 52"/>
                  <a:gd name="T15" fmla="*/ 0 h 11"/>
                  <a:gd name="T16" fmla="*/ 51 w 52"/>
                  <a:gd name="T17" fmla="*/ 0 h 11"/>
                  <a:gd name="T18" fmla="*/ 52 w 52"/>
                  <a:gd name="T19" fmla="*/ 1 h 11"/>
                  <a:gd name="T20" fmla="*/ 52 w 52"/>
                  <a:gd name="T21" fmla="*/ 1 h 11"/>
                  <a:gd name="T22" fmla="*/ 51 w 52"/>
                  <a:gd name="T23" fmla="*/ 9 h 11"/>
                  <a:gd name="T24" fmla="*/ 50 w 52"/>
                  <a:gd name="T25" fmla="*/ 11 h 11"/>
                  <a:gd name="T26" fmla="*/ 50 w 52"/>
                  <a:gd name="T27" fmla="*/ 11 h 11"/>
                  <a:gd name="T28" fmla="*/ 10 w 52"/>
                  <a:gd name="T29" fmla="*/ 11 h 11"/>
                  <a:gd name="T30" fmla="*/ 9 w 52"/>
                  <a:gd name="T31" fmla="*/ 11 h 11"/>
                  <a:gd name="T32" fmla="*/ 11 w 52"/>
                  <a:gd name="T33" fmla="*/ 8 h 11"/>
                  <a:gd name="T34" fmla="*/ 49 w 52"/>
                  <a:gd name="T35" fmla="*/ 8 h 11"/>
                  <a:gd name="T36" fmla="*/ 49 w 52"/>
                  <a:gd name="T37" fmla="*/ 3 h 11"/>
                  <a:gd name="T38" fmla="*/ 6 w 52"/>
                  <a:gd name="T39" fmla="*/ 4 h 11"/>
                  <a:gd name="T40" fmla="*/ 11 w 52"/>
                  <a:gd name="T4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2" h="11">
                    <a:moveTo>
                      <a:pt x="9" y="11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1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1" y="9"/>
                      <a:pt x="51" y="9"/>
                      <a:pt x="51" y="9"/>
                    </a:cubicBezTo>
                    <a:cubicBezTo>
                      <a:pt x="51" y="10"/>
                      <a:pt x="51" y="11"/>
                      <a:pt x="50" y="11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9" y="11"/>
                      <a:pt x="9" y="11"/>
                      <a:pt x="9" y="11"/>
                    </a:cubicBezTo>
                    <a:close/>
                    <a:moveTo>
                      <a:pt x="11" y="8"/>
                    </a:moveTo>
                    <a:cubicBezTo>
                      <a:pt x="49" y="8"/>
                      <a:pt x="49" y="8"/>
                      <a:pt x="49" y="8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11" y="8"/>
                      <a:pt x="11" y="8"/>
                      <a:pt x="11" y="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2" name="Freeform 154"/>
              <p:cNvSpPr>
                <a:spLocks/>
              </p:cNvSpPr>
              <p:nvPr/>
            </p:nvSpPr>
            <p:spPr bwMode="auto">
              <a:xfrm>
                <a:off x="3217" y="1800"/>
                <a:ext cx="113" cy="109"/>
              </a:xfrm>
              <a:custGeom>
                <a:avLst/>
                <a:gdLst>
                  <a:gd name="T0" fmla="*/ 0 w 113"/>
                  <a:gd name="T1" fmla="*/ 2 h 109"/>
                  <a:gd name="T2" fmla="*/ 4 w 113"/>
                  <a:gd name="T3" fmla="*/ 109 h 109"/>
                  <a:gd name="T4" fmla="*/ 113 w 113"/>
                  <a:gd name="T5" fmla="*/ 109 h 109"/>
                  <a:gd name="T6" fmla="*/ 113 w 113"/>
                  <a:gd name="T7" fmla="*/ 0 h 109"/>
                  <a:gd name="T8" fmla="*/ 0 w 113"/>
                  <a:gd name="T9" fmla="*/ 2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09">
                    <a:moveTo>
                      <a:pt x="0" y="2"/>
                    </a:moveTo>
                    <a:lnTo>
                      <a:pt x="4" y="109"/>
                    </a:lnTo>
                    <a:lnTo>
                      <a:pt x="113" y="109"/>
                    </a:lnTo>
                    <a:lnTo>
                      <a:pt x="113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7E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3" name="Freeform 155"/>
              <p:cNvSpPr>
                <a:spLocks noEditPoints="1"/>
              </p:cNvSpPr>
              <p:nvPr/>
            </p:nvSpPr>
            <p:spPr bwMode="auto">
              <a:xfrm>
                <a:off x="3212" y="1795"/>
                <a:ext cx="123" cy="116"/>
              </a:xfrm>
              <a:custGeom>
                <a:avLst/>
                <a:gdLst>
                  <a:gd name="T0" fmla="*/ 4 w 52"/>
                  <a:gd name="T1" fmla="*/ 49 h 49"/>
                  <a:gd name="T2" fmla="*/ 2 w 52"/>
                  <a:gd name="T3" fmla="*/ 48 h 49"/>
                  <a:gd name="T4" fmla="*/ 2 w 52"/>
                  <a:gd name="T5" fmla="*/ 48 h 49"/>
                  <a:gd name="T6" fmla="*/ 0 w 52"/>
                  <a:gd name="T7" fmla="*/ 3 h 49"/>
                  <a:gd name="T8" fmla="*/ 1 w 52"/>
                  <a:gd name="T9" fmla="*/ 2 h 49"/>
                  <a:gd name="T10" fmla="*/ 1 w 52"/>
                  <a:gd name="T11" fmla="*/ 2 h 49"/>
                  <a:gd name="T12" fmla="*/ 2 w 52"/>
                  <a:gd name="T13" fmla="*/ 1 h 49"/>
                  <a:gd name="T14" fmla="*/ 2 w 52"/>
                  <a:gd name="T15" fmla="*/ 1 h 49"/>
                  <a:gd name="T16" fmla="*/ 50 w 52"/>
                  <a:gd name="T17" fmla="*/ 0 h 49"/>
                  <a:gd name="T18" fmla="*/ 51 w 52"/>
                  <a:gd name="T19" fmla="*/ 1 h 49"/>
                  <a:gd name="T20" fmla="*/ 51 w 52"/>
                  <a:gd name="T21" fmla="*/ 1 h 49"/>
                  <a:gd name="T22" fmla="*/ 52 w 52"/>
                  <a:gd name="T23" fmla="*/ 2 h 49"/>
                  <a:gd name="T24" fmla="*/ 52 w 52"/>
                  <a:gd name="T25" fmla="*/ 2 h 49"/>
                  <a:gd name="T26" fmla="*/ 51 w 52"/>
                  <a:gd name="T27" fmla="*/ 48 h 49"/>
                  <a:gd name="T28" fmla="*/ 50 w 52"/>
                  <a:gd name="T29" fmla="*/ 49 h 49"/>
                  <a:gd name="T30" fmla="*/ 50 w 52"/>
                  <a:gd name="T31" fmla="*/ 49 h 49"/>
                  <a:gd name="T32" fmla="*/ 4 w 52"/>
                  <a:gd name="T33" fmla="*/ 49 h 49"/>
                  <a:gd name="T34" fmla="*/ 5 w 52"/>
                  <a:gd name="T35" fmla="*/ 46 h 49"/>
                  <a:gd name="T36" fmla="*/ 48 w 52"/>
                  <a:gd name="T37" fmla="*/ 46 h 49"/>
                  <a:gd name="T38" fmla="*/ 49 w 52"/>
                  <a:gd name="T39" fmla="*/ 3 h 49"/>
                  <a:gd name="T40" fmla="*/ 3 w 52"/>
                  <a:gd name="T41" fmla="*/ 4 h 49"/>
                  <a:gd name="T42" fmla="*/ 5 w 52"/>
                  <a:gd name="T43" fmla="*/ 4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2" h="49">
                    <a:moveTo>
                      <a:pt x="4" y="49"/>
                    </a:moveTo>
                    <a:cubicBezTo>
                      <a:pt x="3" y="49"/>
                      <a:pt x="2" y="49"/>
                      <a:pt x="2" y="48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51" y="1"/>
                      <a:pt x="51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1"/>
                      <a:pt x="52" y="2"/>
                      <a:pt x="52" y="2"/>
                    </a:cubicBezTo>
                    <a:cubicBezTo>
                      <a:pt x="52" y="2"/>
                      <a:pt x="52" y="2"/>
                      <a:pt x="52" y="2"/>
                    </a:cubicBezTo>
                    <a:cubicBezTo>
                      <a:pt x="51" y="48"/>
                      <a:pt x="51" y="48"/>
                      <a:pt x="51" y="48"/>
                    </a:cubicBezTo>
                    <a:cubicBezTo>
                      <a:pt x="51" y="49"/>
                      <a:pt x="50" y="49"/>
                      <a:pt x="50" y="49"/>
                    </a:cubicBezTo>
                    <a:cubicBezTo>
                      <a:pt x="50" y="49"/>
                      <a:pt x="50" y="49"/>
                      <a:pt x="50" y="49"/>
                    </a:cubicBezTo>
                    <a:cubicBezTo>
                      <a:pt x="4" y="49"/>
                      <a:pt x="4" y="49"/>
                      <a:pt x="4" y="49"/>
                    </a:cubicBezTo>
                    <a:close/>
                    <a:moveTo>
                      <a:pt x="5" y="46"/>
                    </a:moveTo>
                    <a:cubicBezTo>
                      <a:pt x="48" y="46"/>
                      <a:pt x="48" y="46"/>
                      <a:pt x="48" y="46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5" y="46"/>
                      <a:pt x="5" y="46"/>
                      <a:pt x="5" y="4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4" name="Freeform 156"/>
              <p:cNvSpPr>
                <a:spLocks/>
              </p:cNvSpPr>
              <p:nvPr/>
            </p:nvSpPr>
            <p:spPr bwMode="auto">
              <a:xfrm>
                <a:off x="3217" y="1802"/>
                <a:ext cx="23" cy="107"/>
              </a:xfrm>
              <a:custGeom>
                <a:avLst/>
                <a:gdLst>
                  <a:gd name="T0" fmla="*/ 0 w 23"/>
                  <a:gd name="T1" fmla="*/ 0 h 107"/>
                  <a:gd name="T2" fmla="*/ 18 w 23"/>
                  <a:gd name="T3" fmla="*/ 17 h 107"/>
                  <a:gd name="T4" fmla="*/ 23 w 23"/>
                  <a:gd name="T5" fmla="*/ 107 h 107"/>
                  <a:gd name="T6" fmla="*/ 4 w 23"/>
                  <a:gd name="T7" fmla="*/ 107 h 107"/>
                  <a:gd name="T8" fmla="*/ 0 w 23"/>
                  <a:gd name="T9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07">
                    <a:moveTo>
                      <a:pt x="0" y="0"/>
                    </a:moveTo>
                    <a:lnTo>
                      <a:pt x="18" y="17"/>
                    </a:lnTo>
                    <a:lnTo>
                      <a:pt x="23" y="107"/>
                    </a:lnTo>
                    <a:lnTo>
                      <a:pt x="4" y="1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5" name="Freeform 157"/>
              <p:cNvSpPr>
                <a:spLocks noEditPoints="1"/>
              </p:cNvSpPr>
              <p:nvPr/>
            </p:nvSpPr>
            <p:spPr bwMode="auto">
              <a:xfrm>
                <a:off x="3212" y="1798"/>
                <a:ext cx="33" cy="113"/>
              </a:xfrm>
              <a:custGeom>
                <a:avLst/>
                <a:gdLst>
                  <a:gd name="T0" fmla="*/ 4 w 14"/>
                  <a:gd name="T1" fmla="*/ 48 h 48"/>
                  <a:gd name="T2" fmla="*/ 2 w 14"/>
                  <a:gd name="T3" fmla="*/ 47 h 48"/>
                  <a:gd name="T4" fmla="*/ 2 w 14"/>
                  <a:gd name="T5" fmla="*/ 47 h 48"/>
                  <a:gd name="T6" fmla="*/ 0 w 14"/>
                  <a:gd name="T7" fmla="*/ 2 h 48"/>
                  <a:gd name="T8" fmla="*/ 2 w 14"/>
                  <a:gd name="T9" fmla="*/ 2 h 48"/>
                  <a:gd name="T10" fmla="*/ 0 w 14"/>
                  <a:gd name="T11" fmla="*/ 2 h 48"/>
                  <a:gd name="T12" fmla="*/ 1 w 14"/>
                  <a:gd name="T13" fmla="*/ 0 h 48"/>
                  <a:gd name="T14" fmla="*/ 1 w 14"/>
                  <a:gd name="T15" fmla="*/ 0 h 48"/>
                  <a:gd name="T16" fmla="*/ 3 w 14"/>
                  <a:gd name="T17" fmla="*/ 1 h 48"/>
                  <a:gd name="T18" fmla="*/ 3 w 14"/>
                  <a:gd name="T19" fmla="*/ 1 h 48"/>
                  <a:gd name="T20" fmla="*/ 11 w 14"/>
                  <a:gd name="T21" fmla="*/ 8 h 48"/>
                  <a:gd name="T22" fmla="*/ 12 w 14"/>
                  <a:gd name="T23" fmla="*/ 9 h 48"/>
                  <a:gd name="T24" fmla="*/ 12 w 14"/>
                  <a:gd name="T25" fmla="*/ 9 h 48"/>
                  <a:gd name="T26" fmla="*/ 14 w 14"/>
                  <a:gd name="T27" fmla="*/ 47 h 48"/>
                  <a:gd name="T28" fmla="*/ 13 w 14"/>
                  <a:gd name="T29" fmla="*/ 48 h 48"/>
                  <a:gd name="T30" fmla="*/ 13 w 14"/>
                  <a:gd name="T31" fmla="*/ 48 h 48"/>
                  <a:gd name="T32" fmla="*/ 12 w 14"/>
                  <a:gd name="T33" fmla="*/ 48 h 48"/>
                  <a:gd name="T34" fmla="*/ 12 w 14"/>
                  <a:gd name="T35" fmla="*/ 48 h 48"/>
                  <a:gd name="T36" fmla="*/ 4 w 14"/>
                  <a:gd name="T37" fmla="*/ 48 h 48"/>
                  <a:gd name="T38" fmla="*/ 5 w 14"/>
                  <a:gd name="T39" fmla="*/ 45 h 48"/>
                  <a:gd name="T40" fmla="*/ 10 w 14"/>
                  <a:gd name="T41" fmla="*/ 45 h 48"/>
                  <a:gd name="T42" fmla="*/ 9 w 14"/>
                  <a:gd name="T43" fmla="*/ 10 h 48"/>
                  <a:gd name="T44" fmla="*/ 3 w 14"/>
                  <a:gd name="T45" fmla="*/ 5 h 48"/>
                  <a:gd name="T46" fmla="*/ 5 w 14"/>
                  <a:gd name="T47" fmla="*/ 4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4" h="48">
                    <a:moveTo>
                      <a:pt x="4" y="48"/>
                    </a:moveTo>
                    <a:cubicBezTo>
                      <a:pt x="3" y="48"/>
                      <a:pt x="2" y="47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2" y="0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2" y="8"/>
                      <a:pt x="12" y="8"/>
                      <a:pt x="12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4" y="47"/>
                      <a:pt x="14" y="47"/>
                      <a:pt x="14" y="47"/>
                    </a:cubicBezTo>
                    <a:cubicBezTo>
                      <a:pt x="14" y="47"/>
                      <a:pt x="13" y="47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2" y="48"/>
                      <a:pt x="12" y="48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4" y="48"/>
                      <a:pt x="4" y="48"/>
                      <a:pt x="4" y="48"/>
                    </a:cubicBezTo>
                    <a:close/>
                    <a:moveTo>
                      <a:pt x="5" y="45"/>
                    </a:moveTo>
                    <a:cubicBezTo>
                      <a:pt x="10" y="45"/>
                      <a:pt x="10" y="45"/>
                      <a:pt x="10" y="45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6" name="Freeform 158"/>
              <p:cNvSpPr>
                <a:spLocks/>
              </p:cNvSpPr>
              <p:nvPr/>
            </p:nvSpPr>
            <p:spPr bwMode="auto">
              <a:xfrm>
                <a:off x="3217" y="1800"/>
                <a:ext cx="113" cy="19"/>
              </a:xfrm>
              <a:custGeom>
                <a:avLst/>
                <a:gdLst>
                  <a:gd name="T0" fmla="*/ 0 w 113"/>
                  <a:gd name="T1" fmla="*/ 2 h 19"/>
                  <a:gd name="T2" fmla="*/ 18 w 113"/>
                  <a:gd name="T3" fmla="*/ 19 h 19"/>
                  <a:gd name="T4" fmla="*/ 113 w 113"/>
                  <a:gd name="T5" fmla="*/ 19 h 19"/>
                  <a:gd name="T6" fmla="*/ 113 w 113"/>
                  <a:gd name="T7" fmla="*/ 0 h 19"/>
                  <a:gd name="T8" fmla="*/ 0 w 113"/>
                  <a:gd name="T9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9">
                    <a:moveTo>
                      <a:pt x="0" y="2"/>
                    </a:moveTo>
                    <a:lnTo>
                      <a:pt x="18" y="19"/>
                    </a:lnTo>
                    <a:lnTo>
                      <a:pt x="113" y="19"/>
                    </a:lnTo>
                    <a:lnTo>
                      <a:pt x="113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7" name="Freeform 159"/>
              <p:cNvSpPr>
                <a:spLocks noEditPoints="1"/>
              </p:cNvSpPr>
              <p:nvPr/>
            </p:nvSpPr>
            <p:spPr bwMode="auto">
              <a:xfrm>
                <a:off x="3212" y="1795"/>
                <a:ext cx="123" cy="26"/>
              </a:xfrm>
              <a:custGeom>
                <a:avLst/>
                <a:gdLst>
                  <a:gd name="T0" fmla="*/ 9 w 52"/>
                  <a:gd name="T1" fmla="*/ 11 h 11"/>
                  <a:gd name="T2" fmla="*/ 1 w 52"/>
                  <a:gd name="T3" fmla="*/ 4 h 11"/>
                  <a:gd name="T4" fmla="*/ 0 w 52"/>
                  <a:gd name="T5" fmla="*/ 2 h 11"/>
                  <a:gd name="T6" fmla="*/ 0 w 52"/>
                  <a:gd name="T7" fmla="*/ 2 h 11"/>
                  <a:gd name="T8" fmla="*/ 2 w 52"/>
                  <a:gd name="T9" fmla="*/ 1 h 11"/>
                  <a:gd name="T10" fmla="*/ 2 w 52"/>
                  <a:gd name="T11" fmla="*/ 1 h 11"/>
                  <a:gd name="T12" fmla="*/ 50 w 52"/>
                  <a:gd name="T13" fmla="*/ 0 h 11"/>
                  <a:gd name="T14" fmla="*/ 51 w 52"/>
                  <a:gd name="T15" fmla="*/ 1 h 11"/>
                  <a:gd name="T16" fmla="*/ 51 w 52"/>
                  <a:gd name="T17" fmla="*/ 1 h 11"/>
                  <a:gd name="T18" fmla="*/ 52 w 52"/>
                  <a:gd name="T19" fmla="*/ 2 h 11"/>
                  <a:gd name="T20" fmla="*/ 52 w 52"/>
                  <a:gd name="T21" fmla="*/ 2 h 11"/>
                  <a:gd name="T22" fmla="*/ 51 w 52"/>
                  <a:gd name="T23" fmla="*/ 10 h 11"/>
                  <a:gd name="T24" fmla="*/ 50 w 52"/>
                  <a:gd name="T25" fmla="*/ 11 h 11"/>
                  <a:gd name="T26" fmla="*/ 50 w 52"/>
                  <a:gd name="T27" fmla="*/ 11 h 11"/>
                  <a:gd name="T28" fmla="*/ 10 w 52"/>
                  <a:gd name="T29" fmla="*/ 11 h 11"/>
                  <a:gd name="T30" fmla="*/ 9 w 52"/>
                  <a:gd name="T31" fmla="*/ 11 h 11"/>
                  <a:gd name="T32" fmla="*/ 11 w 52"/>
                  <a:gd name="T33" fmla="*/ 8 h 11"/>
                  <a:gd name="T34" fmla="*/ 48 w 52"/>
                  <a:gd name="T35" fmla="*/ 8 h 11"/>
                  <a:gd name="T36" fmla="*/ 49 w 52"/>
                  <a:gd name="T37" fmla="*/ 3 h 11"/>
                  <a:gd name="T38" fmla="*/ 6 w 52"/>
                  <a:gd name="T39" fmla="*/ 4 h 11"/>
                  <a:gd name="T40" fmla="*/ 11 w 52"/>
                  <a:gd name="T4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2" h="11">
                    <a:moveTo>
                      <a:pt x="9" y="11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51" y="1"/>
                      <a:pt x="51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1"/>
                      <a:pt x="52" y="2"/>
                      <a:pt x="52" y="2"/>
                    </a:cubicBezTo>
                    <a:cubicBezTo>
                      <a:pt x="52" y="2"/>
                      <a:pt x="52" y="2"/>
                      <a:pt x="52" y="2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11"/>
                      <a:pt x="51" y="11"/>
                      <a:pt x="50" y="11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9" y="11"/>
                      <a:pt x="9" y="11"/>
                      <a:pt x="9" y="11"/>
                    </a:cubicBezTo>
                    <a:close/>
                    <a:moveTo>
                      <a:pt x="11" y="8"/>
                    </a:moveTo>
                    <a:cubicBezTo>
                      <a:pt x="48" y="8"/>
                      <a:pt x="48" y="8"/>
                      <a:pt x="48" y="8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11" y="8"/>
                      <a:pt x="11" y="8"/>
                      <a:pt x="11" y="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8" name="Freeform 160"/>
              <p:cNvSpPr>
                <a:spLocks/>
              </p:cNvSpPr>
              <p:nvPr/>
            </p:nvSpPr>
            <p:spPr bwMode="auto">
              <a:xfrm>
                <a:off x="3373" y="1800"/>
                <a:ext cx="113" cy="109"/>
              </a:xfrm>
              <a:custGeom>
                <a:avLst/>
                <a:gdLst>
                  <a:gd name="T0" fmla="*/ 0 w 113"/>
                  <a:gd name="T1" fmla="*/ 2 h 109"/>
                  <a:gd name="T2" fmla="*/ 4 w 113"/>
                  <a:gd name="T3" fmla="*/ 109 h 109"/>
                  <a:gd name="T4" fmla="*/ 113 w 113"/>
                  <a:gd name="T5" fmla="*/ 109 h 109"/>
                  <a:gd name="T6" fmla="*/ 113 w 113"/>
                  <a:gd name="T7" fmla="*/ 0 h 109"/>
                  <a:gd name="T8" fmla="*/ 0 w 113"/>
                  <a:gd name="T9" fmla="*/ 2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09">
                    <a:moveTo>
                      <a:pt x="0" y="2"/>
                    </a:moveTo>
                    <a:lnTo>
                      <a:pt x="4" y="109"/>
                    </a:lnTo>
                    <a:lnTo>
                      <a:pt x="113" y="109"/>
                    </a:lnTo>
                    <a:lnTo>
                      <a:pt x="113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7E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9" name="Freeform 161"/>
              <p:cNvSpPr>
                <a:spLocks noEditPoints="1"/>
              </p:cNvSpPr>
              <p:nvPr/>
            </p:nvSpPr>
            <p:spPr bwMode="auto">
              <a:xfrm>
                <a:off x="3370" y="1798"/>
                <a:ext cx="121" cy="116"/>
              </a:xfrm>
              <a:custGeom>
                <a:avLst/>
                <a:gdLst>
                  <a:gd name="T0" fmla="*/ 3 w 51"/>
                  <a:gd name="T1" fmla="*/ 48 h 49"/>
                  <a:gd name="T2" fmla="*/ 2 w 51"/>
                  <a:gd name="T3" fmla="*/ 47 h 49"/>
                  <a:gd name="T4" fmla="*/ 2 w 51"/>
                  <a:gd name="T5" fmla="*/ 47 h 49"/>
                  <a:gd name="T6" fmla="*/ 0 w 51"/>
                  <a:gd name="T7" fmla="*/ 2 h 49"/>
                  <a:gd name="T8" fmla="*/ 0 w 51"/>
                  <a:gd name="T9" fmla="*/ 1 h 49"/>
                  <a:gd name="T10" fmla="*/ 0 w 51"/>
                  <a:gd name="T11" fmla="*/ 1 h 49"/>
                  <a:gd name="T12" fmla="*/ 1 w 51"/>
                  <a:gd name="T13" fmla="*/ 1 h 49"/>
                  <a:gd name="T14" fmla="*/ 1 w 51"/>
                  <a:gd name="T15" fmla="*/ 1 h 49"/>
                  <a:gd name="T16" fmla="*/ 49 w 51"/>
                  <a:gd name="T17" fmla="*/ 0 h 49"/>
                  <a:gd name="T18" fmla="*/ 51 w 51"/>
                  <a:gd name="T19" fmla="*/ 0 h 49"/>
                  <a:gd name="T20" fmla="*/ 51 w 51"/>
                  <a:gd name="T21" fmla="*/ 0 h 49"/>
                  <a:gd name="T22" fmla="*/ 51 w 51"/>
                  <a:gd name="T23" fmla="*/ 1 h 49"/>
                  <a:gd name="T24" fmla="*/ 51 w 51"/>
                  <a:gd name="T25" fmla="*/ 1 h 49"/>
                  <a:gd name="T26" fmla="*/ 50 w 51"/>
                  <a:gd name="T27" fmla="*/ 47 h 49"/>
                  <a:gd name="T28" fmla="*/ 49 w 51"/>
                  <a:gd name="T29" fmla="*/ 49 h 49"/>
                  <a:gd name="T30" fmla="*/ 49 w 51"/>
                  <a:gd name="T31" fmla="*/ 49 h 49"/>
                  <a:gd name="T32" fmla="*/ 3 w 51"/>
                  <a:gd name="T33" fmla="*/ 48 h 49"/>
                  <a:gd name="T34" fmla="*/ 5 w 51"/>
                  <a:gd name="T35" fmla="*/ 45 h 49"/>
                  <a:gd name="T36" fmla="*/ 47 w 51"/>
                  <a:gd name="T37" fmla="*/ 46 h 49"/>
                  <a:gd name="T38" fmla="*/ 48 w 51"/>
                  <a:gd name="T39" fmla="*/ 3 h 49"/>
                  <a:gd name="T40" fmla="*/ 3 w 51"/>
                  <a:gd name="T41" fmla="*/ 4 h 49"/>
                  <a:gd name="T42" fmla="*/ 5 w 51"/>
                  <a:gd name="T43" fmla="*/ 45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1" h="49">
                    <a:moveTo>
                      <a:pt x="3" y="48"/>
                    </a:moveTo>
                    <a:cubicBezTo>
                      <a:pt x="2" y="48"/>
                      <a:pt x="2" y="48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50" y="0"/>
                      <a:pt x="50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1" y="1"/>
                      <a:pt x="51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0" y="47"/>
                      <a:pt x="50" y="47"/>
                      <a:pt x="50" y="47"/>
                    </a:cubicBezTo>
                    <a:cubicBezTo>
                      <a:pt x="50" y="48"/>
                      <a:pt x="50" y="49"/>
                      <a:pt x="49" y="49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3" y="48"/>
                      <a:pt x="3" y="48"/>
                      <a:pt x="3" y="48"/>
                    </a:cubicBezTo>
                    <a:close/>
                    <a:moveTo>
                      <a:pt x="5" y="45"/>
                    </a:moveTo>
                    <a:cubicBezTo>
                      <a:pt x="47" y="46"/>
                      <a:pt x="47" y="46"/>
                      <a:pt x="47" y="46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5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0" name="Freeform 162"/>
              <p:cNvSpPr>
                <a:spLocks/>
              </p:cNvSpPr>
              <p:nvPr/>
            </p:nvSpPr>
            <p:spPr bwMode="auto">
              <a:xfrm>
                <a:off x="3373" y="1802"/>
                <a:ext cx="23" cy="107"/>
              </a:xfrm>
              <a:custGeom>
                <a:avLst/>
                <a:gdLst>
                  <a:gd name="T0" fmla="*/ 0 w 23"/>
                  <a:gd name="T1" fmla="*/ 0 h 107"/>
                  <a:gd name="T2" fmla="*/ 21 w 23"/>
                  <a:gd name="T3" fmla="*/ 17 h 107"/>
                  <a:gd name="T4" fmla="*/ 23 w 23"/>
                  <a:gd name="T5" fmla="*/ 107 h 107"/>
                  <a:gd name="T6" fmla="*/ 4 w 23"/>
                  <a:gd name="T7" fmla="*/ 107 h 107"/>
                  <a:gd name="T8" fmla="*/ 0 w 23"/>
                  <a:gd name="T9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07">
                    <a:moveTo>
                      <a:pt x="0" y="0"/>
                    </a:moveTo>
                    <a:lnTo>
                      <a:pt x="21" y="17"/>
                    </a:lnTo>
                    <a:lnTo>
                      <a:pt x="23" y="107"/>
                    </a:lnTo>
                    <a:lnTo>
                      <a:pt x="4" y="1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1" name="Freeform 163"/>
              <p:cNvSpPr>
                <a:spLocks noEditPoints="1"/>
              </p:cNvSpPr>
              <p:nvPr/>
            </p:nvSpPr>
            <p:spPr bwMode="auto">
              <a:xfrm>
                <a:off x="3370" y="1798"/>
                <a:ext cx="31" cy="113"/>
              </a:xfrm>
              <a:custGeom>
                <a:avLst/>
                <a:gdLst>
                  <a:gd name="T0" fmla="*/ 3 w 13"/>
                  <a:gd name="T1" fmla="*/ 48 h 48"/>
                  <a:gd name="T2" fmla="*/ 2 w 13"/>
                  <a:gd name="T3" fmla="*/ 47 h 48"/>
                  <a:gd name="T4" fmla="*/ 2 w 13"/>
                  <a:gd name="T5" fmla="*/ 47 h 48"/>
                  <a:gd name="T6" fmla="*/ 0 w 13"/>
                  <a:gd name="T7" fmla="*/ 2 h 48"/>
                  <a:gd name="T8" fmla="*/ 1 w 13"/>
                  <a:gd name="T9" fmla="*/ 2 h 48"/>
                  <a:gd name="T10" fmla="*/ 0 w 13"/>
                  <a:gd name="T11" fmla="*/ 2 h 48"/>
                  <a:gd name="T12" fmla="*/ 0 w 13"/>
                  <a:gd name="T13" fmla="*/ 1 h 48"/>
                  <a:gd name="T14" fmla="*/ 0 w 13"/>
                  <a:gd name="T15" fmla="*/ 1 h 48"/>
                  <a:gd name="T16" fmla="*/ 2 w 13"/>
                  <a:gd name="T17" fmla="*/ 1 h 48"/>
                  <a:gd name="T18" fmla="*/ 2 w 13"/>
                  <a:gd name="T19" fmla="*/ 1 h 48"/>
                  <a:gd name="T20" fmla="*/ 11 w 13"/>
                  <a:gd name="T21" fmla="*/ 8 h 48"/>
                  <a:gd name="T22" fmla="*/ 11 w 13"/>
                  <a:gd name="T23" fmla="*/ 9 h 48"/>
                  <a:gd name="T24" fmla="*/ 11 w 13"/>
                  <a:gd name="T25" fmla="*/ 9 h 48"/>
                  <a:gd name="T26" fmla="*/ 13 w 13"/>
                  <a:gd name="T27" fmla="*/ 47 h 48"/>
                  <a:gd name="T28" fmla="*/ 12 w 13"/>
                  <a:gd name="T29" fmla="*/ 48 h 48"/>
                  <a:gd name="T30" fmla="*/ 12 w 13"/>
                  <a:gd name="T31" fmla="*/ 48 h 48"/>
                  <a:gd name="T32" fmla="*/ 11 w 13"/>
                  <a:gd name="T33" fmla="*/ 48 h 48"/>
                  <a:gd name="T34" fmla="*/ 11 w 13"/>
                  <a:gd name="T35" fmla="*/ 48 h 48"/>
                  <a:gd name="T36" fmla="*/ 3 w 13"/>
                  <a:gd name="T37" fmla="*/ 48 h 48"/>
                  <a:gd name="T38" fmla="*/ 5 w 13"/>
                  <a:gd name="T39" fmla="*/ 45 h 48"/>
                  <a:gd name="T40" fmla="*/ 10 w 13"/>
                  <a:gd name="T41" fmla="*/ 45 h 48"/>
                  <a:gd name="T42" fmla="*/ 8 w 13"/>
                  <a:gd name="T43" fmla="*/ 10 h 48"/>
                  <a:gd name="T44" fmla="*/ 3 w 13"/>
                  <a:gd name="T45" fmla="*/ 5 h 48"/>
                  <a:gd name="T46" fmla="*/ 5 w 13"/>
                  <a:gd name="T47" fmla="*/ 4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" h="48">
                    <a:moveTo>
                      <a:pt x="3" y="48"/>
                    </a:moveTo>
                    <a:cubicBezTo>
                      <a:pt x="2" y="48"/>
                      <a:pt x="2" y="48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2" y="0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8"/>
                      <a:pt x="11" y="9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47"/>
                      <a:pt x="13" y="48"/>
                      <a:pt x="12" y="48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12" y="48"/>
                      <a:pt x="12" y="48"/>
                      <a:pt x="11" y="48"/>
                    </a:cubicBezTo>
                    <a:cubicBezTo>
                      <a:pt x="11" y="48"/>
                      <a:pt x="11" y="48"/>
                      <a:pt x="11" y="48"/>
                    </a:cubicBezTo>
                    <a:cubicBezTo>
                      <a:pt x="3" y="48"/>
                      <a:pt x="3" y="48"/>
                      <a:pt x="3" y="48"/>
                    </a:cubicBezTo>
                    <a:close/>
                    <a:moveTo>
                      <a:pt x="5" y="45"/>
                    </a:moveTo>
                    <a:cubicBezTo>
                      <a:pt x="10" y="45"/>
                      <a:pt x="10" y="45"/>
                      <a:pt x="10" y="45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2" name="Freeform 164"/>
              <p:cNvSpPr>
                <a:spLocks/>
              </p:cNvSpPr>
              <p:nvPr/>
            </p:nvSpPr>
            <p:spPr bwMode="auto">
              <a:xfrm>
                <a:off x="3373" y="1800"/>
                <a:ext cx="113" cy="19"/>
              </a:xfrm>
              <a:custGeom>
                <a:avLst/>
                <a:gdLst>
                  <a:gd name="T0" fmla="*/ 0 w 113"/>
                  <a:gd name="T1" fmla="*/ 2 h 19"/>
                  <a:gd name="T2" fmla="*/ 21 w 113"/>
                  <a:gd name="T3" fmla="*/ 19 h 19"/>
                  <a:gd name="T4" fmla="*/ 113 w 113"/>
                  <a:gd name="T5" fmla="*/ 19 h 19"/>
                  <a:gd name="T6" fmla="*/ 113 w 113"/>
                  <a:gd name="T7" fmla="*/ 0 h 19"/>
                  <a:gd name="T8" fmla="*/ 0 w 113"/>
                  <a:gd name="T9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9">
                    <a:moveTo>
                      <a:pt x="0" y="2"/>
                    </a:moveTo>
                    <a:lnTo>
                      <a:pt x="21" y="19"/>
                    </a:lnTo>
                    <a:lnTo>
                      <a:pt x="113" y="19"/>
                    </a:lnTo>
                    <a:lnTo>
                      <a:pt x="113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3" name="Freeform 165"/>
              <p:cNvSpPr>
                <a:spLocks noEditPoints="1"/>
              </p:cNvSpPr>
              <p:nvPr/>
            </p:nvSpPr>
            <p:spPr bwMode="auto">
              <a:xfrm>
                <a:off x="3368" y="1798"/>
                <a:ext cx="123" cy="26"/>
              </a:xfrm>
              <a:custGeom>
                <a:avLst/>
                <a:gdLst>
                  <a:gd name="T0" fmla="*/ 10 w 52"/>
                  <a:gd name="T1" fmla="*/ 10 h 11"/>
                  <a:gd name="T2" fmla="*/ 1 w 52"/>
                  <a:gd name="T3" fmla="*/ 3 h 11"/>
                  <a:gd name="T4" fmla="*/ 1 w 52"/>
                  <a:gd name="T5" fmla="*/ 1 h 11"/>
                  <a:gd name="T6" fmla="*/ 1 w 52"/>
                  <a:gd name="T7" fmla="*/ 1 h 11"/>
                  <a:gd name="T8" fmla="*/ 2 w 52"/>
                  <a:gd name="T9" fmla="*/ 0 h 11"/>
                  <a:gd name="T10" fmla="*/ 2 w 52"/>
                  <a:gd name="T11" fmla="*/ 0 h 11"/>
                  <a:gd name="T12" fmla="*/ 50 w 52"/>
                  <a:gd name="T13" fmla="*/ 0 h 11"/>
                  <a:gd name="T14" fmla="*/ 52 w 52"/>
                  <a:gd name="T15" fmla="*/ 0 h 11"/>
                  <a:gd name="T16" fmla="*/ 52 w 52"/>
                  <a:gd name="T17" fmla="*/ 0 h 11"/>
                  <a:gd name="T18" fmla="*/ 52 w 52"/>
                  <a:gd name="T19" fmla="*/ 1 h 11"/>
                  <a:gd name="T20" fmla="*/ 52 w 52"/>
                  <a:gd name="T21" fmla="*/ 1 h 11"/>
                  <a:gd name="T22" fmla="*/ 52 w 52"/>
                  <a:gd name="T23" fmla="*/ 9 h 11"/>
                  <a:gd name="T24" fmla="*/ 50 w 52"/>
                  <a:gd name="T25" fmla="*/ 10 h 11"/>
                  <a:gd name="T26" fmla="*/ 50 w 52"/>
                  <a:gd name="T27" fmla="*/ 10 h 11"/>
                  <a:gd name="T28" fmla="*/ 11 w 52"/>
                  <a:gd name="T29" fmla="*/ 11 h 11"/>
                  <a:gd name="T30" fmla="*/ 10 w 52"/>
                  <a:gd name="T31" fmla="*/ 10 h 11"/>
                  <a:gd name="T32" fmla="*/ 11 w 52"/>
                  <a:gd name="T33" fmla="*/ 8 h 11"/>
                  <a:gd name="T34" fmla="*/ 49 w 52"/>
                  <a:gd name="T35" fmla="*/ 7 h 11"/>
                  <a:gd name="T36" fmla="*/ 49 w 52"/>
                  <a:gd name="T37" fmla="*/ 3 h 11"/>
                  <a:gd name="T38" fmla="*/ 6 w 52"/>
                  <a:gd name="T39" fmla="*/ 3 h 11"/>
                  <a:gd name="T40" fmla="*/ 11 w 52"/>
                  <a:gd name="T4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2" h="11">
                    <a:moveTo>
                      <a:pt x="10" y="1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0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1" y="0"/>
                      <a:pt x="51" y="0"/>
                      <a:pt x="52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2" y="0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52" y="10"/>
                      <a:pt x="51" y="10"/>
                      <a:pt x="50" y="10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0" y="10"/>
                      <a:pt x="10" y="10"/>
                      <a:pt x="10" y="10"/>
                    </a:cubicBezTo>
                    <a:close/>
                    <a:moveTo>
                      <a:pt x="11" y="8"/>
                    </a:moveTo>
                    <a:cubicBezTo>
                      <a:pt x="49" y="7"/>
                      <a:pt x="49" y="7"/>
                      <a:pt x="49" y="7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11" y="8"/>
                      <a:pt x="11" y="8"/>
                      <a:pt x="11" y="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4" name="Freeform 166"/>
              <p:cNvSpPr>
                <a:spLocks/>
              </p:cNvSpPr>
              <p:nvPr/>
            </p:nvSpPr>
            <p:spPr bwMode="auto">
              <a:xfrm>
                <a:off x="3207" y="1956"/>
                <a:ext cx="116" cy="109"/>
              </a:xfrm>
              <a:custGeom>
                <a:avLst/>
                <a:gdLst>
                  <a:gd name="T0" fmla="*/ 0 w 116"/>
                  <a:gd name="T1" fmla="*/ 3 h 109"/>
                  <a:gd name="T2" fmla="*/ 7 w 116"/>
                  <a:gd name="T3" fmla="*/ 109 h 109"/>
                  <a:gd name="T4" fmla="*/ 114 w 116"/>
                  <a:gd name="T5" fmla="*/ 109 h 109"/>
                  <a:gd name="T6" fmla="*/ 116 w 116"/>
                  <a:gd name="T7" fmla="*/ 0 h 109"/>
                  <a:gd name="T8" fmla="*/ 0 w 116"/>
                  <a:gd name="T9" fmla="*/ 3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109">
                    <a:moveTo>
                      <a:pt x="0" y="3"/>
                    </a:moveTo>
                    <a:lnTo>
                      <a:pt x="7" y="109"/>
                    </a:lnTo>
                    <a:lnTo>
                      <a:pt x="114" y="109"/>
                    </a:lnTo>
                    <a:lnTo>
                      <a:pt x="116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7E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5" name="Freeform 167"/>
              <p:cNvSpPr>
                <a:spLocks noEditPoints="1"/>
              </p:cNvSpPr>
              <p:nvPr/>
            </p:nvSpPr>
            <p:spPr bwMode="auto">
              <a:xfrm>
                <a:off x="3205" y="1952"/>
                <a:ext cx="120" cy="116"/>
              </a:xfrm>
              <a:custGeom>
                <a:avLst/>
                <a:gdLst>
                  <a:gd name="T0" fmla="*/ 49 w 51"/>
                  <a:gd name="T1" fmla="*/ 49 h 49"/>
                  <a:gd name="T2" fmla="*/ 4 w 51"/>
                  <a:gd name="T3" fmla="*/ 49 h 49"/>
                  <a:gd name="T4" fmla="*/ 2 w 51"/>
                  <a:gd name="T5" fmla="*/ 48 h 49"/>
                  <a:gd name="T6" fmla="*/ 2 w 51"/>
                  <a:gd name="T7" fmla="*/ 48 h 49"/>
                  <a:gd name="T8" fmla="*/ 0 w 51"/>
                  <a:gd name="T9" fmla="*/ 3 h 49"/>
                  <a:gd name="T10" fmla="*/ 0 w 51"/>
                  <a:gd name="T11" fmla="*/ 2 h 49"/>
                  <a:gd name="T12" fmla="*/ 0 w 51"/>
                  <a:gd name="T13" fmla="*/ 2 h 49"/>
                  <a:gd name="T14" fmla="*/ 1 w 51"/>
                  <a:gd name="T15" fmla="*/ 1 h 49"/>
                  <a:gd name="T16" fmla="*/ 1 w 51"/>
                  <a:gd name="T17" fmla="*/ 1 h 49"/>
                  <a:gd name="T18" fmla="*/ 50 w 51"/>
                  <a:gd name="T19" fmla="*/ 0 h 49"/>
                  <a:gd name="T20" fmla="*/ 51 w 51"/>
                  <a:gd name="T21" fmla="*/ 1 h 49"/>
                  <a:gd name="T22" fmla="*/ 51 w 51"/>
                  <a:gd name="T23" fmla="*/ 1 h 49"/>
                  <a:gd name="T24" fmla="*/ 51 w 51"/>
                  <a:gd name="T25" fmla="*/ 2 h 49"/>
                  <a:gd name="T26" fmla="*/ 51 w 51"/>
                  <a:gd name="T27" fmla="*/ 2 h 49"/>
                  <a:gd name="T28" fmla="*/ 51 w 51"/>
                  <a:gd name="T29" fmla="*/ 48 h 49"/>
                  <a:gd name="T30" fmla="*/ 49 w 51"/>
                  <a:gd name="T31" fmla="*/ 49 h 49"/>
                  <a:gd name="T32" fmla="*/ 49 w 51"/>
                  <a:gd name="T33" fmla="*/ 49 h 49"/>
                  <a:gd name="T34" fmla="*/ 49 w 51"/>
                  <a:gd name="T35" fmla="*/ 49 h 49"/>
                  <a:gd name="T36" fmla="*/ 5 w 51"/>
                  <a:gd name="T37" fmla="*/ 46 h 49"/>
                  <a:gd name="T38" fmla="*/ 48 w 51"/>
                  <a:gd name="T39" fmla="*/ 46 h 49"/>
                  <a:gd name="T40" fmla="*/ 48 w 51"/>
                  <a:gd name="T41" fmla="*/ 3 h 49"/>
                  <a:gd name="T42" fmla="*/ 3 w 51"/>
                  <a:gd name="T43" fmla="*/ 4 h 49"/>
                  <a:gd name="T44" fmla="*/ 5 w 51"/>
                  <a:gd name="T45" fmla="*/ 4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1" h="49">
                    <a:moveTo>
                      <a:pt x="49" y="49"/>
                    </a:moveTo>
                    <a:cubicBezTo>
                      <a:pt x="4" y="49"/>
                      <a:pt x="4" y="49"/>
                      <a:pt x="4" y="49"/>
                    </a:cubicBezTo>
                    <a:cubicBezTo>
                      <a:pt x="3" y="49"/>
                      <a:pt x="2" y="49"/>
                      <a:pt x="2" y="48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51" y="1"/>
                      <a:pt x="51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1"/>
                      <a:pt x="51" y="1"/>
                      <a:pt x="51" y="2"/>
                    </a:cubicBezTo>
                    <a:cubicBezTo>
                      <a:pt x="51" y="2"/>
                      <a:pt x="51" y="2"/>
                      <a:pt x="51" y="2"/>
                    </a:cubicBezTo>
                    <a:cubicBezTo>
                      <a:pt x="51" y="48"/>
                      <a:pt x="51" y="48"/>
                      <a:pt x="51" y="48"/>
                    </a:cubicBezTo>
                    <a:cubicBezTo>
                      <a:pt x="51" y="49"/>
                      <a:pt x="50" y="49"/>
                      <a:pt x="49" y="49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49" y="49"/>
                      <a:pt x="49" y="49"/>
                      <a:pt x="49" y="49"/>
                    </a:cubicBezTo>
                    <a:close/>
                    <a:moveTo>
                      <a:pt x="5" y="46"/>
                    </a:moveTo>
                    <a:cubicBezTo>
                      <a:pt x="48" y="46"/>
                      <a:pt x="48" y="46"/>
                      <a:pt x="48" y="46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5" y="46"/>
                      <a:pt x="5" y="46"/>
                      <a:pt x="5" y="4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6" name="Freeform 168"/>
              <p:cNvSpPr>
                <a:spLocks/>
              </p:cNvSpPr>
              <p:nvPr/>
            </p:nvSpPr>
            <p:spPr bwMode="auto">
              <a:xfrm>
                <a:off x="3207" y="1959"/>
                <a:ext cx="26" cy="106"/>
              </a:xfrm>
              <a:custGeom>
                <a:avLst/>
                <a:gdLst>
                  <a:gd name="T0" fmla="*/ 0 w 26"/>
                  <a:gd name="T1" fmla="*/ 0 h 106"/>
                  <a:gd name="T2" fmla="*/ 21 w 26"/>
                  <a:gd name="T3" fmla="*/ 16 h 106"/>
                  <a:gd name="T4" fmla="*/ 26 w 26"/>
                  <a:gd name="T5" fmla="*/ 106 h 106"/>
                  <a:gd name="T6" fmla="*/ 7 w 26"/>
                  <a:gd name="T7" fmla="*/ 106 h 106"/>
                  <a:gd name="T8" fmla="*/ 0 w 26"/>
                  <a:gd name="T9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06">
                    <a:moveTo>
                      <a:pt x="0" y="0"/>
                    </a:moveTo>
                    <a:lnTo>
                      <a:pt x="21" y="16"/>
                    </a:lnTo>
                    <a:lnTo>
                      <a:pt x="26" y="106"/>
                    </a:lnTo>
                    <a:lnTo>
                      <a:pt x="7" y="1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7" name="Freeform 169"/>
              <p:cNvSpPr>
                <a:spLocks noEditPoints="1"/>
              </p:cNvSpPr>
              <p:nvPr/>
            </p:nvSpPr>
            <p:spPr bwMode="auto">
              <a:xfrm>
                <a:off x="3205" y="1954"/>
                <a:ext cx="30" cy="114"/>
              </a:xfrm>
              <a:custGeom>
                <a:avLst/>
                <a:gdLst>
                  <a:gd name="T0" fmla="*/ 4 w 13"/>
                  <a:gd name="T1" fmla="*/ 48 h 48"/>
                  <a:gd name="T2" fmla="*/ 2 w 13"/>
                  <a:gd name="T3" fmla="*/ 47 h 48"/>
                  <a:gd name="T4" fmla="*/ 2 w 13"/>
                  <a:gd name="T5" fmla="*/ 47 h 48"/>
                  <a:gd name="T6" fmla="*/ 0 w 13"/>
                  <a:gd name="T7" fmla="*/ 2 h 48"/>
                  <a:gd name="T8" fmla="*/ 1 w 13"/>
                  <a:gd name="T9" fmla="*/ 2 h 48"/>
                  <a:gd name="T10" fmla="*/ 0 w 13"/>
                  <a:gd name="T11" fmla="*/ 2 h 48"/>
                  <a:gd name="T12" fmla="*/ 1 w 13"/>
                  <a:gd name="T13" fmla="*/ 0 h 48"/>
                  <a:gd name="T14" fmla="*/ 1 w 13"/>
                  <a:gd name="T15" fmla="*/ 0 h 48"/>
                  <a:gd name="T16" fmla="*/ 2 w 13"/>
                  <a:gd name="T17" fmla="*/ 1 h 48"/>
                  <a:gd name="T18" fmla="*/ 2 w 13"/>
                  <a:gd name="T19" fmla="*/ 1 h 48"/>
                  <a:gd name="T20" fmla="*/ 11 w 13"/>
                  <a:gd name="T21" fmla="*/ 8 h 48"/>
                  <a:gd name="T22" fmla="*/ 12 w 13"/>
                  <a:gd name="T23" fmla="*/ 9 h 48"/>
                  <a:gd name="T24" fmla="*/ 12 w 13"/>
                  <a:gd name="T25" fmla="*/ 9 h 48"/>
                  <a:gd name="T26" fmla="*/ 13 w 13"/>
                  <a:gd name="T27" fmla="*/ 47 h 48"/>
                  <a:gd name="T28" fmla="*/ 13 w 13"/>
                  <a:gd name="T29" fmla="*/ 48 h 48"/>
                  <a:gd name="T30" fmla="*/ 13 w 13"/>
                  <a:gd name="T31" fmla="*/ 48 h 48"/>
                  <a:gd name="T32" fmla="*/ 12 w 13"/>
                  <a:gd name="T33" fmla="*/ 48 h 48"/>
                  <a:gd name="T34" fmla="*/ 12 w 13"/>
                  <a:gd name="T35" fmla="*/ 48 h 48"/>
                  <a:gd name="T36" fmla="*/ 4 w 13"/>
                  <a:gd name="T37" fmla="*/ 48 h 48"/>
                  <a:gd name="T38" fmla="*/ 5 w 13"/>
                  <a:gd name="T39" fmla="*/ 45 h 48"/>
                  <a:gd name="T40" fmla="*/ 10 w 13"/>
                  <a:gd name="T41" fmla="*/ 45 h 48"/>
                  <a:gd name="T42" fmla="*/ 9 w 13"/>
                  <a:gd name="T43" fmla="*/ 10 h 48"/>
                  <a:gd name="T44" fmla="*/ 3 w 13"/>
                  <a:gd name="T45" fmla="*/ 5 h 48"/>
                  <a:gd name="T46" fmla="*/ 5 w 13"/>
                  <a:gd name="T47" fmla="*/ 4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" h="48">
                    <a:moveTo>
                      <a:pt x="4" y="48"/>
                    </a:moveTo>
                    <a:cubicBezTo>
                      <a:pt x="3" y="48"/>
                      <a:pt x="2" y="47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2" y="0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8"/>
                      <a:pt x="12" y="8"/>
                      <a:pt x="12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47"/>
                      <a:pt x="13" y="47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2" y="48"/>
                      <a:pt x="12" y="48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4" y="48"/>
                      <a:pt x="4" y="48"/>
                      <a:pt x="4" y="48"/>
                    </a:cubicBezTo>
                    <a:close/>
                    <a:moveTo>
                      <a:pt x="5" y="45"/>
                    </a:moveTo>
                    <a:cubicBezTo>
                      <a:pt x="10" y="45"/>
                      <a:pt x="10" y="45"/>
                      <a:pt x="10" y="45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8" name="Freeform 170"/>
              <p:cNvSpPr>
                <a:spLocks/>
              </p:cNvSpPr>
              <p:nvPr/>
            </p:nvSpPr>
            <p:spPr bwMode="auto">
              <a:xfrm>
                <a:off x="3207" y="1956"/>
                <a:ext cx="116" cy="19"/>
              </a:xfrm>
              <a:custGeom>
                <a:avLst/>
                <a:gdLst>
                  <a:gd name="T0" fmla="*/ 0 w 116"/>
                  <a:gd name="T1" fmla="*/ 3 h 19"/>
                  <a:gd name="T2" fmla="*/ 21 w 116"/>
                  <a:gd name="T3" fmla="*/ 19 h 19"/>
                  <a:gd name="T4" fmla="*/ 116 w 116"/>
                  <a:gd name="T5" fmla="*/ 19 h 19"/>
                  <a:gd name="T6" fmla="*/ 116 w 116"/>
                  <a:gd name="T7" fmla="*/ 0 h 19"/>
                  <a:gd name="T8" fmla="*/ 0 w 116"/>
                  <a:gd name="T9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19">
                    <a:moveTo>
                      <a:pt x="0" y="3"/>
                    </a:moveTo>
                    <a:lnTo>
                      <a:pt x="21" y="19"/>
                    </a:lnTo>
                    <a:lnTo>
                      <a:pt x="116" y="19"/>
                    </a:lnTo>
                    <a:lnTo>
                      <a:pt x="116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9" name="Freeform 171"/>
              <p:cNvSpPr>
                <a:spLocks noEditPoints="1"/>
              </p:cNvSpPr>
              <p:nvPr/>
            </p:nvSpPr>
            <p:spPr bwMode="auto">
              <a:xfrm>
                <a:off x="3205" y="1952"/>
                <a:ext cx="120" cy="26"/>
              </a:xfrm>
              <a:custGeom>
                <a:avLst/>
                <a:gdLst>
                  <a:gd name="T0" fmla="*/ 9 w 51"/>
                  <a:gd name="T1" fmla="*/ 11 h 11"/>
                  <a:gd name="T2" fmla="*/ 1 w 51"/>
                  <a:gd name="T3" fmla="*/ 4 h 11"/>
                  <a:gd name="T4" fmla="*/ 0 w 51"/>
                  <a:gd name="T5" fmla="*/ 2 h 11"/>
                  <a:gd name="T6" fmla="*/ 0 w 51"/>
                  <a:gd name="T7" fmla="*/ 2 h 11"/>
                  <a:gd name="T8" fmla="*/ 1 w 51"/>
                  <a:gd name="T9" fmla="*/ 1 h 11"/>
                  <a:gd name="T10" fmla="*/ 1 w 51"/>
                  <a:gd name="T11" fmla="*/ 1 h 11"/>
                  <a:gd name="T12" fmla="*/ 50 w 51"/>
                  <a:gd name="T13" fmla="*/ 0 h 11"/>
                  <a:gd name="T14" fmla="*/ 51 w 51"/>
                  <a:gd name="T15" fmla="*/ 1 h 11"/>
                  <a:gd name="T16" fmla="*/ 51 w 51"/>
                  <a:gd name="T17" fmla="*/ 1 h 11"/>
                  <a:gd name="T18" fmla="*/ 51 w 51"/>
                  <a:gd name="T19" fmla="*/ 2 h 11"/>
                  <a:gd name="T20" fmla="*/ 51 w 51"/>
                  <a:gd name="T21" fmla="*/ 2 h 11"/>
                  <a:gd name="T22" fmla="*/ 51 w 51"/>
                  <a:gd name="T23" fmla="*/ 10 h 11"/>
                  <a:gd name="T24" fmla="*/ 50 w 51"/>
                  <a:gd name="T25" fmla="*/ 11 h 11"/>
                  <a:gd name="T26" fmla="*/ 50 w 51"/>
                  <a:gd name="T27" fmla="*/ 11 h 11"/>
                  <a:gd name="T28" fmla="*/ 10 w 51"/>
                  <a:gd name="T29" fmla="*/ 11 h 11"/>
                  <a:gd name="T30" fmla="*/ 9 w 51"/>
                  <a:gd name="T31" fmla="*/ 11 h 11"/>
                  <a:gd name="T32" fmla="*/ 11 w 51"/>
                  <a:gd name="T33" fmla="*/ 8 h 11"/>
                  <a:gd name="T34" fmla="*/ 48 w 51"/>
                  <a:gd name="T35" fmla="*/ 8 h 11"/>
                  <a:gd name="T36" fmla="*/ 48 w 51"/>
                  <a:gd name="T37" fmla="*/ 3 h 11"/>
                  <a:gd name="T38" fmla="*/ 6 w 51"/>
                  <a:gd name="T39" fmla="*/ 4 h 11"/>
                  <a:gd name="T40" fmla="*/ 11 w 51"/>
                  <a:gd name="T4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1" h="11">
                    <a:moveTo>
                      <a:pt x="9" y="11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0" y="3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51" y="1"/>
                      <a:pt x="51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1"/>
                      <a:pt x="51" y="2"/>
                      <a:pt x="51" y="2"/>
                    </a:cubicBezTo>
                    <a:cubicBezTo>
                      <a:pt x="51" y="2"/>
                      <a:pt x="51" y="2"/>
                      <a:pt x="51" y="2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11"/>
                      <a:pt x="50" y="11"/>
                      <a:pt x="50" y="11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9" y="11"/>
                      <a:pt x="9" y="11"/>
                      <a:pt x="9" y="11"/>
                    </a:cubicBezTo>
                    <a:close/>
                    <a:moveTo>
                      <a:pt x="11" y="8"/>
                    </a:moveTo>
                    <a:cubicBezTo>
                      <a:pt x="48" y="8"/>
                      <a:pt x="48" y="8"/>
                      <a:pt x="48" y="8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11" y="8"/>
                      <a:pt x="11" y="8"/>
                      <a:pt x="11" y="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0" name="Freeform 172"/>
              <p:cNvSpPr>
                <a:spLocks/>
              </p:cNvSpPr>
              <p:nvPr/>
            </p:nvSpPr>
            <p:spPr bwMode="auto">
              <a:xfrm>
                <a:off x="3366" y="1956"/>
                <a:ext cx="113" cy="109"/>
              </a:xfrm>
              <a:custGeom>
                <a:avLst/>
                <a:gdLst>
                  <a:gd name="T0" fmla="*/ 0 w 113"/>
                  <a:gd name="T1" fmla="*/ 3 h 109"/>
                  <a:gd name="T2" fmla="*/ 4 w 113"/>
                  <a:gd name="T3" fmla="*/ 109 h 109"/>
                  <a:gd name="T4" fmla="*/ 113 w 113"/>
                  <a:gd name="T5" fmla="*/ 109 h 109"/>
                  <a:gd name="T6" fmla="*/ 113 w 113"/>
                  <a:gd name="T7" fmla="*/ 0 h 109"/>
                  <a:gd name="T8" fmla="*/ 0 w 113"/>
                  <a:gd name="T9" fmla="*/ 3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09">
                    <a:moveTo>
                      <a:pt x="0" y="3"/>
                    </a:moveTo>
                    <a:lnTo>
                      <a:pt x="4" y="109"/>
                    </a:lnTo>
                    <a:lnTo>
                      <a:pt x="113" y="109"/>
                    </a:lnTo>
                    <a:lnTo>
                      <a:pt x="11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7ED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1" name="Freeform 173"/>
              <p:cNvSpPr>
                <a:spLocks noEditPoints="1"/>
              </p:cNvSpPr>
              <p:nvPr/>
            </p:nvSpPr>
            <p:spPr bwMode="auto">
              <a:xfrm>
                <a:off x="3361" y="1954"/>
                <a:ext cx="123" cy="116"/>
              </a:xfrm>
              <a:custGeom>
                <a:avLst/>
                <a:gdLst>
                  <a:gd name="T0" fmla="*/ 50 w 52"/>
                  <a:gd name="T1" fmla="*/ 49 h 49"/>
                  <a:gd name="T2" fmla="*/ 4 w 52"/>
                  <a:gd name="T3" fmla="*/ 48 h 49"/>
                  <a:gd name="T4" fmla="*/ 3 w 52"/>
                  <a:gd name="T5" fmla="*/ 47 h 49"/>
                  <a:gd name="T6" fmla="*/ 3 w 52"/>
                  <a:gd name="T7" fmla="*/ 47 h 49"/>
                  <a:gd name="T8" fmla="*/ 0 w 52"/>
                  <a:gd name="T9" fmla="*/ 2 h 49"/>
                  <a:gd name="T10" fmla="*/ 1 w 52"/>
                  <a:gd name="T11" fmla="*/ 1 h 49"/>
                  <a:gd name="T12" fmla="*/ 1 w 52"/>
                  <a:gd name="T13" fmla="*/ 1 h 49"/>
                  <a:gd name="T14" fmla="*/ 2 w 52"/>
                  <a:gd name="T15" fmla="*/ 1 h 49"/>
                  <a:gd name="T16" fmla="*/ 2 w 52"/>
                  <a:gd name="T17" fmla="*/ 1 h 49"/>
                  <a:gd name="T18" fmla="*/ 50 w 52"/>
                  <a:gd name="T19" fmla="*/ 0 h 49"/>
                  <a:gd name="T20" fmla="*/ 51 w 52"/>
                  <a:gd name="T21" fmla="*/ 0 h 49"/>
                  <a:gd name="T22" fmla="*/ 51 w 52"/>
                  <a:gd name="T23" fmla="*/ 0 h 49"/>
                  <a:gd name="T24" fmla="*/ 52 w 52"/>
                  <a:gd name="T25" fmla="*/ 1 h 49"/>
                  <a:gd name="T26" fmla="*/ 52 w 52"/>
                  <a:gd name="T27" fmla="*/ 1 h 49"/>
                  <a:gd name="T28" fmla="*/ 51 w 52"/>
                  <a:gd name="T29" fmla="*/ 47 h 49"/>
                  <a:gd name="T30" fmla="*/ 50 w 52"/>
                  <a:gd name="T31" fmla="*/ 49 h 49"/>
                  <a:gd name="T32" fmla="*/ 50 w 52"/>
                  <a:gd name="T33" fmla="*/ 49 h 49"/>
                  <a:gd name="T34" fmla="*/ 50 w 52"/>
                  <a:gd name="T35" fmla="*/ 49 h 49"/>
                  <a:gd name="T36" fmla="*/ 5 w 52"/>
                  <a:gd name="T37" fmla="*/ 45 h 49"/>
                  <a:gd name="T38" fmla="*/ 48 w 52"/>
                  <a:gd name="T39" fmla="*/ 46 h 49"/>
                  <a:gd name="T40" fmla="*/ 49 w 52"/>
                  <a:gd name="T41" fmla="*/ 3 h 49"/>
                  <a:gd name="T42" fmla="*/ 3 w 52"/>
                  <a:gd name="T43" fmla="*/ 4 h 49"/>
                  <a:gd name="T44" fmla="*/ 5 w 52"/>
                  <a:gd name="T45" fmla="*/ 45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2" h="49">
                    <a:moveTo>
                      <a:pt x="50" y="49"/>
                    </a:moveTo>
                    <a:cubicBezTo>
                      <a:pt x="4" y="48"/>
                      <a:pt x="4" y="48"/>
                      <a:pt x="4" y="48"/>
                    </a:cubicBezTo>
                    <a:cubicBezTo>
                      <a:pt x="3" y="48"/>
                      <a:pt x="3" y="48"/>
                      <a:pt x="3" y="47"/>
                    </a:cubicBezTo>
                    <a:cubicBezTo>
                      <a:pt x="3" y="47"/>
                      <a:pt x="3" y="47"/>
                      <a:pt x="3" y="4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2" y="0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1" y="48"/>
                      <a:pt x="50" y="49"/>
                      <a:pt x="50" y="49"/>
                    </a:cubicBezTo>
                    <a:cubicBezTo>
                      <a:pt x="50" y="49"/>
                      <a:pt x="50" y="49"/>
                      <a:pt x="50" y="49"/>
                    </a:cubicBezTo>
                    <a:cubicBezTo>
                      <a:pt x="50" y="49"/>
                      <a:pt x="50" y="49"/>
                      <a:pt x="50" y="49"/>
                    </a:cubicBezTo>
                    <a:close/>
                    <a:moveTo>
                      <a:pt x="5" y="45"/>
                    </a:moveTo>
                    <a:cubicBezTo>
                      <a:pt x="48" y="46"/>
                      <a:pt x="48" y="46"/>
                      <a:pt x="48" y="46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5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2" name="Freeform 174"/>
              <p:cNvSpPr>
                <a:spLocks/>
              </p:cNvSpPr>
              <p:nvPr/>
            </p:nvSpPr>
            <p:spPr bwMode="auto">
              <a:xfrm>
                <a:off x="3366" y="1959"/>
                <a:ext cx="23" cy="106"/>
              </a:xfrm>
              <a:custGeom>
                <a:avLst/>
                <a:gdLst>
                  <a:gd name="T0" fmla="*/ 0 w 23"/>
                  <a:gd name="T1" fmla="*/ 0 h 106"/>
                  <a:gd name="T2" fmla="*/ 19 w 23"/>
                  <a:gd name="T3" fmla="*/ 16 h 106"/>
                  <a:gd name="T4" fmla="*/ 23 w 23"/>
                  <a:gd name="T5" fmla="*/ 106 h 106"/>
                  <a:gd name="T6" fmla="*/ 4 w 23"/>
                  <a:gd name="T7" fmla="*/ 106 h 106"/>
                  <a:gd name="T8" fmla="*/ 0 w 23"/>
                  <a:gd name="T9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06">
                    <a:moveTo>
                      <a:pt x="0" y="0"/>
                    </a:moveTo>
                    <a:lnTo>
                      <a:pt x="19" y="16"/>
                    </a:lnTo>
                    <a:lnTo>
                      <a:pt x="23" y="106"/>
                    </a:lnTo>
                    <a:lnTo>
                      <a:pt x="4" y="1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3" name="Freeform 175"/>
              <p:cNvSpPr>
                <a:spLocks noEditPoints="1"/>
              </p:cNvSpPr>
              <p:nvPr/>
            </p:nvSpPr>
            <p:spPr bwMode="auto">
              <a:xfrm>
                <a:off x="3361" y="1954"/>
                <a:ext cx="33" cy="114"/>
              </a:xfrm>
              <a:custGeom>
                <a:avLst/>
                <a:gdLst>
                  <a:gd name="T0" fmla="*/ 4 w 14"/>
                  <a:gd name="T1" fmla="*/ 48 h 48"/>
                  <a:gd name="T2" fmla="*/ 3 w 14"/>
                  <a:gd name="T3" fmla="*/ 47 h 48"/>
                  <a:gd name="T4" fmla="*/ 3 w 14"/>
                  <a:gd name="T5" fmla="*/ 47 h 48"/>
                  <a:gd name="T6" fmla="*/ 0 w 14"/>
                  <a:gd name="T7" fmla="*/ 2 h 48"/>
                  <a:gd name="T8" fmla="*/ 2 w 14"/>
                  <a:gd name="T9" fmla="*/ 2 h 48"/>
                  <a:gd name="T10" fmla="*/ 0 w 14"/>
                  <a:gd name="T11" fmla="*/ 2 h 48"/>
                  <a:gd name="T12" fmla="*/ 1 w 14"/>
                  <a:gd name="T13" fmla="*/ 1 h 48"/>
                  <a:gd name="T14" fmla="*/ 1 w 14"/>
                  <a:gd name="T15" fmla="*/ 1 h 48"/>
                  <a:gd name="T16" fmla="*/ 3 w 14"/>
                  <a:gd name="T17" fmla="*/ 1 h 48"/>
                  <a:gd name="T18" fmla="*/ 3 w 14"/>
                  <a:gd name="T19" fmla="*/ 1 h 48"/>
                  <a:gd name="T20" fmla="*/ 11 w 14"/>
                  <a:gd name="T21" fmla="*/ 8 h 48"/>
                  <a:gd name="T22" fmla="*/ 12 w 14"/>
                  <a:gd name="T23" fmla="*/ 9 h 48"/>
                  <a:gd name="T24" fmla="*/ 12 w 14"/>
                  <a:gd name="T25" fmla="*/ 9 h 48"/>
                  <a:gd name="T26" fmla="*/ 14 w 14"/>
                  <a:gd name="T27" fmla="*/ 47 h 48"/>
                  <a:gd name="T28" fmla="*/ 13 w 14"/>
                  <a:gd name="T29" fmla="*/ 48 h 48"/>
                  <a:gd name="T30" fmla="*/ 13 w 14"/>
                  <a:gd name="T31" fmla="*/ 48 h 48"/>
                  <a:gd name="T32" fmla="*/ 12 w 14"/>
                  <a:gd name="T33" fmla="*/ 48 h 48"/>
                  <a:gd name="T34" fmla="*/ 12 w 14"/>
                  <a:gd name="T35" fmla="*/ 48 h 48"/>
                  <a:gd name="T36" fmla="*/ 4 w 14"/>
                  <a:gd name="T37" fmla="*/ 48 h 48"/>
                  <a:gd name="T38" fmla="*/ 5 w 14"/>
                  <a:gd name="T39" fmla="*/ 45 h 48"/>
                  <a:gd name="T40" fmla="*/ 11 w 14"/>
                  <a:gd name="T41" fmla="*/ 45 h 48"/>
                  <a:gd name="T42" fmla="*/ 9 w 14"/>
                  <a:gd name="T43" fmla="*/ 10 h 48"/>
                  <a:gd name="T44" fmla="*/ 4 w 14"/>
                  <a:gd name="T45" fmla="*/ 5 h 48"/>
                  <a:gd name="T46" fmla="*/ 5 w 14"/>
                  <a:gd name="T47" fmla="*/ 4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4" h="48">
                    <a:moveTo>
                      <a:pt x="4" y="48"/>
                    </a:moveTo>
                    <a:cubicBezTo>
                      <a:pt x="3" y="48"/>
                      <a:pt x="3" y="48"/>
                      <a:pt x="3" y="47"/>
                    </a:cubicBezTo>
                    <a:cubicBezTo>
                      <a:pt x="3" y="47"/>
                      <a:pt x="3" y="47"/>
                      <a:pt x="3" y="4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0"/>
                      <a:pt x="2" y="0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2" y="8"/>
                      <a:pt x="12" y="9"/>
                      <a:pt x="12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4" y="47"/>
                      <a:pt x="14" y="47"/>
                      <a:pt x="14" y="47"/>
                    </a:cubicBezTo>
                    <a:cubicBezTo>
                      <a:pt x="14" y="47"/>
                      <a:pt x="14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8"/>
                      <a:pt x="12" y="48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4" y="48"/>
                      <a:pt x="4" y="48"/>
                      <a:pt x="4" y="48"/>
                    </a:cubicBezTo>
                    <a:close/>
                    <a:moveTo>
                      <a:pt x="5" y="45"/>
                    </a:moveTo>
                    <a:cubicBezTo>
                      <a:pt x="11" y="45"/>
                      <a:pt x="11" y="45"/>
                      <a:pt x="11" y="45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4" name="Freeform 176"/>
              <p:cNvSpPr>
                <a:spLocks/>
              </p:cNvSpPr>
              <p:nvPr/>
            </p:nvSpPr>
            <p:spPr bwMode="auto">
              <a:xfrm>
                <a:off x="3366" y="1956"/>
                <a:ext cx="113" cy="19"/>
              </a:xfrm>
              <a:custGeom>
                <a:avLst/>
                <a:gdLst>
                  <a:gd name="T0" fmla="*/ 0 w 113"/>
                  <a:gd name="T1" fmla="*/ 3 h 19"/>
                  <a:gd name="T2" fmla="*/ 19 w 113"/>
                  <a:gd name="T3" fmla="*/ 19 h 19"/>
                  <a:gd name="T4" fmla="*/ 113 w 113"/>
                  <a:gd name="T5" fmla="*/ 19 h 19"/>
                  <a:gd name="T6" fmla="*/ 113 w 113"/>
                  <a:gd name="T7" fmla="*/ 0 h 19"/>
                  <a:gd name="T8" fmla="*/ 0 w 113"/>
                  <a:gd name="T9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9">
                    <a:moveTo>
                      <a:pt x="0" y="3"/>
                    </a:moveTo>
                    <a:lnTo>
                      <a:pt x="19" y="19"/>
                    </a:lnTo>
                    <a:lnTo>
                      <a:pt x="113" y="19"/>
                    </a:lnTo>
                    <a:lnTo>
                      <a:pt x="11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5" name="Freeform 177"/>
              <p:cNvSpPr>
                <a:spLocks noEditPoints="1"/>
              </p:cNvSpPr>
              <p:nvPr/>
            </p:nvSpPr>
            <p:spPr bwMode="auto">
              <a:xfrm>
                <a:off x="3361" y="1954"/>
                <a:ext cx="123" cy="26"/>
              </a:xfrm>
              <a:custGeom>
                <a:avLst/>
                <a:gdLst>
                  <a:gd name="T0" fmla="*/ 10 w 52"/>
                  <a:gd name="T1" fmla="*/ 10 h 11"/>
                  <a:gd name="T2" fmla="*/ 1 w 52"/>
                  <a:gd name="T3" fmla="*/ 3 h 11"/>
                  <a:gd name="T4" fmla="*/ 0 w 52"/>
                  <a:gd name="T5" fmla="*/ 1 h 11"/>
                  <a:gd name="T6" fmla="*/ 0 w 52"/>
                  <a:gd name="T7" fmla="*/ 1 h 11"/>
                  <a:gd name="T8" fmla="*/ 2 w 52"/>
                  <a:gd name="T9" fmla="*/ 0 h 11"/>
                  <a:gd name="T10" fmla="*/ 2 w 52"/>
                  <a:gd name="T11" fmla="*/ 0 h 11"/>
                  <a:gd name="T12" fmla="*/ 50 w 52"/>
                  <a:gd name="T13" fmla="*/ 0 h 11"/>
                  <a:gd name="T14" fmla="*/ 51 w 52"/>
                  <a:gd name="T15" fmla="*/ 0 h 11"/>
                  <a:gd name="T16" fmla="*/ 51 w 52"/>
                  <a:gd name="T17" fmla="*/ 0 h 11"/>
                  <a:gd name="T18" fmla="*/ 52 w 52"/>
                  <a:gd name="T19" fmla="*/ 1 h 11"/>
                  <a:gd name="T20" fmla="*/ 52 w 52"/>
                  <a:gd name="T21" fmla="*/ 1 h 11"/>
                  <a:gd name="T22" fmla="*/ 52 w 52"/>
                  <a:gd name="T23" fmla="*/ 9 h 11"/>
                  <a:gd name="T24" fmla="*/ 50 w 52"/>
                  <a:gd name="T25" fmla="*/ 10 h 11"/>
                  <a:gd name="T26" fmla="*/ 50 w 52"/>
                  <a:gd name="T27" fmla="*/ 10 h 11"/>
                  <a:gd name="T28" fmla="*/ 10 w 52"/>
                  <a:gd name="T29" fmla="*/ 11 h 11"/>
                  <a:gd name="T30" fmla="*/ 10 w 52"/>
                  <a:gd name="T31" fmla="*/ 10 h 11"/>
                  <a:gd name="T32" fmla="*/ 11 w 52"/>
                  <a:gd name="T33" fmla="*/ 8 h 11"/>
                  <a:gd name="T34" fmla="*/ 49 w 52"/>
                  <a:gd name="T35" fmla="*/ 7 h 11"/>
                  <a:gd name="T36" fmla="*/ 49 w 52"/>
                  <a:gd name="T37" fmla="*/ 3 h 11"/>
                  <a:gd name="T38" fmla="*/ 6 w 52"/>
                  <a:gd name="T39" fmla="*/ 3 h 11"/>
                  <a:gd name="T40" fmla="*/ 11 w 52"/>
                  <a:gd name="T4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2" h="11">
                    <a:moveTo>
                      <a:pt x="10" y="1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2" y="0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52" y="10"/>
                      <a:pt x="51" y="10"/>
                      <a:pt x="50" y="10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0"/>
                      <a:pt x="10" y="10"/>
                      <a:pt x="10" y="10"/>
                    </a:cubicBezTo>
                    <a:close/>
                    <a:moveTo>
                      <a:pt x="11" y="8"/>
                    </a:moveTo>
                    <a:cubicBezTo>
                      <a:pt x="49" y="7"/>
                      <a:pt x="49" y="7"/>
                      <a:pt x="49" y="7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11" y="8"/>
                      <a:pt x="11" y="8"/>
                      <a:pt x="11" y="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6" name="Freeform 178"/>
              <p:cNvSpPr>
                <a:spLocks/>
              </p:cNvSpPr>
              <p:nvPr/>
            </p:nvSpPr>
            <p:spPr bwMode="auto">
              <a:xfrm>
                <a:off x="3782" y="1149"/>
                <a:ext cx="170" cy="156"/>
              </a:xfrm>
              <a:custGeom>
                <a:avLst/>
                <a:gdLst>
                  <a:gd name="T0" fmla="*/ 62 w 170"/>
                  <a:gd name="T1" fmla="*/ 0 h 156"/>
                  <a:gd name="T2" fmla="*/ 59 w 170"/>
                  <a:gd name="T3" fmla="*/ 59 h 156"/>
                  <a:gd name="T4" fmla="*/ 0 w 170"/>
                  <a:gd name="T5" fmla="*/ 61 h 156"/>
                  <a:gd name="T6" fmla="*/ 5 w 170"/>
                  <a:gd name="T7" fmla="*/ 109 h 156"/>
                  <a:gd name="T8" fmla="*/ 59 w 170"/>
                  <a:gd name="T9" fmla="*/ 106 h 156"/>
                  <a:gd name="T10" fmla="*/ 64 w 170"/>
                  <a:gd name="T11" fmla="*/ 156 h 156"/>
                  <a:gd name="T12" fmla="*/ 114 w 170"/>
                  <a:gd name="T13" fmla="*/ 156 h 156"/>
                  <a:gd name="T14" fmla="*/ 114 w 170"/>
                  <a:gd name="T15" fmla="*/ 109 h 156"/>
                  <a:gd name="T16" fmla="*/ 170 w 170"/>
                  <a:gd name="T17" fmla="*/ 106 h 156"/>
                  <a:gd name="T18" fmla="*/ 170 w 170"/>
                  <a:gd name="T19" fmla="*/ 59 h 156"/>
                  <a:gd name="T20" fmla="*/ 109 w 170"/>
                  <a:gd name="T21" fmla="*/ 59 h 156"/>
                  <a:gd name="T22" fmla="*/ 104 w 170"/>
                  <a:gd name="T23" fmla="*/ 4 h 156"/>
                  <a:gd name="T24" fmla="*/ 62 w 170"/>
                  <a:gd name="T25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0" h="156">
                    <a:moveTo>
                      <a:pt x="62" y="0"/>
                    </a:moveTo>
                    <a:lnTo>
                      <a:pt x="59" y="59"/>
                    </a:lnTo>
                    <a:lnTo>
                      <a:pt x="0" y="61"/>
                    </a:lnTo>
                    <a:lnTo>
                      <a:pt x="5" y="109"/>
                    </a:lnTo>
                    <a:lnTo>
                      <a:pt x="59" y="106"/>
                    </a:lnTo>
                    <a:lnTo>
                      <a:pt x="64" y="156"/>
                    </a:lnTo>
                    <a:lnTo>
                      <a:pt x="114" y="156"/>
                    </a:lnTo>
                    <a:lnTo>
                      <a:pt x="114" y="109"/>
                    </a:lnTo>
                    <a:lnTo>
                      <a:pt x="170" y="106"/>
                    </a:lnTo>
                    <a:lnTo>
                      <a:pt x="170" y="59"/>
                    </a:lnTo>
                    <a:lnTo>
                      <a:pt x="109" y="59"/>
                    </a:lnTo>
                    <a:lnTo>
                      <a:pt x="104" y="4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FE5A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7" name="Freeform 179"/>
              <p:cNvSpPr>
                <a:spLocks noEditPoints="1"/>
              </p:cNvSpPr>
              <p:nvPr/>
            </p:nvSpPr>
            <p:spPr bwMode="auto">
              <a:xfrm>
                <a:off x="3777" y="1144"/>
                <a:ext cx="180" cy="166"/>
              </a:xfrm>
              <a:custGeom>
                <a:avLst/>
                <a:gdLst>
                  <a:gd name="T0" fmla="*/ 29 w 76"/>
                  <a:gd name="T1" fmla="*/ 70 h 70"/>
                  <a:gd name="T2" fmla="*/ 27 w 76"/>
                  <a:gd name="T3" fmla="*/ 68 h 70"/>
                  <a:gd name="T4" fmla="*/ 27 w 76"/>
                  <a:gd name="T5" fmla="*/ 68 h 70"/>
                  <a:gd name="T6" fmla="*/ 25 w 76"/>
                  <a:gd name="T7" fmla="*/ 48 h 70"/>
                  <a:gd name="T8" fmla="*/ 4 w 76"/>
                  <a:gd name="T9" fmla="*/ 49 h 70"/>
                  <a:gd name="T10" fmla="*/ 2 w 76"/>
                  <a:gd name="T11" fmla="*/ 48 h 70"/>
                  <a:gd name="T12" fmla="*/ 2 w 76"/>
                  <a:gd name="T13" fmla="*/ 48 h 70"/>
                  <a:gd name="T14" fmla="*/ 0 w 76"/>
                  <a:gd name="T15" fmla="*/ 28 h 70"/>
                  <a:gd name="T16" fmla="*/ 1 w 76"/>
                  <a:gd name="T17" fmla="*/ 27 h 70"/>
                  <a:gd name="T18" fmla="*/ 1 w 76"/>
                  <a:gd name="T19" fmla="*/ 27 h 70"/>
                  <a:gd name="T20" fmla="*/ 2 w 76"/>
                  <a:gd name="T21" fmla="*/ 26 h 70"/>
                  <a:gd name="T22" fmla="*/ 2 w 76"/>
                  <a:gd name="T23" fmla="*/ 26 h 70"/>
                  <a:gd name="T24" fmla="*/ 25 w 76"/>
                  <a:gd name="T25" fmla="*/ 25 h 70"/>
                  <a:gd name="T26" fmla="*/ 26 w 76"/>
                  <a:gd name="T27" fmla="*/ 2 h 70"/>
                  <a:gd name="T28" fmla="*/ 27 w 76"/>
                  <a:gd name="T29" fmla="*/ 1 h 70"/>
                  <a:gd name="T30" fmla="*/ 27 w 76"/>
                  <a:gd name="T31" fmla="*/ 1 h 70"/>
                  <a:gd name="T32" fmla="*/ 28 w 76"/>
                  <a:gd name="T33" fmla="*/ 0 h 70"/>
                  <a:gd name="T34" fmla="*/ 28 w 76"/>
                  <a:gd name="T35" fmla="*/ 0 h 70"/>
                  <a:gd name="T36" fmla="*/ 47 w 76"/>
                  <a:gd name="T37" fmla="*/ 2 h 70"/>
                  <a:gd name="T38" fmla="*/ 48 w 76"/>
                  <a:gd name="T39" fmla="*/ 4 h 70"/>
                  <a:gd name="T40" fmla="*/ 48 w 76"/>
                  <a:gd name="T41" fmla="*/ 4 h 70"/>
                  <a:gd name="T42" fmla="*/ 49 w 76"/>
                  <a:gd name="T43" fmla="*/ 26 h 70"/>
                  <a:gd name="T44" fmla="*/ 74 w 76"/>
                  <a:gd name="T45" fmla="*/ 25 h 70"/>
                  <a:gd name="T46" fmla="*/ 75 w 76"/>
                  <a:gd name="T47" fmla="*/ 26 h 70"/>
                  <a:gd name="T48" fmla="*/ 75 w 76"/>
                  <a:gd name="T49" fmla="*/ 26 h 70"/>
                  <a:gd name="T50" fmla="*/ 76 w 76"/>
                  <a:gd name="T51" fmla="*/ 27 h 70"/>
                  <a:gd name="T52" fmla="*/ 76 w 76"/>
                  <a:gd name="T53" fmla="*/ 27 h 70"/>
                  <a:gd name="T54" fmla="*/ 75 w 76"/>
                  <a:gd name="T55" fmla="*/ 47 h 70"/>
                  <a:gd name="T56" fmla="*/ 74 w 76"/>
                  <a:gd name="T57" fmla="*/ 49 h 70"/>
                  <a:gd name="T58" fmla="*/ 74 w 76"/>
                  <a:gd name="T59" fmla="*/ 49 h 70"/>
                  <a:gd name="T60" fmla="*/ 52 w 76"/>
                  <a:gd name="T61" fmla="*/ 49 h 70"/>
                  <a:gd name="T62" fmla="*/ 52 w 76"/>
                  <a:gd name="T63" fmla="*/ 68 h 70"/>
                  <a:gd name="T64" fmla="*/ 51 w 76"/>
                  <a:gd name="T65" fmla="*/ 69 h 70"/>
                  <a:gd name="T66" fmla="*/ 51 w 76"/>
                  <a:gd name="T67" fmla="*/ 69 h 70"/>
                  <a:gd name="T68" fmla="*/ 50 w 76"/>
                  <a:gd name="T69" fmla="*/ 70 h 70"/>
                  <a:gd name="T70" fmla="*/ 50 w 76"/>
                  <a:gd name="T71" fmla="*/ 70 h 70"/>
                  <a:gd name="T72" fmla="*/ 29 w 76"/>
                  <a:gd name="T73" fmla="*/ 70 h 70"/>
                  <a:gd name="T74" fmla="*/ 28 w 76"/>
                  <a:gd name="T75" fmla="*/ 47 h 70"/>
                  <a:gd name="T76" fmla="*/ 30 w 76"/>
                  <a:gd name="T77" fmla="*/ 67 h 70"/>
                  <a:gd name="T78" fmla="*/ 49 w 76"/>
                  <a:gd name="T79" fmla="*/ 67 h 70"/>
                  <a:gd name="T80" fmla="*/ 49 w 76"/>
                  <a:gd name="T81" fmla="*/ 48 h 70"/>
                  <a:gd name="T82" fmla="*/ 50 w 76"/>
                  <a:gd name="T83" fmla="*/ 46 h 70"/>
                  <a:gd name="T84" fmla="*/ 50 w 76"/>
                  <a:gd name="T85" fmla="*/ 46 h 70"/>
                  <a:gd name="T86" fmla="*/ 73 w 76"/>
                  <a:gd name="T87" fmla="*/ 46 h 70"/>
                  <a:gd name="T88" fmla="*/ 73 w 76"/>
                  <a:gd name="T89" fmla="*/ 28 h 70"/>
                  <a:gd name="T90" fmla="*/ 48 w 76"/>
                  <a:gd name="T91" fmla="*/ 29 h 70"/>
                  <a:gd name="T92" fmla="*/ 46 w 76"/>
                  <a:gd name="T93" fmla="*/ 27 h 70"/>
                  <a:gd name="T94" fmla="*/ 46 w 76"/>
                  <a:gd name="T95" fmla="*/ 27 h 70"/>
                  <a:gd name="T96" fmla="*/ 45 w 76"/>
                  <a:gd name="T97" fmla="*/ 5 h 70"/>
                  <a:gd name="T98" fmla="*/ 29 w 76"/>
                  <a:gd name="T99" fmla="*/ 3 h 70"/>
                  <a:gd name="T100" fmla="*/ 28 w 76"/>
                  <a:gd name="T101" fmla="*/ 27 h 70"/>
                  <a:gd name="T102" fmla="*/ 27 w 76"/>
                  <a:gd name="T103" fmla="*/ 28 h 70"/>
                  <a:gd name="T104" fmla="*/ 27 w 76"/>
                  <a:gd name="T105" fmla="*/ 28 h 70"/>
                  <a:gd name="T106" fmla="*/ 3 w 76"/>
                  <a:gd name="T107" fmla="*/ 29 h 70"/>
                  <a:gd name="T108" fmla="*/ 5 w 76"/>
                  <a:gd name="T109" fmla="*/ 46 h 70"/>
                  <a:gd name="T110" fmla="*/ 27 w 76"/>
                  <a:gd name="T111" fmla="*/ 45 h 70"/>
                  <a:gd name="T112" fmla="*/ 27 w 76"/>
                  <a:gd name="T113" fmla="*/ 45 h 70"/>
                  <a:gd name="T114" fmla="*/ 27 w 76"/>
                  <a:gd name="T115" fmla="*/ 45 h 70"/>
                  <a:gd name="T116" fmla="*/ 28 w 76"/>
                  <a:gd name="T117" fmla="*/ 47 h 70"/>
                  <a:gd name="T118" fmla="*/ 28 w 76"/>
                  <a:gd name="T119" fmla="*/ 3 h 70"/>
                  <a:gd name="T120" fmla="*/ 28 w 76"/>
                  <a:gd name="T121" fmla="*/ 2 h 70"/>
                  <a:gd name="T122" fmla="*/ 28 w 76"/>
                  <a:gd name="T123" fmla="*/ 3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6" h="70">
                    <a:moveTo>
                      <a:pt x="29" y="70"/>
                    </a:moveTo>
                    <a:cubicBezTo>
                      <a:pt x="28" y="70"/>
                      <a:pt x="27" y="69"/>
                      <a:pt x="27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3" y="49"/>
                      <a:pt x="2" y="49"/>
                      <a:pt x="2" y="48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7"/>
                      <a:pt x="0" y="27"/>
                      <a:pt x="1" y="27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1" y="26"/>
                      <a:pt x="1" y="26"/>
                      <a:pt x="2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6" y="1"/>
                      <a:pt x="27" y="1"/>
                      <a:pt x="27" y="1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7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47" y="2"/>
                      <a:pt x="48" y="3"/>
                      <a:pt x="48" y="4"/>
                    </a:cubicBezTo>
                    <a:cubicBezTo>
                      <a:pt x="48" y="4"/>
                      <a:pt x="48" y="4"/>
                      <a:pt x="48" y="4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74" y="25"/>
                      <a:pt x="74" y="25"/>
                      <a:pt x="74" y="25"/>
                    </a:cubicBezTo>
                    <a:cubicBezTo>
                      <a:pt x="75" y="25"/>
                      <a:pt x="75" y="25"/>
                      <a:pt x="75" y="26"/>
                    </a:cubicBezTo>
                    <a:cubicBezTo>
                      <a:pt x="75" y="26"/>
                      <a:pt x="75" y="26"/>
                      <a:pt x="75" y="26"/>
                    </a:cubicBezTo>
                    <a:cubicBezTo>
                      <a:pt x="76" y="26"/>
                      <a:pt x="76" y="26"/>
                      <a:pt x="76" y="27"/>
                    </a:cubicBezTo>
                    <a:cubicBezTo>
                      <a:pt x="76" y="27"/>
                      <a:pt x="76" y="27"/>
                      <a:pt x="76" y="27"/>
                    </a:cubicBezTo>
                    <a:cubicBezTo>
                      <a:pt x="75" y="47"/>
                      <a:pt x="75" y="47"/>
                      <a:pt x="75" y="47"/>
                    </a:cubicBezTo>
                    <a:cubicBezTo>
                      <a:pt x="75" y="48"/>
                      <a:pt x="75" y="49"/>
                      <a:pt x="74" y="49"/>
                    </a:cubicBezTo>
                    <a:cubicBezTo>
                      <a:pt x="74" y="49"/>
                      <a:pt x="74" y="49"/>
                      <a:pt x="74" y="49"/>
                    </a:cubicBezTo>
                    <a:cubicBezTo>
                      <a:pt x="52" y="49"/>
                      <a:pt x="52" y="49"/>
                      <a:pt x="52" y="49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52" y="69"/>
                      <a:pt x="51" y="69"/>
                      <a:pt x="51" y="69"/>
                    </a:cubicBezTo>
                    <a:cubicBezTo>
                      <a:pt x="51" y="69"/>
                      <a:pt x="51" y="69"/>
                      <a:pt x="51" y="69"/>
                    </a:cubicBezTo>
                    <a:cubicBezTo>
                      <a:pt x="51" y="69"/>
                      <a:pt x="51" y="70"/>
                      <a:pt x="50" y="70"/>
                    </a:cubicBezTo>
                    <a:cubicBezTo>
                      <a:pt x="50" y="70"/>
                      <a:pt x="50" y="70"/>
                      <a:pt x="50" y="70"/>
                    </a:cubicBezTo>
                    <a:cubicBezTo>
                      <a:pt x="29" y="70"/>
                      <a:pt x="29" y="70"/>
                      <a:pt x="29" y="70"/>
                    </a:cubicBezTo>
                    <a:close/>
                    <a:moveTo>
                      <a:pt x="28" y="47"/>
                    </a:moveTo>
                    <a:cubicBezTo>
                      <a:pt x="30" y="67"/>
                      <a:pt x="30" y="67"/>
                      <a:pt x="30" y="67"/>
                    </a:cubicBezTo>
                    <a:cubicBezTo>
                      <a:pt x="49" y="67"/>
                      <a:pt x="49" y="67"/>
                      <a:pt x="49" y="67"/>
                    </a:cubicBezTo>
                    <a:cubicBezTo>
                      <a:pt x="49" y="48"/>
                      <a:pt x="49" y="48"/>
                      <a:pt x="49" y="48"/>
                    </a:cubicBezTo>
                    <a:cubicBezTo>
                      <a:pt x="49" y="47"/>
                      <a:pt x="49" y="46"/>
                      <a:pt x="50" y="46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73" y="46"/>
                      <a:pt x="73" y="46"/>
                      <a:pt x="73" y="46"/>
                    </a:cubicBezTo>
                    <a:cubicBezTo>
                      <a:pt x="73" y="28"/>
                      <a:pt x="73" y="28"/>
                      <a:pt x="73" y="28"/>
                    </a:cubicBezTo>
                    <a:cubicBezTo>
                      <a:pt x="48" y="29"/>
                      <a:pt x="48" y="29"/>
                      <a:pt x="48" y="29"/>
                    </a:cubicBezTo>
                    <a:cubicBezTo>
                      <a:pt x="47" y="29"/>
                      <a:pt x="46" y="28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8" y="28"/>
                      <a:pt x="28" y="28"/>
                      <a:pt x="27" y="28"/>
                    </a:cubicBezTo>
                    <a:cubicBezTo>
                      <a:pt x="27" y="28"/>
                      <a:pt x="27" y="28"/>
                      <a:pt x="27" y="28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5" y="46"/>
                      <a:pt x="5" y="46"/>
                      <a:pt x="5" y="46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28" y="45"/>
                      <a:pt x="28" y="46"/>
                      <a:pt x="28" y="47"/>
                    </a:cubicBezTo>
                    <a:close/>
                    <a:moveTo>
                      <a:pt x="28" y="3"/>
                    </a:moveTo>
                    <a:cubicBezTo>
                      <a:pt x="28" y="2"/>
                      <a:pt x="28" y="2"/>
                      <a:pt x="28" y="2"/>
                    </a:cubicBezTo>
                    <a:cubicBezTo>
                      <a:pt x="28" y="3"/>
                      <a:pt x="28" y="3"/>
                      <a:pt x="28" y="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8" name="Freeform 180"/>
              <p:cNvSpPr>
                <a:spLocks/>
              </p:cNvSpPr>
              <p:nvPr/>
            </p:nvSpPr>
            <p:spPr bwMode="auto">
              <a:xfrm>
                <a:off x="3735" y="1876"/>
                <a:ext cx="222" cy="282"/>
              </a:xfrm>
              <a:custGeom>
                <a:avLst/>
                <a:gdLst>
                  <a:gd name="T0" fmla="*/ 0 w 222"/>
                  <a:gd name="T1" fmla="*/ 282 h 282"/>
                  <a:gd name="T2" fmla="*/ 2 w 222"/>
                  <a:gd name="T3" fmla="*/ 2 h 282"/>
                  <a:gd name="T4" fmla="*/ 217 w 222"/>
                  <a:gd name="T5" fmla="*/ 0 h 282"/>
                  <a:gd name="T6" fmla="*/ 222 w 222"/>
                  <a:gd name="T7" fmla="*/ 282 h 282"/>
                  <a:gd name="T8" fmla="*/ 0 w 222"/>
                  <a:gd name="T9" fmla="*/ 28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" h="282">
                    <a:moveTo>
                      <a:pt x="0" y="282"/>
                    </a:moveTo>
                    <a:lnTo>
                      <a:pt x="2" y="2"/>
                    </a:lnTo>
                    <a:lnTo>
                      <a:pt x="217" y="0"/>
                    </a:lnTo>
                    <a:lnTo>
                      <a:pt x="222" y="282"/>
                    </a:lnTo>
                    <a:lnTo>
                      <a:pt x="0" y="282"/>
                    </a:lnTo>
                    <a:close/>
                  </a:path>
                </a:pathLst>
              </a:custGeom>
              <a:solidFill>
                <a:srgbClr val="8E8C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9" name="Freeform 181"/>
              <p:cNvSpPr>
                <a:spLocks noEditPoints="1"/>
              </p:cNvSpPr>
              <p:nvPr/>
            </p:nvSpPr>
            <p:spPr bwMode="auto">
              <a:xfrm>
                <a:off x="3732" y="1873"/>
                <a:ext cx="228" cy="287"/>
              </a:xfrm>
              <a:custGeom>
                <a:avLst/>
                <a:gdLst>
                  <a:gd name="T0" fmla="*/ 1 w 96"/>
                  <a:gd name="T1" fmla="*/ 121 h 121"/>
                  <a:gd name="T2" fmla="*/ 1 w 96"/>
                  <a:gd name="T3" fmla="*/ 120 h 121"/>
                  <a:gd name="T4" fmla="*/ 3 w 96"/>
                  <a:gd name="T5" fmla="*/ 120 h 121"/>
                  <a:gd name="T6" fmla="*/ 1 w 96"/>
                  <a:gd name="T7" fmla="*/ 120 h 121"/>
                  <a:gd name="T8" fmla="*/ 1 w 96"/>
                  <a:gd name="T9" fmla="*/ 121 h 121"/>
                  <a:gd name="T10" fmla="*/ 0 w 96"/>
                  <a:gd name="T11" fmla="*/ 121 h 121"/>
                  <a:gd name="T12" fmla="*/ 0 w 96"/>
                  <a:gd name="T13" fmla="*/ 121 h 121"/>
                  <a:gd name="T14" fmla="*/ 0 w 96"/>
                  <a:gd name="T15" fmla="*/ 120 h 121"/>
                  <a:gd name="T16" fmla="*/ 0 w 96"/>
                  <a:gd name="T17" fmla="*/ 120 h 121"/>
                  <a:gd name="T18" fmla="*/ 0 w 96"/>
                  <a:gd name="T19" fmla="*/ 2 h 121"/>
                  <a:gd name="T20" fmla="*/ 2 w 96"/>
                  <a:gd name="T21" fmla="*/ 0 h 121"/>
                  <a:gd name="T22" fmla="*/ 2 w 96"/>
                  <a:gd name="T23" fmla="*/ 0 h 121"/>
                  <a:gd name="T24" fmla="*/ 93 w 96"/>
                  <a:gd name="T25" fmla="*/ 0 h 121"/>
                  <a:gd name="T26" fmla="*/ 94 w 96"/>
                  <a:gd name="T27" fmla="*/ 1 h 121"/>
                  <a:gd name="T28" fmla="*/ 94 w 96"/>
                  <a:gd name="T29" fmla="*/ 1 h 121"/>
                  <a:gd name="T30" fmla="*/ 96 w 96"/>
                  <a:gd name="T31" fmla="*/ 120 h 121"/>
                  <a:gd name="T32" fmla="*/ 96 w 96"/>
                  <a:gd name="T33" fmla="*/ 121 h 121"/>
                  <a:gd name="T34" fmla="*/ 96 w 96"/>
                  <a:gd name="T35" fmla="*/ 121 h 121"/>
                  <a:gd name="T36" fmla="*/ 95 w 96"/>
                  <a:gd name="T37" fmla="*/ 121 h 121"/>
                  <a:gd name="T38" fmla="*/ 95 w 96"/>
                  <a:gd name="T39" fmla="*/ 121 h 121"/>
                  <a:gd name="T40" fmla="*/ 1 w 96"/>
                  <a:gd name="T41" fmla="*/ 121 h 121"/>
                  <a:gd name="T42" fmla="*/ 93 w 96"/>
                  <a:gd name="T43" fmla="*/ 119 h 121"/>
                  <a:gd name="T44" fmla="*/ 91 w 96"/>
                  <a:gd name="T45" fmla="*/ 3 h 121"/>
                  <a:gd name="T46" fmla="*/ 3 w 96"/>
                  <a:gd name="T47" fmla="*/ 3 h 121"/>
                  <a:gd name="T48" fmla="*/ 3 w 96"/>
                  <a:gd name="T49" fmla="*/ 119 h 121"/>
                  <a:gd name="T50" fmla="*/ 93 w 96"/>
                  <a:gd name="T51" fmla="*/ 119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6" h="121">
                    <a:moveTo>
                      <a:pt x="1" y="121"/>
                    </a:moveTo>
                    <a:cubicBezTo>
                      <a:pt x="1" y="120"/>
                      <a:pt x="1" y="120"/>
                      <a:pt x="1" y="120"/>
                    </a:cubicBezTo>
                    <a:cubicBezTo>
                      <a:pt x="3" y="120"/>
                      <a:pt x="3" y="120"/>
                      <a:pt x="3" y="120"/>
                    </a:cubicBezTo>
                    <a:cubicBezTo>
                      <a:pt x="1" y="120"/>
                      <a:pt x="1" y="120"/>
                      <a:pt x="1" y="120"/>
                    </a:cubicBezTo>
                    <a:cubicBezTo>
                      <a:pt x="1" y="121"/>
                      <a:pt x="1" y="121"/>
                      <a:pt x="1" y="121"/>
                    </a:cubicBezTo>
                    <a:cubicBezTo>
                      <a:pt x="1" y="121"/>
                      <a:pt x="0" y="121"/>
                      <a:pt x="0" y="121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0" y="121"/>
                      <a:pt x="0" y="120"/>
                      <a:pt x="0" y="120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94" y="0"/>
                      <a:pt x="94" y="0"/>
                      <a:pt x="94" y="1"/>
                    </a:cubicBezTo>
                    <a:cubicBezTo>
                      <a:pt x="94" y="1"/>
                      <a:pt x="94" y="1"/>
                      <a:pt x="94" y="1"/>
                    </a:cubicBezTo>
                    <a:cubicBezTo>
                      <a:pt x="96" y="120"/>
                      <a:pt x="96" y="120"/>
                      <a:pt x="96" y="120"/>
                    </a:cubicBezTo>
                    <a:cubicBezTo>
                      <a:pt x="96" y="120"/>
                      <a:pt x="96" y="121"/>
                      <a:pt x="96" y="121"/>
                    </a:cubicBezTo>
                    <a:cubicBezTo>
                      <a:pt x="96" y="121"/>
                      <a:pt x="96" y="121"/>
                      <a:pt x="96" y="121"/>
                    </a:cubicBezTo>
                    <a:cubicBezTo>
                      <a:pt x="95" y="121"/>
                      <a:pt x="95" y="121"/>
                      <a:pt x="95" y="121"/>
                    </a:cubicBezTo>
                    <a:cubicBezTo>
                      <a:pt x="95" y="121"/>
                      <a:pt x="95" y="121"/>
                      <a:pt x="95" y="121"/>
                    </a:cubicBezTo>
                    <a:cubicBezTo>
                      <a:pt x="1" y="121"/>
                      <a:pt x="1" y="121"/>
                      <a:pt x="1" y="121"/>
                    </a:cubicBezTo>
                    <a:close/>
                    <a:moveTo>
                      <a:pt x="93" y="119"/>
                    </a:moveTo>
                    <a:cubicBezTo>
                      <a:pt x="91" y="3"/>
                      <a:pt x="91" y="3"/>
                      <a:pt x="91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119"/>
                      <a:pt x="3" y="119"/>
                      <a:pt x="3" y="119"/>
                    </a:cubicBezTo>
                    <a:cubicBezTo>
                      <a:pt x="93" y="119"/>
                      <a:pt x="93" y="119"/>
                      <a:pt x="93" y="119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0" name="Freeform 182"/>
              <p:cNvSpPr>
                <a:spLocks/>
              </p:cNvSpPr>
              <p:nvPr/>
            </p:nvSpPr>
            <p:spPr bwMode="auto">
              <a:xfrm>
                <a:off x="4390" y="1968"/>
                <a:ext cx="360" cy="291"/>
              </a:xfrm>
              <a:custGeom>
                <a:avLst/>
                <a:gdLst>
                  <a:gd name="T0" fmla="*/ 42 w 152"/>
                  <a:gd name="T1" fmla="*/ 39 h 123"/>
                  <a:gd name="T2" fmla="*/ 59 w 152"/>
                  <a:gd name="T3" fmla="*/ 6 h 123"/>
                  <a:gd name="T4" fmla="*/ 94 w 152"/>
                  <a:gd name="T5" fmla="*/ 21 h 123"/>
                  <a:gd name="T6" fmla="*/ 132 w 152"/>
                  <a:gd name="T7" fmla="*/ 12 h 123"/>
                  <a:gd name="T8" fmla="*/ 132 w 152"/>
                  <a:gd name="T9" fmla="*/ 48 h 123"/>
                  <a:gd name="T10" fmla="*/ 146 w 152"/>
                  <a:gd name="T11" fmla="*/ 83 h 123"/>
                  <a:gd name="T12" fmla="*/ 100 w 152"/>
                  <a:gd name="T13" fmla="*/ 87 h 123"/>
                  <a:gd name="T14" fmla="*/ 37 w 152"/>
                  <a:gd name="T15" fmla="*/ 81 h 123"/>
                  <a:gd name="T16" fmla="*/ 7 w 152"/>
                  <a:gd name="T17" fmla="*/ 48 h 123"/>
                  <a:gd name="T18" fmla="*/ 26 w 152"/>
                  <a:gd name="T19" fmla="*/ 35 h 123"/>
                  <a:gd name="T20" fmla="*/ 42 w 152"/>
                  <a:gd name="T21" fmla="*/ 39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2" h="123">
                    <a:moveTo>
                      <a:pt x="42" y="39"/>
                    </a:moveTo>
                    <a:cubicBezTo>
                      <a:pt x="38" y="16"/>
                      <a:pt x="59" y="6"/>
                      <a:pt x="59" y="6"/>
                    </a:cubicBezTo>
                    <a:cubicBezTo>
                      <a:pt x="76" y="0"/>
                      <a:pt x="89" y="5"/>
                      <a:pt x="94" y="21"/>
                    </a:cubicBezTo>
                    <a:cubicBezTo>
                      <a:pt x="103" y="12"/>
                      <a:pt x="121" y="6"/>
                      <a:pt x="132" y="12"/>
                    </a:cubicBezTo>
                    <a:cubicBezTo>
                      <a:pt x="146" y="19"/>
                      <a:pt x="144" y="41"/>
                      <a:pt x="132" y="48"/>
                    </a:cubicBezTo>
                    <a:cubicBezTo>
                      <a:pt x="151" y="45"/>
                      <a:pt x="152" y="71"/>
                      <a:pt x="146" y="83"/>
                    </a:cubicBezTo>
                    <a:cubicBezTo>
                      <a:pt x="140" y="95"/>
                      <a:pt x="116" y="100"/>
                      <a:pt x="100" y="87"/>
                    </a:cubicBezTo>
                    <a:cubicBezTo>
                      <a:pt x="100" y="115"/>
                      <a:pt x="36" y="123"/>
                      <a:pt x="37" y="81"/>
                    </a:cubicBezTo>
                    <a:cubicBezTo>
                      <a:pt x="20" y="85"/>
                      <a:pt x="0" y="66"/>
                      <a:pt x="7" y="48"/>
                    </a:cubicBezTo>
                    <a:cubicBezTo>
                      <a:pt x="7" y="48"/>
                      <a:pt x="13" y="36"/>
                      <a:pt x="26" y="35"/>
                    </a:cubicBezTo>
                    <a:cubicBezTo>
                      <a:pt x="38" y="35"/>
                      <a:pt x="42" y="39"/>
                      <a:pt x="42" y="39"/>
                    </a:cubicBezTo>
                    <a:close/>
                  </a:path>
                </a:pathLst>
              </a:custGeom>
              <a:solidFill>
                <a:srgbClr val="AFCA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1" name="Freeform 183"/>
              <p:cNvSpPr>
                <a:spLocks noEditPoints="1"/>
              </p:cNvSpPr>
              <p:nvPr/>
            </p:nvSpPr>
            <p:spPr bwMode="auto">
              <a:xfrm>
                <a:off x="4400" y="1973"/>
                <a:ext cx="345" cy="260"/>
              </a:xfrm>
              <a:custGeom>
                <a:avLst/>
                <a:gdLst>
                  <a:gd name="T0" fmla="*/ 32 w 146"/>
                  <a:gd name="T1" fmla="*/ 81 h 110"/>
                  <a:gd name="T2" fmla="*/ 29 w 146"/>
                  <a:gd name="T3" fmla="*/ 81 h 110"/>
                  <a:gd name="T4" fmla="*/ 0 w 146"/>
                  <a:gd name="T5" fmla="*/ 54 h 110"/>
                  <a:gd name="T6" fmla="*/ 2 w 146"/>
                  <a:gd name="T7" fmla="*/ 45 h 110"/>
                  <a:gd name="T8" fmla="*/ 21 w 146"/>
                  <a:gd name="T9" fmla="*/ 32 h 110"/>
                  <a:gd name="T10" fmla="*/ 24 w 146"/>
                  <a:gd name="T11" fmla="*/ 32 h 110"/>
                  <a:gd name="T12" fmla="*/ 36 w 146"/>
                  <a:gd name="T13" fmla="*/ 34 h 110"/>
                  <a:gd name="T14" fmla="*/ 36 w 146"/>
                  <a:gd name="T15" fmla="*/ 32 h 110"/>
                  <a:gd name="T16" fmla="*/ 54 w 146"/>
                  <a:gd name="T17" fmla="*/ 3 h 110"/>
                  <a:gd name="T18" fmla="*/ 68 w 146"/>
                  <a:gd name="T19" fmla="*/ 0 h 110"/>
                  <a:gd name="T20" fmla="*/ 91 w 146"/>
                  <a:gd name="T21" fmla="*/ 16 h 110"/>
                  <a:gd name="T22" fmla="*/ 118 w 146"/>
                  <a:gd name="T23" fmla="*/ 6 h 110"/>
                  <a:gd name="T24" fmla="*/ 129 w 146"/>
                  <a:gd name="T25" fmla="*/ 8 h 110"/>
                  <a:gd name="T26" fmla="*/ 139 w 146"/>
                  <a:gd name="T27" fmla="*/ 27 h 110"/>
                  <a:gd name="T28" fmla="*/ 133 w 146"/>
                  <a:gd name="T29" fmla="*/ 44 h 110"/>
                  <a:gd name="T30" fmla="*/ 146 w 146"/>
                  <a:gd name="T31" fmla="*/ 66 h 110"/>
                  <a:gd name="T32" fmla="*/ 143 w 146"/>
                  <a:gd name="T33" fmla="*/ 81 h 110"/>
                  <a:gd name="T34" fmla="*/ 117 w 146"/>
                  <a:gd name="T35" fmla="*/ 94 h 110"/>
                  <a:gd name="T36" fmla="*/ 97 w 146"/>
                  <a:gd name="T37" fmla="*/ 88 h 110"/>
                  <a:gd name="T38" fmla="*/ 63 w 146"/>
                  <a:gd name="T39" fmla="*/ 110 h 110"/>
                  <a:gd name="T40" fmla="*/ 42 w 146"/>
                  <a:gd name="T41" fmla="*/ 103 h 110"/>
                  <a:gd name="T42" fmla="*/ 35 w 146"/>
                  <a:gd name="T43" fmla="*/ 79 h 110"/>
                  <a:gd name="T44" fmla="*/ 35 w 146"/>
                  <a:gd name="T45" fmla="*/ 80 h 110"/>
                  <a:gd name="T46" fmla="*/ 63 w 146"/>
                  <a:gd name="T47" fmla="*/ 107 h 110"/>
                  <a:gd name="T48" fmla="*/ 94 w 146"/>
                  <a:gd name="T49" fmla="*/ 85 h 110"/>
                  <a:gd name="T50" fmla="*/ 95 w 146"/>
                  <a:gd name="T51" fmla="*/ 84 h 110"/>
                  <a:gd name="T52" fmla="*/ 97 w 146"/>
                  <a:gd name="T53" fmla="*/ 84 h 110"/>
                  <a:gd name="T54" fmla="*/ 117 w 146"/>
                  <a:gd name="T55" fmla="*/ 91 h 110"/>
                  <a:gd name="T56" fmla="*/ 140 w 146"/>
                  <a:gd name="T57" fmla="*/ 80 h 110"/>
                  <a:gd name="T58" fmla="*/ 143 w 146"/>
                  <a:gd name="T59" fmla="*/ 66 h 110"/>
                  <a:gd name="T60" fmla="*/ 131 w 146"/>
                  <a:gd name="T61" fmla="*/ 47 h 110"/>
                  <a:gd name="T62" fmla="*/ 129 w 146"/>
                  <a:gd name="T63" fmla="*/ 47 h 110"/>
                  <a:gd name="T64" fmla="*/ 127 w 146"/>
                  <a:gd name="T65" fmla="*/ 46 h 110"/>
                  <a:gd name="T66" fmla="*/ 128 w 146"/>
                  <a:gd name="T67" fmla="*/ 45 h 110"/>
                  <a:gd name="T68" fmla="*/ 136 w 146"/>
                  <a:gd name="T69" fmla="*/ 27 h 110"/>
                  <a:gd name="T70" fmla="*/ 128 w 146"/>
                  <a:gd name="T71" fmla="*/ 11 h 110"/>
                  <a:gd name="T72" fmla="*/ 118 w 146"/>
                  <a:gd name="T73" fmla="*/ 9 h 110"/>
                  <a:gd name="T74" fmla="*/ 91 w 146"/>
                  <a:gd name="T75" fmla="*/ 20 h 110"/>
                  <a:gd name="T76" fmla="*/ 90 w 146"/>
                  <a:gd name="T77" fmla="*/ 20 h 110"/>
                  <a:gd name="T78" fmla="*/ 89 w 146"/>
                  <a:gd name="T79" fmla="*/ 19 h 110"/>
                  <a:gd name="T80" fmla="*/ 68 w 146"/>
                  <a:gd name="T81" fmla="*/ 3 h 110"/>
                  <a:gd name="T82" fmla="*/ 55 w 146"/>
                  <a:gd name="T83" fmla="*/ 5 h 110"/>
                  <a:gd name="T84" fmla="*/ 47 w 146"/>
                  <a:gd name="T85" fmla="*/ 12 h 110"/>
                  <a:gd name="T86" fmla="*/ 39 w 146"/>
                  <a:gd name="T87" fmla="*/ 32 h 110"/>
                  <a:gd name="T88" fmla="*/ 39 w 146"/>
                  <a:gd name="T89" fmla="*/ 37 h 110"/>
                  <a:gd name="T90" fmla="*/ 38 w 146"/>
                  <a:gd name="T91" fmla="*/ 37 h 110"/>
                  <a:gd name="T92" fmla="*/ 38 w 146"/>
                  <a:gd name="T93" fmla="*/ 37 h 110"/>
                  <a:gd name="T94" fmla="*/ 38 w 146"/>
                  <a:gd name="T95" fmla="*/ 38 h 110"/>
                  <a:gd name="T96" fmla="*/ 36 w 146"/>
                  <a:gd name="T97" fmla="*/ 38 h 110"/>
                  <a:gd name="T98" fmla="*/ 36 w 146"/>
                  <a:gd name="T99" fmla="*/ 38 h 110"/>
                  <a:gd name="T100" fmla="*/ 34 w 146"/>
                  <a:gd name="T101" fmla="*/ 36 h 110"/>
                  <a:gd name="T102" fmla="*/ 24 w 146"/>
                  <a:gd name="T103" fmla="*/ 35 h 110"/>
                  <a:gd name="T104" fmla="*/ 22 w 146"/>
                  <a:gd name="T105" fmla="*/ 35 h 110"/>
                  <a:gd name="T106" fmla="*/ 9 w 146"/>
                  <a:gd name="T107" fmla="*/ 41 h 110"/>
                  <a:gd name="T108" fmla="*/ 5 w 146"/>
                  <a:gd name="T109" fmla="*/ 47 h 110"/>
                  <a:gd name="T110" fmla="*/ 3 w 146"/>
                  <a:gd name="T111" fmla="*/ 54 h 110"/>
                  <a:gd name="T112" fmla="*/ 29 w 146"/>
                  <a:gd name="T113" fmla="*/ 78 h 110"/>
                  <a:gd name="T114" fmla="*/ 33 w 146"/>
                  <a:gd name="T115" fmla="*/ 77 h 110"/>
                  <a:gd name="T116" fmla="*/ 33 w 146"/>
                  <a:gd name="T117" fmla="*/ 77 h 110"/>
                  <a:gd name="T118" fmla="*/ 34 w 146"/>
                  <a:gd name="T119" fmla="*/ 78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46" h="110">
                    <a:moveTo>
                      <a:pt x="42" y="103"/>
                    </a:moveTo>
                    <a:cubicBezTo>
                      <a:pt x="36" y="98"/>
                      <a:pt x="32" y="91"/>
                      <a:pt x="32" y="81"/>
                    </a:cubicBezTo>
                    <a:cubicBezTo>
                      <a:pt x="32" y="81"/>
                      <a:pt x="32" y="81"/>
                      <a:pt x="32" y="81"/>
                    </a:cubicBezTo>
                    <a:cubicBezTo>
                      <a:pt x="31" y="81"/>
                      <a:pt x="30" y="81"/>
                      <a:pt x="29" y="81"/>
                    </a:cubicBezTo>
                    <a:cubicBezTo>
                      <a:pt x="29" y="81"/>
                      <a:pt x="29" y="81"/>
                      <a:pt x="29" y="81"/>
                    </a:cubicBezTo>
                    <a:cubicBezTo>
                      <a:pt x="15" y="81"/>
                      <a:pt x="1" y="68"/>
                      <a:pt x="0" y="54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1"/>
                      <a:pt x="1" y="48"/>
                      <a:pt x="2" y="45"/>
                    </a:cubicBezTo>
                    <a:cubicBezTo>
                      <a:pt x="2" y="45"/>
                      <a:pt x="2" y="45"/>
                      <a:pt x="2" y="45"/>
                    </a:cubicBezTo>
                    <a:cubicBezTo>
                      <a:pt x="2" y="45"/>
                      <a:pt x="8" y="32"/>
                      <a:pt x="21" y="32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2" y="32"/>
                      <a:pt x="23" y="32"/>
                      <a:pt x="24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30" y="32"/>
                      <a:pt x="33" y="33"/>
                      <a:pt x="36" y="34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6" y="33"/>
                      <a:pt x="36" y="32"/>
                      <a:pt x="36" y="3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36" y="12"/>
                      <a:pt x="54" y="3"/>
                      <a:pt x="54" y="3"/>
                    </a:cubicBezTo>
                    <a:cubicBezTo>
                      <a:pt x="54" y="3"/>
                      <a:pt x="54" y="3"/>
                      <a:pt x="54" y="3"/>
                    </a:cubicBezTo>
                    <a:cubicBezTo>
                      <a:pt x="59" y="1"/>
                      <a:pt x="64" y="0"/>
                      <a:pt x="68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78" y="0"/>
                      <a:pt x="87" y="5"/>
                      <a:pt x="91" y="16"/>
                    </a:cubicBezTo>
                    <a:cubicBezTo>
                      <a:pt x="91" y="16"/>
                      <a:pt x="91" y="16"/>
                      <a:pt x="91" y="16"/>
                    </a:cubicBezTo>
                    <a:cubicBezTo>
                      <a:pt x="97" y="10"/>
                      <a:pt x="108" y="6"/>
                      <a:pt x="118" y="6"/>
                    </a:cubicBezTo>
                    <a:cubicBezTo>
                      <a:pt x="118" y="6"/>
                      <a:pt x="118" y="6"/>
                      <a:pt x="118" y="6"/>
                    </a:cubicBezTo>
                    <a:cubicBezTo>
                      <a:pt x="122" y="6"/>
                      <a:pt x="126" y="7"/>
                      <a:pt x="129" y="8"/>
                    </a:cubicBezTo>
                    <a:cubicBezTo>
                      <a:pt x="129" y="8"/>
                      <a:pt x="129" y="8"/>
                      <a:pt x="129" y="8"/>
                    </a:cubicBezTo>
                    <a:cubicBezTo>
                      <a:pt x="136" y="12"/>
                      <a:pt x="139" y="20"/>
                      <a:pt x="139" y="27"/>
                    </a:cubicBezTo>
                    <a:cubicBezTo>
                      <a:pt x="139" y="27"/>
                      <a:pt x="139" y="27"/>
                      <a:pt x="139" y="27"/>
                    </a:cubicBezTo>
                    <a:cubicBezTo>
                      <a:pt x="139" y="33"/>
                      <a:pt x="137" y="40"/>
                      <a:pt x="133" y="44"/>
                    </a:cubicBezTo>
                    <a:cubicBezTo>
                      <a:pt x="133" y="44"/>
                      <a:pt x="133" y="44"/>
                      <a:pt x="133" y="44"/>
                    </a:cubicBezTo>
                    <a:cubicBezTo>
                      <a:pt x="143" y="46"/>
                      <a:pt x="146" y="56"/>
                      <a:pt x="146" y="66"/>
                    </a:cubicBezTo>
                    <a:cubicBezTo>
                      <a:pt x="146" y="66"/>
                      <a:pt x="146" y="66"/>
                      <a:pt x="146" y="66"/>
                    </a:cubicBezTo>
                    <a:cubicBezTo>
                      <a:pt x="146" y="71"/>
                      <a:pt x="145" y="77"/>
                      <a:pt x="143" y="81"/>
                    </a:cubicBezTo>
                    <a:cubicBezTo>
                      <a:pt x="143" y="81"/>
                      <a:pt x="143" y="81"/>
                      <a:pt x="143" y="81"/>
                    </a:cubicBezTo>
                    <a:cubicBezTo>
                      <a:pt x="139" y="89"/>
                      <a:pt x="128" y="94"/>
                      <a:pt x="117" y="94"/>
                    </a:cubicBezTo>
                    <a:cubicBezTo>
                      <a:pt x="117" y="94"/>
                      <a:pt x="117" y="94"/>
                      <a:pt x="117" y="94"/>
                    </a:cubicBezTo>
                    <a:cubicBezTo>
                      <a:pt x="110" y="94"/>
                      <a:pt x="103" y="92"/>
                      <a:pt x="97" y="88"/>
                    </a:cubicBezTo>
                    <a:cubicBezTo>
                      <a:pt x="97" y="88"/>
                      <a:pt x="97" y="88"/>
                      <a:pt x="97" y="88"/>
                    </a:cubicBezTo>
                    <a:cubicBezTo>
                      <a:pt x="95" y="102"/>
                      <a:pt x="79" y="110"/>
                      <a:pt x="63" y="110"/>
                    </a:cubicBezTo>
                    <a:cubicBezTo>
                      <a:pt x="63" y="110"/>
                      <a:pt x="63" y="110"/>
                      <a:pt x="63" y="110"/>
                    </a:cubicBezTo>
                    <a:cubicBezTo>
                      <a:pt x="56" y="110"/>
                      <a:pt x="48" y="108"/>
                      <a:pt x="42" y="103"/>
                    </a:cubicBezTo>
                    <a:close/>
                    <a:moveTo>
                      <a:pt x="34" y="78"/>
                    </a:moveTo>
                    <a:cubicBezTo>
                      <a:pt x="35" y="78"/>
                      <a:pt x="35" y="78"/>
                      <a:pt x="35" y="79"/>
                    </a:cubicBezTo>
                    <a:cubicBezTo>
                      <a:pt x="35" y="79"/>
                      <a:pt x="35" y="79"/>
                      <a:pt x="35" y="79"/>
                    </a:cubicBezTo>
                    <a:cubicBezTo>
                      <a:pt x="35" y="79"/>
                      <a:pt x="35" y="80"/>
                      <a:pt x="35" y="80"/>
                    </a:cubicBezTo>
                    <a:cubicBezTo>
                      <a:pt x="35" y="80"/>
                      <a:pt x="35" y="80"/>
                      <a:pt x="35" y="80"/>
                    </a:cubicBezTo>
                    <a:cubicBezTo>
                      <a:pt x="35" y="99"/>
                      <a:pt x="49" y="107"/>
                      <a:pt x="63" y="107"/>
                    </a:cubicBezTo>
                    <a:cubicBezTo>
                      <a:pt x="63" y="107"/>
                      <a:pt x="63" y="107"/>
                      <a:pt x="63" y="107"/>
                    </a:cubicBezTo>
                    <a:cubicBezTo>
                      <a:pt x="79" y="107"/>
                      <a:pt x="94" y="98"/>
                      <a:pt x="94" y="85"/>
                    </a:cubicBezTo>
                    <a:cubicBezTo>
                      <a:pt x="94" y="85"/>
                      <a:pt x="94" y="85"/>
                      <a:pt x="94" y="85"/>
                    </a:cubicBezTo>
                    <a:cubicBezTo>
                      <a:pt x="94" y="85"/>
                      <a:pt x="95" y="84"/>
                      <a:pt x="95" y="84"/>
                    </a:cubicBezTo>
                    <a:cubicBezTo>
                      <a:pt x="95" y="84"/>
                      <a:pt x="95" y="84"/>
                      <a:pt x="95" y="84"/>
                    </a:cubicBezTo>
                    <a:cubicBezTo>
                      <a:pt x="96" y="84"/>
                      <a:pt x="96" y="84"/>
                      <a:pt x="97" y="84"/>
                    </a:cubicBezTo>
                    <a:cubicBezTo>
                      <a:pt x="97" y="84"/>
                      <a:pt x="97" y="84"/>
                      <a:pt x="97" y="84"/>
                    </a:cubicBezTo>
                    <a:cubicBezTo>
                      <a:pt x="103" y="89"/>
                      <a:pt x="110" y="91"/>
                      <a:pt x="117" y="91"/>
                    </a:cubicBezTo>
                    <a:cubicBezTo>
                      <a:pt x="117" y="91"/>
                      <a:pt x="117" y="91"/>
                      <a:pt x="117" y="91"/>
                    </a:cubicBezTo>
                    <a:cubicBezTo>
                      <a:pt x="128" y="91"/>
                      <a:pt x="137" y="86"/>
                      <a:pt x="140" y="80"/>
                    </a:cubicBezTo>
                    <a:cubicBezTo>
                      <a:pt x="140" y="80"/>
                      <a:pt x="140" y="80"/>
                      <a:pt x="140" y="80"/>
                    </a:cubicBezTo>
                    <a:cubicBezTo>
                      <a:pt x="142" y="76"/>
                      <a:pt x="143" y="71"/>
                      <a:pt x="143" y="66"/>
                    </a:cubicBezTo>
                    <a:cubicBezTo>
                      <a:pt x="143" y="66"/>
                      <a:pt x="143" y="66"/>
                      <a:pt x="143" y="66"/>
                    </a:cubicBezTo>
                    <a:cubicBezTo>
                      <a:pt x="143" y="56"/>
                      <a:pt x="140" y="47"/>
                      <a:pt x="131" y="47"/>
                    </a:cubicBezTo>
                    <a:cubicBezTo>
                      <a:pt x="131" y="47"/>
                      <a:pt x="131" y="47"/>
                      <a:pt x="131" y="47"/>
                    </a:cubicBezTo>
                    <a:cubicBezTo>
                      <a:pt x="130" y="47"/>
                      <a:pt x="129" y="47"/>
                      <a:pt x="129" y="47"/>
                    </a:cubicBezTo>
                    <a:cubicBezTo>
                      <a:pt x="129" y="47"/>
                      <a:pt x="129" y="47"/>
                      <a:pt x="129" y="47"/>
                    </a:cubicBezTo>
                    <a:cubicBezTo>
                      <a:pt x="128" y="47"/>
                      <a:pt x="127" y="47"/>
                      <a:pt x="127" y="46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27" y="46"/>
                      <a:pt x="127" y="45"/>
                      <a:pt x="128" y="45"/>
                    </a:cubicBezTo>
                    <a:cubicBezTo>
                      <a:pt x="128" y="45"/>
                      <a:pt x="128" y="45"/>
                      <a:pt x="128" y="45"/>
                    </a:cubicBezTo>
                    <a:cubicBezTo>
                      <a:pt x="133" y="41"/>
                      <a:pt x="136" y="34"/>
                      <a:pt x="136" y="27"/>
                    </a:cubicBezTo>
                    <a:cubicBezTo>
                      <a:pt x="136" y="27"/>
                      <a:pt x="136" y="27"/>
                      <a:pt x="136" y="27"/>
                    </a:cubicBezTo>
                    <a:cubicBezTo>
                      <a:pt x="136" y="20"/>
                      <a:pt x="134" y="14"/>
                      <a:pt x="128" y="11"/>
                    </a:cubicBezTo>
                    <a:cubicBezTo>
                      <a:pt x="128" y="11"/>
                      <a:pt x="128" y="11"/>
                      <a:pt x="128" y="11"/>
                    </a:cubicBezTo>
                    <a:cubicBezTo>
                      <a:pt x="125" y="10"/>
                      <a:pt x="121" y="9"/>
                      <a:pt x="118" y="9"/>
                    </a:cubicBezTo>
                    <a:cubicBezTo>
                      <a:pt x="118" y="9"/>
                      <a:pt x="118" y="9"/>
                      <a:pt x="118" y="9"/>
                    </a:cubicBezTo>
                    <a:cubicBezTo>
                      <a:pt x="108" y="9"/>
                      <a:pt x="97" y="14"/>
                      <a:pt x="91" y="20"/>
                    </a:cubicBezTo>
                    <a:cubicBezTo>
                      <a:pt x="91" y="20"/>
                      <a:pt x="91" y="20"/>
                      <a:pt x="91" y="20"/>
                    </a:cubicBezTo>
                    <a:cubicBezTo>
                      <a:pt x="91" y="20"/>
                      <a:pt x="90" y="20"/>
                      <a:pt x="90" y="20"/>
                    </a:cubicBezTo>
                    <a:cubicBezTo>
                      <a:pt x="90" y="20"/>
                      <a:pt x="90" y="20"/>
                      <a:pt x="90" y="20"/>
                    </a:cubicBezTo>
                    <a:cubicBezTo>
                      <a:pt x="89" y="20"/>
                      <a:pt x="89" y="20"/>
                      <a:pt x="89" y="19"/>
                    </a:cubicBezTo>
                    <a:cubicBezTo>
                      <a:pt x="89" y="19"/>
                      <a:pt x="89" y="19"/>
                      <a:pt x="89" y="19"/>
                    </a:cubicBezTo>
                    <a:cubicBezTo>
                      <a:pt x="85" y="8"/>
                      <a:pt x="78" y="3"/>
                      <a:pt x="68" y="3"/>
                    </a:cubicBezTo>
                    <a:cubicBezTo>
                      <a:pt x="68" y="3"/>
                      <a:pt x="68" y="3"/>
                      <a:pt x="68" y="3"/>
                    </a:cubicBezTo>
                    <a:cubicBezTo>
                      <a:pt x="64" y="3"/>
                      <a:pt x="60" y="4"/>
                      <a:pt x="55" y="5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5" y="5"/>
                      <a:pt x="51" y="7"/>
                      <a:pt x="47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3" y="16"/>
                      <a:pt x="39" y="23"/>
                      <a:pt x="39" y="32"/>
                    </a:cubicBezTo>
                    <a:cubicBezTo>
                      <a:pt x="39" y="32"/>
                      <a:pt x="39" y="32"/>
                      <a:pt x="39" y="32"/>
                    </a:cubicBezTo>
                    <a:cubicBezTo>
                      <a:pt x="39" y="33"/>
                      <a:pt x="39" y="35"/>
                      <a:pt x="39" y="37"/>
                    </a:cubicBezTo>
                    <a:cubicBezTo>
                      <a:pt x="39" y="37"/>
                      <a:pt x="39" y="37"/>
                      <a:pt x="39" y="37"/>
                    </a:cubicBezTo>
                    <a:cubicBezTo>
                      <a:pt x="38" y="37"/>
                      <a:pt x="38" y="37"/>
                      <a:pt x="38" y="37"/>
                    </a:cubicBezTo>
                    <a:cubicBezTo>
                      <a:pt x="39" y="36"/>
                      <a:pt x="39" y="36"/>
                      <a:pt x="39" y="36"/>
                    </a:cubicBezTo>
                    <a:cubicBezTo>
                      <a:pt x="38" y="37"/>
                      <a:pt x="38" y="37"/>
                      <a:pt x="38" y="37"/>
                    </a:cubicBezTo>
                    <a:cubicBezTo>
                      <a:pt x="39" y="37"/>
                      <a:pt x="39" y="37"/>
                      <a:pt x="39" y="37"/>
                    </a:cubicBezTo>
                    <a:cubicBezTo>
                      <a:pt x="39" y="38"/>
                      <a:pt x="39" y="38"/>
                      <a:pt x="38" y="38"/>
                    </a:cubicBezTo>
                    <a:cubicBezTo>
                      <a:pt x="38" y="38"/>
                      <a:pt x="38" y="38"/>
                      <a:pt x="38" y="38"/>
                    </a:cubicBezTo>
                    <a:cubicBezTo>
                      <a:pt x="38" y="39"/>
                      <a:pt x="37" y="39"/>
                      <a:pt x="36" y="38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36" y="37"/>
                      <a:pt x="35" y="37"/>
                      <a:pt x="34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2" y="36"/>
                      <a:pt x="29" y="35"/>
                      <a:pt x="24" y="35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3" y="35"/>
                      <a:pt x="22" y="35"/>
                      <a:pt x="22" y="35"/>
                    </a:cubicBezTo>
                    <a:cubicBezTo>
                      <a:pt x="22" y="35"/>
                      <a:pt x="22" y="35"/>
                      <a:pt x="22" y="35"/>
                    </a:cubicBezTo>
                    <a:cubicBezTo>
                      <a:pt x="16" y="35"/>
                      <a:pt x="12" y="38"/>
                      <a:pt x="9" y="41"/>
                    </a:cubicBezTo>
                    <a:cubicBezTo>
                      <a:pt x="9" y="41"/>
                      <a:pt x="9" y="41"/>
                      <a:pt x="9" y="41"/>
                    </a:cubicBezTo>
                    <a:cubicBezTo>
                      <a:pt x="6" y="44"/>
                      <a:pt x="5" y="47"/>
                      <a:pt x="5" y="47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4" y="49"/>
                      <a:pt x="3" y="51"/>
                      <a:pt x="3" y="54"/>
                    </a:cubicBezTo>
                    <a:cubicBezTo>
                      <a:pt x="3" y="54"/>
                      <a:pt x="3" y="54"/>
                      <a:pt x="3" y="54"/>
                    </a:cubicBezTo>
                    <a:cubicBezTo>
                      <a:pt x="3" y="66"/>
                      <a:pt x="16" y="78"/>
                      <a:pt x="29" y="78"/>
                    </a:cubicBezTo>
                    <a:cubicBezTo>
                      <a:pt x="29" y="78"/>
                      <a:pt x="29" y="78"/>
                      <a:pt x="29" y="78"/>
                    </a:cubicBezTo>
                    <a:cubicBezTo>
                      <a:pt x="30" y="78"/>
                      <a:pt x="31" y="78"/>
                      <a:pt x="33" y="77"/>
                    </a:cubicBezTo>
                    <a:cubicBezTo>
                      <a:pt x="33" y="77"/>
                      <a:pt x="33" y="77"/>
                      <a:pt x="33" y="77"/>
                    </a:cubicBezTo>
                    <a:cubicBezTo>
                      <a:pt x="33" y="77"/>
                      <a:pt x="33" y="77"/>
                      <a:pt x="33" y="77"/>
                    </a:cubicBezTo>
                    <a:cubicBezTo>
                      <a:pt x="33" y="77"/>
                      <a:pt x="33" y="77"/>
                      <a:pt x="33" y="77"/>
                    </a:cubicBezTo>
                    <a:cubicBezTo>
                      <a:pt x="34" y="77"/>
                      <a:pt x="34" y="77"/>
                      <a:pt x="34" y="7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2" name="Freeform 184"/>
              <p:cNvSpPr>
                <a:spLocks/>
              </p:cNvSpPr>
              <p:nvPr/>
            </p:nvSpPr>
            <p:spPr bwMode="auto">
              <a:xfrm>
                <a:off x="4447" y="2018"/>
                <a:ext cx="251" cy="201"/>
              </a:xfrm>
              <a:custGeom>
                <a:avLst/>
                <a:gdLst>
                  <a:gd name="T0" fmla="*/ 29 w 106"/>
                  <a:gd name="T1" fmla="*/ 27 h 85"/>
                  <a:gd name="T2" fmla="*/ 41 w 106"/>
                  <a:gd name="T3" fmla="*/ 4 h 85"/>
                  <a:gd name="T4" fmla="*/ 66 w 106"/>
                  <a:gd name="T5" fmla="*/ 14 h 85"/>
                  <a:gd name="T6" fmla="*/ 92 w 106"/>
                  <a:gd name="T7" fmla="*/ 8 h 85"/>
                  <a:gd name="T8" fmla="*/ 93 w 106"/>
                  <a:gd name="T9" fmla="*/ 33 h 85"/>
                  <a:gd name="T10" fmla="*/ 102 w 106"/>
                  <a:gd name="T11" fmla="*/ 57 h 85"/>
                  <a:gd name="T12" fmla="*/ 70 w 106"/>
                  <a:gd name="T13" fmla="*/ 61 h 85"/>
                  <a:gd name="T14" fmla="*/ 26 w 106"/>
                  <a:gd name="T15" fmla="*/ 56 h 85"/>
                  <a:gd name="T16" fmla="*/ 5 w 106"/>
                  <a:gd name="T17" fmla="*/ 33 h 85"/>
                  <a:gd name="T18" fmla="*/ 18 w 106"/>
                  <a:gd name="T19" fmla="*/ 24 h 85"/>
                  <a:gd name="T20" fmla="*/ 29 w 106"/>
                  <a:gd name="T21" fmla="*/ 27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6" h="85">
                    <a:moveTo>
                      <a:pt x="29" y="27"/>
                    </a:moveTo>
                    <a:cubicBezTo>
                      <a:pt x="27" y="11"/>
                      <a:pt x="41" y="4"/>
                      <a:pt x="41" y="4"/>
                    </a:cubicBezTo>
                    <a:cubicBezTo>
                      <a:pt x="53" y="0"/>
                      <a:pt x="62" y="3"/>
                      <a:pt x="66" y="14"/>
                    </a:cubicBezTo>
                    <a:cubicBezTo>
                      <a:pt x="72" y="8"/>
                      <a:pt x="84" y="4"/>
                      <a:pt x="92" y="8"/>
                    </a:cubicBezTo>
                    <a:cubicBezTo>
                      <a:pt x="102" y="13"/>
                      <a:pt x="101" y="28"/>
                      <a:pt x="93" y="33"/>
                    </a:cubicBezTo>
                    <a:cubicBezTo>
                      <a:pt x="105" y="32"/>
                      <a:pt x="106" y="49"/>
                      <a:pt x="102" y="57"/>
                    </a:cubicBezTo>
                    <a:cubicBezTo>
                      <a:pt x="98" y="66"/>
                      <a:pt x="81" y="70"/>
                      <a:pt x="70" y="61"/>
                    </a:cubicBezTo>
                    <a:cubicBezTo>
                      <a:pt x="70" y="80"/>
                      <a:pt x="25" y="85"/>
                      <a:pt x="26" y="56"/>
                    </a:cubicBezTo>
                    <a:cubicBezTo>
                      <a:pt x="14" y="59"/>
                      <a:pt x="0" y="46"/>
                      <a:pt x="5" y="33"/>
                    </a:cubicBezTo>
                    <a:cubicBezTo>
                      <a:pt x="5" y="33"/>
                      <a:pt x="9" y="25"/>
                      <a:pt x="18" y="24"/>
                    </a:cubicBezTo>
                    <a:cubicBezTo>
                      <a:pt x="27" y="24"/>
                      <a:pt x="29" y="27"/>
                      <a:pt x="29" y="27"/>
                    </a:cubicBezTo>
                    <a:close/>
                  </a:path>
                </a:pathLst>
              </a:custGeom>
              <a:solidFill>
                <a:srgbClr val="C2E8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3" name="Freeform 185"/>
              <p:cNvSpPr>
                <a:spLocks noEditPoints="1"/>
              </p:cNvSpPr>
              <p:nvPr/>
            </p:nvSpPr>
            <p:spPr bwMode="auto">
              <a:xfrm>
                <a:off x="4454" y="2020"/>
                <a:ext cx="244" cy="183"/>
              </a:xfrm>
              <a:custGeom>
                <a:avLst/>
                <a:gdLst>
                  <a:gd name="T0" fmla="*/ 22 w 103"/>
                  <a:gd name="T1" fmla="*/ 57 h 77"/>
                  <a:gd name="T2" fmla="*/ 20 w 103"/>
                  <a:gd name="T3" fmla="*/ 57 h 77"/>
                  <a:gd name="T4" fmla="*/ 0 w 103"/>
                  <a:gd name="T5" fmla="*/ 38 h 77"/>
                  <a:gd name="T6" fmla="*/ 1 w 103"/>
                  <a:gd name="T7" fmla="*/ 32 h 77"/>
                  <a:gd name="T8" fmla="*/ 15 w 103"/>
                  <a:gd name="T9" fmla="*/ 22 h 77"/>
                  <a:gd name="T10" fmla="*/ 16 w 103"/>
                  <a:gd name="T11" fmla="*/ 22 h 77"/>
                  <a:gd name="T12" fmla="*/ 24 w 103"/>
                  <a:gd name="T13" fmla="*/ 23 h 77"/>
                  <a:gd name="T14" fmla="*/ 24 w 103"/>
                  <a:gd name="T15" fmla="*/ 22 h 77"/>
                  <a:gd name="T16" fmla="*/ 38 w 103"/>
                  <a:gd name="T17" fmla="*/ 2 h 77"/>
                  <a:gd name="T18" fmla="*/ 47 w 103"/>
                  <a:gd name="T19" fmla="*/ 0 h 77"/>
                  <a:gd name="T20" fmla="*/ 64 w 103"/>
                  <a:gd name="T21" fmla="*/ 11 h 77"/>
                  <a:gd name="T22" fmla="*/ 82 w 103"/>
                  <a:gd name="T23" fmla="*/ 4 h 77"/>
                  <a:gd name="T24" fmla="*/ 90 w 103"/>
                  <a:gd name="T25" fmla="*/ 6 h 77"/>
                  <a:gd name="T26" fmla="*/ 98 w 103"/>
                  <a:gd name="T27" fmla="*/ 19 h 77"/>
                  <a:gd name="T28" fmla="*/ 93 w 103"/>
                  <a:gd name="T29" fmla="*/ 31 h 77"/>
                  <a:gd name="T30" fmla="*/ 103 w 103"/>
                  <a:gd name="T31" fmla="*/ 46 h 77"/>
                  <a:gd name="T32" fmla="*/ 100 w 103"/>
                  <a:gd name="T33" fmla="*/ 57 h 77"/>
                  <a:gd name="T34" fmla="*/ 82 w 103"/>
                  <a:gd name="T35" fmla="*/ 66 h 77"/>
                  <a:gd name="T36" fmla="*/ 68 w 103"/>
                  <a:gd name="T37" fmla="*/ 62 h 77"/>
                  <a:gd name="T38" fmla="*/ 44 w 103"/>
                  <a:gd name="T39" fmla="*/ 77 h 77"/>
                  <a:gd name="T40" fmla="*/ 29 w 103"/>
                  <a:gd name="T41" fmla="*/ 72 h 77"/>
                  <a:gd name="T42" fmla="*/ 25 w 103"/>
                  <a:gd name="T43" fmla="*/ 55 h 77"/>
                  <a:gd name="T44" fmla="*/ 25 w 103"/>
                  <a:gd name="T45" fmla="*/ 56 h 77"/>
                  <a:gd name="T46" fmla="*/ 44 w 103"/>
                  <a:gd name="T47" fmla="*/ 74 h 77"/>
                  <a:gd name="T48" fmla="*/ 65 w 103"/>
                  <a:gd name="T49" fmla="*/ 60 h 77"/>
                  <a:gd name="T50" fmla="*/ 66 w 103"/>
                  <a:gd name="T51" fmla="*/ 58 h 77"/>
                  <a:gd name="T52" fmla="*/ 68 w 103"/>
                  <a:gd name="T53" fmla="*/ 58 h 77"/>
                  <a:gd name="T54" fmla="*/ 82 w 103"/>
                  <a:gd name="T55" fmla="*/ 63 h 77"/>
                  <a:gd name="T56" fmla="*/ 98 w 103"/>
                  <a:gd name="T57" fmla="*/ 56 h 77"/>
                  <a:gd name="T58" fmla="*/ 100 w 103"/>
                  <a:gd name="T59" fmla="*/ 46 h 77"/>
                  <a:gd name="T60" fmla="*/ 91 w 103"/>
                  <a:gd name="T61" fmla="*/ 34 h 77"/>
                  <a:gd name="T62" fmla="*/ 90 w 103"/>
                  <a:gd name="T63" fmla="*/ 34 h 77"/>
                  <a:gd name="T64" fmla="*/ 88 w 103"/>
                  <a:gd name="T65" fmla="*/ 33 h 77"/>
                  <a:gd name="T66" fmla="*/ 89 w 103"/>
                  <a:gd name="T67" fmla="*/ 31 h 77"/>
                  <a:gd name="T68" fmla="*/ 95 w 103"/>
                  <a:gd name="T69" fmla="*/ 19 h 77"/>
                  <a:gd name="T70" fmla="*/ 89 w 103"/>
                  <a:gd name="T71" fmla="*/ 8 h 77"/>
                  <a:gd name="T72" fmla="*/ 82 w 103"/>
                  <a:gd name="T73" fmla="*/ 7 h 77"/>
                  <a:gd name="T74" fmla="*/ 64 w 103"/>
                  <a:gd name="T75" fmla="*/ 14 h 77"/>
                  <a:gd name="T76" fmla="*/ 62 w 103"/>
                  <a:gd name="T77" fmla="*/ 15 h 77"/>
                  <a:gd name="T78" fmla="*/ 61 w 103"/>
                  <a:gd name="T79" fmla="*/ 14 h 77"/>
                  <a:gd name="T80" fmla="*/ 47 w 103"/>
                  <a:gd name="T81" fmla="*/ 3 h 77"/>
                  <a:gd name="T82" fmla="*/ 39 w 103"/>
                  <a:gd name="T83" fmla="*/ 4 h 77"/>
                  <a:gd name="T84" fmla="*/ 33 w 103"/>
                  <a:gd name="T85" fmla="*/ 9 h 77"/>
                  <a:gd name="T86" fmla="*/ 27 w 103"/>
                  <a:gd name="T87" fmla="*/ 22 h 77"/>
                  <a:gd name="T88" fmla="*/ 28 w 103"/>
                  <a:gd name="T89" fmla="*/ 26 h 77"/>
                  <a:gd name="T90" fmla="*/ 26 w 103"/>
                  <a:gd name="T91" fmla="*/ 26 h 77"/>
                  <a:gd name="T92" fmla="*/ 26 w 103"/>
                  <a:gd name="T93" fmla="*/ 26 h 77"/>
                  <a:gd name="T94" fmla="*/ 27 w 103"/>
                  <a:gd name="T95" fmla="*/ 27 h 77"/>
                  <a:gd name="T96" fmla="*/ 25 w 103"/>
                  <a:gd name="T97" fmla="*/ 27 h 77"/>
                  <a:gd name="T98" fmla="*/ 25 w 103"/>
                  <a:gd name="T99" fmla="*/ 27 h 77"/>
                  <a:gd name="T100" fmla="*/ 24 w 103"/>
                  <a:gd name="T101" fmla="*/ 26 h 77"/>
                  <a:gd name="T102" fmla="*/ 16 w 103"/>
                  <a:gd name="T103" fmla="*/ 25 h 77"/>
                  <a:gd name="T104" fmla="*/ 15 w 103"/>
                  <a:gd name="T105" fmla="*/ 25 h 77"/>
                  <a:gd name="T106" fmla="*/ 7 w 103"/>
                  <a:gd name="T107" fmla="*/ 29 h 77"/>
                  <a:gd name="T108" fmla="*/ 4 w 103"/>
                  <a:gd name="T109" fmla="*/ 33 h 77"/>
                  <a:gd name="T110" fmla="*/ 3 w 103"/>
                  <a:gd name="T111" fmla="*/ 38 h 77"/>
                  <a:gd name="T112" fmla="*/ 20 w 103"/>
                  <a:gd name="T113" fmla="*/ 54 h 77"/>
                  <a:gd name="T114" fmla="*/ 23 w 103"/>
                  <a:gd name="T115" fmla="*/ 54 h 77"/>
                  <a:gd name="T116" fmla="*/ 23 w 103"/>
                  <a:gd name="T117" fmla="*/ 54 h 77"/>
                  <a:gd name="T118" fmla="*/ 24 w 103"/>
                  <a:gd name="T119" fmla="*/ 54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3" h="77">
                    <a:moveTo>
                      <a:pt x="29" y="72"/>
                    </a:moveTo>
                    <a:cubicBezTo>
                      <a:pt x="25" y="69"/>
                      <a:pt x="22" y="64"/>
                      <a:pt x="22" y="57"/>
                    </a:cubicBezTo>
                    <a:cubicBezTo>
                      <a:pt x="22" y="57"/>
                      <a:pt x="22" y="57"/>
                      <a:pt x="22" y="57"/>
                    </a:cubicBezTo>
                    <a:cubicBezTo>
                      <a:pt x="21" y="57"/>
                      <a:pt x="20" y="57"/>
                      <a:pt x="20" y="57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10" y="57"/>
                      <a:pt x="0" y="4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6"/>
                      <a:pt x="0" y="34"/>
                      <a:pt x="1" y="32"/>
                    </a:cubicBezTo>
                    <a:cubicBezTo>
                      <a:pt x="1" y="32"/>
                      <a:pt x="1" y="32"/>
                      <a:pt x="1" y="32"/>
                    </a:cubicBezTo>
                    <a:cubicBezTo>
                      <a:pt x="1" y="32"/>
                      <a:pt x="5" y="22"/>
                      <a:pt x="15" y="22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5" y="22"/>
                      <a:pt x="16" y="22"/>
                      <a:pt x="16" y="22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20" y="22"/>
                      <a:pt x="23" y="22"/>
                      <a:pt x="24" y="23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24" y="23"/>
                      <a:pt x="24" y="23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8"/>
                      <a:pt x="37" y="2"/>
                      <a:pt x="38" y="2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41" y="0"/>
                      <a:pt x="44" y="0"/>
                      <a:pt x="4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5" y="0"/>
                      <a:pt x="61" y="3"/>
                      <a:pt x="64" y="11"/>
                    </a:cubicBezTo>
                    <a:cubicBezTo>
                      <a:pt x="64" y="11"/>
                      <a:pt x="64" y="11"/>
                      <a:pt x="64" y="11"/>
                    </a:cubicBezTo>
                    <a:cubicBezTo>
                      <a:pt x="68" y="7"/>
                      <a:pt x="75" y="4"/>
                      <a:pt x="82" y="4"/>
                    </a:cubicBezTo>
                    <a:cubicBezTo>
                      <a:pt x="82" y="4"/>
                      <a:pt x="82" y="4"/>
                      <a:pt x="82" y="4"/>
                    </a:cubicBezTo>
                    <a:cubicBezTo>
                      <a:pt x="85" y="4"/>
                      <a:pt x="88" y="4"/>
                      <a:pt x="90" y="6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5" y="8"/>
                      <a:pt x="98" y="14"/>
                      <a:pt x="98" y="19"/>
                    </a:cubicBezTo>
                    <a:cubicBezTo>
                      <a:pt x="98" y="19"/>
                      <a:pt x="98" y="19"/>
                      <a:pt x="98" y="19"/>
                    </a:cubicBezTo>
                    <a:cubicBezTo>
                      <a:pt x="98" y="23"/>
                      <a:pt x="96" y="28"/>
                      <a:pt x="93" y="31"/>
                    </a:cubicBezTo>
                    <a:cubicBezTo>
                      <a:pt x="93" y="31"/>
                      <a:pt x="93" y="31"/>
                      <a:pt x="93" y="31"/>
                    </a:cubicBezTo>
                    <a:cubicBezTo>
                      <a:pt x="100" y="32"/>
                      <a:pt x="103" y="39"/>
                      <a:pt x="103" y="46"/>
                    </a:cubicBezTo>
                    <a:cubicBezTo>
                      <a:pt x="103" y="46"/>
                      <a:pt x="103" y="46"/>
                      <a:pt x="103" y="46"/>
                    </a:cubicBezTo>
                    <a:cubicBezTo>
                      <a:pt x="103" y="50"/>
                      <a:pt x="102" y="54"/>
                      <a:pt x="100" y="57"/>
                    </a:cubicBezTo>
                    <a:cubicBezTo>
                      <a:pt x="100" y="57"/>
                      <a:pt x="100" y="57"/>
                      <a:pt x="100" y="57"/>
                    </a:cubicBezTo>
                    <a:cubicBezTo>
                      <a:pt x="97" y="63"/>
                      <a:pt x="90" y="66"/>
                      <a:pt x="82" y="66"/>
                    </a:cubicBezTo>
                    <a:cubicBezTo>
                      <a:pt x="82" y="66"/>
                      <a:pt x="82" y="66"/>
                      <a:pt x="82" y="66"/>
                    </a:cubicBezTo>
                    <a:cubicBezTo>
                      <a:pt x="77" y="66"/>
                      <a:pt x="72" y="65"/>
                      <a:pt x="68" y="62"/>
                    </a:cubicBezTo>
                    <a:cubicBezTo>
                      <a:pt x="68" y="62"/>
                      <a:pt x="68" y="62"/>
                      <a:pt x="68" y="62"/>
                    </a:cubicBezTo>
                    <a:cubicBezTo>
                      <a:pt x="66" y="72"/>
                      <a:pt x="55" y="77"/>
                      <a:pt x="44" y="77"/>
                    </a:cubicBezTo>
                    <a:cubicBezTo>
                      <a:pt x="44" y="77"/>
                      <a:pt x="44" y="77"/>
                      <a:pt x="44" y="77"/>
                    </a:cubicBezTo>
                    <a:cubicBezTo>
                      <a:pt x="39" y="77"/>
                      <a:pt x="33" y="76"/>
                      <a:pt x="29" y="72"/>
                    </a:cubicBezTo>
                    <a:close/>
                    <a:moveTo>
                      <a:pt x="24" y="54"/>
                    </a:moveTo>
                    <a:cubicBezTo>
                      <a:pt x="24" y="54"/>
                      <a:pt x="25" y="55"/>
                      <a:pt x="25" y="55"/>
                    </a:cubicBezTo>
                    <a:cubicBezTo>
                      <a:pt x="25" y="55"/>
                      <a:pt x="25" y="55"/>
                      <a:pt x="25" y="55"/>
                    </a:cubicBezTo>
                    <a:cubicBezTo>
                      <a:pt x="25" y="56"/>
                      <a:pt x="25" y="56"/>
                      <a:pt x="25" y="56"/>
                    </a:cubicBezTo>
                    <a:cubicBezTo>
                      <a:pt x="25" y="56"/>
                      <a:pt x="25" y="56"/>
                      <a:pt x="25" y="56"/>
                    </a:cubicBezTo>
                    <a:cubicBezTo>
                      <a:pt x="25" y="69"/>
                      <a:pt x="34" y="74"/>
                      <a:pt x="44" y="74"/>
                    </a:cubicBezTo>
                    <a:cubicBezTo>
                      <a:pt x="44" y="74"/>
                      <a:pt x="44" y="74"/>
                      <a:pt x="44" y="74"/>
                    </a:cubicBezTo>
                    <a:cubicBezTo>
                      <a:pt x="55" y="74"/>
                      <a:pt x="65" y="68"/>
                      <a:pt x="65" y="60"/>
                    </a:cubicBezTo>
                    <a:cubicBezTo>
                      <a:pt x="65" y="60"/>
                      <a:pt x="65" y="60"/>
                      <a:pt x="65" y="60"/>
                    </a:cubicBezTo>
                    <a:cubicBezTo>
                      <a:pt x="65" y="59"/>
                      <a:pt x="66" y="59"/>
                      <a:pt x="66" y="58"/>
                    </a:cubicBezTo>
                    <a:cubicBezTo>
                      <a:pt x="66" y="58"/>
                      <a:pt x="66" y="58"/>
                      <a:pt x="66" y="58"/>
                    </a:cubicBezTo>
                    <a:cubicBezTo>
                      <a:pt x="67" y="58"/>
                      <a:pt x="67" y="58"/>
                      <a:pt x="68" y="58"/>
                    </a:cubicBezTo>
                    <a:cubicBezTo>
                      <a:pt x="68" y="58"/>
                      <a:pt x="68" y="58"/>
                      <a:pt x="68" y="58"/>
                    </a:cubicBezTo>
                    <a:cubicBezTo>
                      <a:pt x="72" y="62"/>
                      <a:pt x="77" y="63"/>
                      <a:pt x="82" y="63"/>
                    </a:cubicBezTo>
                    <a:cubicBezTo>
                      <a:pt x="82" y="63"/>
                      <a:pt x="82" y="63"/>
                      <a:pt x="82" y="63"/>
                    </a:cubicBezTo>
                    <a:cubicBezTo>
                      <a:pt x="89" y="63"/>
                      <a:pt x="95" y="60"/>
                      <a:pt x="98" y="56"/>
                    </a:cubicBezTo>
                    <a:cubicBezTo>
                      <a:pt x="98" y="56"/>
                      <a:pt x="98" y="56"/>
                      <a:pt x="98" y="56"/>
                    </a:cubicBezTo>
                    <a:cubicBezTo>
                      <a:pt x="99" y="53"/>
                      <a:pt x="100" y="50"/>
                      <a:pt x="100" y="46"/>
                    </a:cubicBezTo>
                    <a:cubicBezTo>
                      <a:pt x="100" y="46"/>
                      <a:pt x="100" y="46"/>
                      <a:pt x="100" y="46"/>
                    </a:cubicBezTo>
                    <a:cubicBezTo>
                      <a:pt x="99" y="39"/>
                      <a:pt x="97" y="34"/>
                      <a:pt x="91" y="34"/>
                    </a:cubicBezTo>
                    <a:cubicBezTo>
                      <a:pt x="91" y="34"/>
                      <a:pt x="91" y="34"/>
                      <a:pt x="91" y="34"/>
                    </a:cubicBezTo>
                    <a:cubicBezTo>
                      <a:pt x="91" y="34"/>
                      <a:pt x="90" y="34"/>
                      <a:pt x="90" y="34"/>
                    </a:cubicBezTo>
                    <a:cubicBezTo>
                      <a:pt x="90" y="34"/>
                      <a:pt x="90" y="34"/>
                      <a:pt x="90" y="34"/>
                    </a:cubicBezTo>
                    <a:cubicBezTo>
                      <a:pt x="89" y="34"/>
                      <a:pt x="88" y="33"/>
                      <a:pt x="88" y="33"/>
                    </a:cubicBezTo>
                    <a:cubicBezTo>
                      <a:pt x="88" y="33"/>
                      <a:pt x="88" y="33"/>
                      <a:pt x="88" y="33"/>
                    </a:cubicBezTo>
                    <a:cubicBezTo>
                      <a:pt x="88" y="32"/>
                      <a:pt x="88" y="31"/>
                      <a:pt x="89" y="31"/>
                    </a:cubicBezTo>
                    <a:cubicBezTo>
                      <a:pt x="89" y="31"/>
                      <a:pt x="89" y="31"/>
                      <a:pt x="89" y="31"/>
                    </a:cubicBezTo>
                    <a:cubicBezTo>
                      <a:pt x="92" y="29"/>
                      <a:pt x="95" y="24"/>
                      <a:pt x="95" y="19"/>
                    </a:cubicBezTo>
                    <a:cubicBezTo>
                      <a:pt x="95" y="19"/>
                      <a:pt x="95" y="19"/>
                      <a:pt x="95" y="19"/>
                    </a:cubicBezTo>
                    <a:cubicBezTo>
                      <a:pt x="95" y="15"/>
                      <a:pt x="93" y="10"/>
                      <a:pt x="89" y="8"/>
                    </a:cubicBezTo>
                    <a:cubicBezTo>
                      <a:pt x="89" y="8"/>
                      <a:pt x="89" y="8"/>
                      <a:pt x="89" y="8"/>
                    </a:cubicBezTo>
                    <a:cubicBezTo>
                      <a:pt x="87" y="7"/>
                      <a:pt x="85" y="7"/>
                      <a:pt x="82" y="7"/>
                    </a:cubicBezTo>
                    <a:cubicBezTo>
                      <a:pt x="82" y="7"/>
                      <a:pt x="82" y="7"/>
                      <a:pt x="82" y="7"/>
                    </a:cubicBezTo>
                    <a:cubicBezTo>
                      <a:pt x="75" y="7"/>
                      <a:pt x="68" y="10"/>
                      <a:pt x="64" y="14"/>
                    </a:cubicBezTo>
                    <a:cubicBezTo>
                      <a:pt x="64" y="14"/>
                      <a:pt x="64" y="14"/>
                      <a:pt x="64" y="14"/>
                    </a:cubicBezTo>
                    <a:cubicBezTo>
                      <a:pt x="64" y="15"/>
                      <a:pt x="63" y="15"/>
                      <a:pt x="62" y="15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5"/>
                      <a:pt x="62" y="14"/>
                      <a:pt x="61" y="14"/>
                    </a:cubicBezTo>
                    <a:cubicBezTo>
                      <a:pt x="61" y="14"/>
                      <a:pt x="61" y="14"/>
                      <a:pt x="61" y="14"/>
                    </a:cubicBezTo>
                    <a:cubicBezTo>
                      <a:pt x="59" y="6"/>
                      <a:pt x="54" y="3"/>
                      <a:pt x="47" y="3"/>
                    </a:cubicBezTo>
                    <a:cubicBezTo>
                      <a:pt x="47" y="3"/>
                      <a:pt x="47" y="3"/>
                      <a:pt x="47" y="3"/>
                    </a:cubicBezTo>
                    <a:cubicBezTo>
                      <a:pt x="45" y="3"/>
                      <a:pt x="42" y="3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6" y="6"/>
                      <a:pt x="33" y="9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0" y="12"/>
                      <a:pt x="27" y="16"/>
                      <a:pt x="27" y="22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7" y="23"/>
                      <a:pt x="27" y="25"/>
                      <a:pt x="28" y="26"/>
                    </a:cubicBezTo>
                    <a:cubicBezTo>
                      <a:pt x="28" y="26"/>
                      <a:pt x="28" y="26"/>
                      <a:pt x="28" y="26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8" y="26"/>
                      <a:pt x="28" y="26"/>
                      <a:pt x="28" y="26"/>
                    </a:cubicBezTo>
                    <a:cubicBezTo>
                      <a:pt x="28" y="27"/>
                      <a:pt x="27" y="27"/>
                      <a:pt x="27" y="27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6" y="28"/>
                      <a:pt x="25" y="28"/>
                      <a:pt x="25" y="27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5" y="27"/>
                      <a:pt x="24" y="26"/>
                      <a:pt x="24" y="26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2" y="25"/>
                      <a:pt x="20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1" y="25"/>
                      <a:pt x="8" y="27"/>
                      <a:pt x="7" y="29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5" y="31"/>
                      <a:pt x="4" y="33"/>
                      <a:pt x="4" y="33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3" y="35"/>
                      <a:pt x="3" y="36"/>
                      <a:pt x="3" y="38"/>
                    </a:cubicBezTo>
                    <a:cubicBezTo>
                      <a:pt x="3" y="38"/>
                      <a:pt x="3" y="38"/>
                      <a:pt x="3" y="38"/>
                    </a:cubicBezTo>
                    <a:cubicBezTo>
                      <a:pt x="3" y="46"/>
                      <a:pt x="12" y="54"/>
                      <a:pt x="20" y="54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21" y="54"/>
                      <a:pt x="22" y="54"/>
                      <a:pt x="23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4"/>
                      <a:pt x="24" y="54"/>
                      <a:pt x="24" y="54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4" name="Freeform 186"/>
              <p:cNvSpPr>
                <a:spLocks/>
              </p:cNvSpPr>
              <p:nvPr/>
            </p:nvSpPr>
            <p:spPr bwMode="auto">
              <a:xfrm>
                <a:off x="2925" y="1949"/>
                <a:ext cx="386" cy="296"/>
              </a:xfrm>
              <a:custGeom>
                <a:avLst/>
                <a:gdLst>
                  <a:gd name="T0" fmla="*/ 50 w 163"/>
                  <a:gd name="T1" fmla="*/ 33 h 125"/>
                  <a:gd name="T2" fmla="*/ 75 w 163"/>
                  <a:gd name="T3" fmla="*/ 3 h 125"/>
                  <a:gd name="T4" fmla="*/ 108 w 163"/>
                  <a:gd name="T5" fmla="*/ 26 h 125"/>
                  <a:gd name="T6" fmla="*/ 150 w 163"/>
                  <a:gd name="T7" fmla="*/ 25 h 125"/>
                  <a:gd name="T8" fmla="*/ 142 w 163"/>
                  <a:gd name="T9" fmla="*/ 63 h 125"/>
                  <a:gd name="T10" fmla="*/ 147 w 163"/>
                  <a:gd name="T11" fmla="*/ 102 h 125"/>
                  <a:gd name="T12" fmla="*/ 99 w 163"/>
                  <a:gd name="T13" fmla="*/ 96 h 125"/>
                  <a:gd name="T14" fmla="*/ 35 w 163"/>
                  <a:gd name="T15" fmla="*/ 75 h 125"/>
                  <a:gd name="T16" fmla="*/ 12 w 163"/>
                  <a:gd name="T17" fmla="*/ 35 h 125"/>
                  <a:gd name="T18" fmla="*/ 34 w 163"/>
                  <a:gd name="T19" fmla="*/ 25 h 125"/>
                  <a:gd name="T20" fmla="*/ 50 w 163"/>
                  <a:gd name="T21" fmla="*/ 3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3" h="125">
                    <a:moveTo>
                      <a:pt x="50" y="33"/>
                    </a:moveTo>
                    <a:cubicBezTo>
                      <a:pt x="51" y="9"/>
                      <a:pt x="75" y="3"/>
                      <a:pt x="75" y="3"/>
                    </a:cubicBezTo>
                    <a:cubicBezTo>
                      <a:pt x="94" y="0"/>
                      <a:pt x="107" y="8"/>
                      <a:pt x="108" y="26"/>
                    </a:cubicBezTo>
                    <a:cubicBezTo>
                      <a:pt x="119" y="19"/>
                      <a:pt x="139" y="16"/>
                      <a:pt x="150" y="25"/>
                    </a:cubicBezTo>
                    <a:cubicBezTo>
                      <a:pt x="163" y="36"/>
                      <a:pt x="156" y="58"/>
                      <a:pt x="142" y="63"/>
                    </a:cubicBezTo>
                    <a:cubicBezTo>
                      <a:pt x="161" y="64"/>
                      <a:pt x="156" y="91"/>
                      <a:pt x="147" y="102"/>
                    </a:cubicBezTo>
                    <a:cubicBezTo>
                      <a:pt x="138" y="113"/>
                      <a:pt x="112" y="113"/>
                      <a:pt x="99" y="96"/>
                    </a:cubicBezTo>
                    <a:cubicBezTo>
                      <a:pt x="92" y="125"/>
                      <a:pt x="23" y="118"/>
                      <a:pt x="35" y="75"/>
                    </a:cubicBezTo>
                    <a:cubicBezTo>
                      <a:pt x="17" y="76"/>
                      <a:pt x="0" y="52"/>
                      <a:pt x="12" y="35"/>
                    </a:cubicBezTo>
                    <a:cubicBezTo>
                      <a:pt x="12" y="35"/>
                      <a:pt x="21" y="23"/>
                      <a:pt x="34" y="25"/>
                    </a:cubicBezTo>
                    <a:cubicBezTo>
                      <a:pt x="47" y="28"/>
                      <a:pt x="50" y="33"/>
                      <a:pt x="50" y="33"/>
                    </a:cubicBezTo>
                    <a:close/>
                  </a:path>
                </a:pathLst>
              </a:custGeom>
              <a:solidFill>
                <a:srgbClr val="D9C3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5" name="Freeform 187"/>
              <p:cNvSpPr>
                <a:spLocks noEditPoints="1"/>
              </p:cNvSpPr>
              <p:nvPr/>
            </p:nvSpPr>
            <p:spPr bwMode="auto">
              <a:xfrm>
                <a:off x="2940" y="1952"/>
                <a:ext cx="359" cy="270"/>
              </a:xfrm>
              <a:custGeom>
                <a:avLst/>
                <a:gdLst>
                  <a:gd name="T0" fmla="*/ 27 w 152"/>
                  <a:gd name="T1" fmla="*/ 76 h 114"/>
                  <a:gd name="T2" fmla="*/ 0 w 152"/>
                  <a:gd name="T3" fmla="*/ 46 h 114"/>
                  <a:gd name="T4" fmla="*/ 5 w 152"/>
                  <a:gd name="T5" fmla="*/ 33 h 114"/>
                  <a:gd name="T6" fmla="*/ 24 w 152"/>
                  <a:gd name="T7" fmla="*/ 23 h 114"/>
                  <a:gd name="T8" fmla="*/ 28 w 152"/>
                  <a:gd name="T9" fmla="*/ 23 h 114"/>
                  <a:gd name="T10" fmla="*/ 42 w 152"/>
                  <a:gd name="T11" fmla="*/ 29 h 114"/>
                  <a:gd name="T12" fmla="*/ 69 w 152"/>
                  <a:gd name="T13" fmla="*/ 0 h 114"/>
                  <a:gd name="T14" fmla="*/ 75 w 152"/>
                  <a:gd name="T15" fmla="*/ 0 h 114"/>
                  <a:gd name="T16" fmla="*/ 104 w 152"/>
                  <a:gd name="T17" fmla="*/ 22 h 114"/>
                  <a:gd name="T18" fmla="*/ 126 w 152"/>
                  <a:gd name="T19" fmla="*/ 17 h 114"/>
                  <a:gd name="T20" fmla="*/ 145 w 152"/>
                  <a:gd name="T21" fmla="*/ 23 h 114"/>
                  <a:gd name="T22" fmla="*/ 152 w 152"/>
                  <a:gd name="T23" fmla="*/ 39 h 114"/>
                  <a:gd name="T24" fmla="*/ 140 w 152"/>
                  <a:gd name="T25" fmla="*/ 61 h 114"/>
                  <a:gd name="T26" fmla="*/ 151 w 152"/>
                  <a:gd name="T27" fmla="*/ 78 h 114"/>
                  <a:gd name="T28" fmla="*/ 142 w 152"/>
                  <a:gd name="T29" fmla="*/ 102 h 114"/>
                  <a:gd name="T30" fmla="*/ 121 w 152"/>
                  <a:gd name="T31" fmla="*/ 110 h 114"/>
                  <a:gd name="T32" fmla="*/ 93 w 152"/>
                  <a:gd name="T33" fmla="*/ 98 h 114"/>
                  <a:gd name="T34" fmla="*/ 64 w 152"/>
                  <a:gd name="T35" fmla="*/ 114 h 114"/>
                  <a:gd name="T36" fmla="*/ 26 w 152"/>
                  <a:gd name="T37" fmla="*/ 84 h 114"/>
                  <a:gd name="T38" fmla="*/ 29 w 152"/>
                  <a:gd name="T39" fmla="*/ 73 h 114"/>
                  <a:gd name="T40" fmla="*/ 29 w 152"/>
                  <a:gd name="T41" fmla="*/ 73 h 114"/>
                  <a:gd name="T42" fmla="*/ 30 w 152"/>
                  <a:gd name="T43" fmla="*/ 73 h 114"/>
                  <a:gd name="T44" fmla="*/ 31 w 152"/>
                  <a:gd name="T45" fmla="*/ 75 h 114"/>
                  <a:gd name="T46" fmla="*/ 29 w 152"/>
                  <a:gd name="T47" fmla="*/ 84 h 114"/>
                  <a:gd name="T48" fmla="*/ 64 w 152"/>
                  <a:gd name="T49" fmla="*/ 111 h 114"/>
                  <a:gd name="T50" fmla="*/ 91 w 152"/>
                  <a:gd name="T51" fmla="*/ 95 h 114"/>
                  <a:gd name="T52" fmla="*/ 92 w 152"/>
                  <a:gd name="T53" fmla="*/ 94 h 114"/>
                  <a:gd name="T54" fmla="*/ 94 w 152"/>
                  <a:gd name="T55" fmla="*/ 94 h 114"/>
                  <a:gd name="T56" fmla="*/ 121 w 152"/>
                  <a:gd name="T57" fmla="*/ 107 h 114"/>
                  <a:gd name="T58" fmla="*/ 140 w 152"/>
                  <a:gd name="T59" fmla="*/ 100 h 114"/>
                  <a:gd name="T60" fmla="*/ 148 w 152"/>
                  <a:gd name="T61" fmla="*/ 78 h 114"/>
                  <a:gd name="T62" fmla="*/ 135 w 152"/>
                  <a:gd name="T63" fmla="*/ 63 h 114"/>
                  <a:gd name="T64" fmla="*/ 134 w 152"/>
                  <a:gd name="T65" fmla="*/ 62 h 114"/>
                  <a:gd name="T66" fmla="*/ 135 w 152"/>
                  <a:gd name="T67" fmla="*/ 60 h 114"/>
                  <a:gd name="T68" fmla="*/ 149 w 152"/>
                  <a:gd name="T69" fmla="*/ 39 h 114"/>
                  <a:gd name="T70" fmla="*/ 143 w 152"/>
                  <a:gd name="T71" fmla="*/ 25 h 114"/>
                  <a:gd name="T72" fmla="*/ 126 w 152"/>
                  <a:gd name="T73" fmla="*/ 20 h 114"/>
                  <a:gd name="T74" fmla="*/ 103 w 152"/>
                  <a:gd name="T75" fmla="*/ 26 h 114"/>
                  <a:gd name="T76" fmla="*/ 102 w 152"/>
                  <a:gd name="T77" fmla="*/ 26 h 114"/>
                  <a:gd name="T78" fmla="*/ 101 w 152"/>
                  <a:gd name="T79" fmla="*/ 25 h 114"/>
                  <a:gd name="T80" fmla="*/ 75 w 152"/>
                  <a:gd name="T81" fmla="*/ 3 h 114"/>
                  <a:gd name="T82" fmla="*/ 69 w 152"/>
                  <a:gd name="T83" fmla="*/ 3 h 114"/>
                  <a:gd name="T84" fmla="*/ 58 w 152"/>
                  <a:gd name="T85" fmla="*/ 9 h 114"/>
                  <a:gd name="T86" fmla="*/ 45 w 152"/>
                  <a:gd name="T87" fmla="*/ 32 h 114"/>
                  <a:gd name="T88" fmla="*/ 44 w 152"/>
                  <a:gd name="T89" fmla="*/ 34 h 114"/>
                  <a:gd name="T90" fmla="*/ 42 w 152"/>
                  <a:gd name="T91" fmla="*/ 33 h 114"/>
                  <a:gd name="T92" fmla="*/ 42 w 152"/>
                  <a:gd name="T93" fmla="*/ 32 h 114"/>
                  <a:gd name="T94" fmla="*/ 40 w 152"/>
                  <a:gd name="T95" fmla="*/ 30 h 114"/>
                  <a:gd name="T96" fmla="*/ 27 w 152"/>
                  <a:gd name="T97" fmla="*/ 26 h 114"/>
                  <a:gd name="T98" fmla="*/ 24 w 152"/>
                  <a:gd name="T99" fmla="*/ 26 h 114"/>
                  <a:gd name="T100" fmla="*/ 12 w 152"/>
                  <a:gd name="T101" fmla="*/ 30 h 114"/>
                  <a:gd name="T102" fmla="*/ 7 w 152"/>
                  <a:gd name="T103" fmla="*/ 35 h 114"/>
                  <a:gd name="T104" fmla="*/ 3 w 152"/>
                  <a:gd name="T105" fmla="*/ 46 h 114"/>
                  <a:gd name="T106" fmla="*/ 45 w 152"/>
                  <a:gd name="T107" fmla="*/ 31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52" h="114">
                    <a:moveTo>
                      <a:pt x="26" y="84"/>
                    </a:moveTo>
                    <a:cubicBezTo>
                      <a:pt x="26" y="81"/>
                      <a:pt x="27" y="79"/>
                      <a:pt x="27" y="76"/>
                    </a:cubicBezTo>
                    <a:cubicBezTo>
                      <a:pt x="27" y="76"/>
                      <a:pt x="27" y="76"/>
                      <a:pt x="27" y="76"/>
                    </a:cubicBezTo>
                    <a:cubicBezTo>
                      <a:pt x="13" y="75"/>
                      <a:pt x="1" y="61"/>
                      <a:pt x="0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42"/>
                      <a:pt x="2" y="37"/>
                      <a:pt x="5" y="33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5" y="33"/>
                      <a:pt x="12" y="23"/>
                      <a:pt x="24" y="23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26" y="23"/>
                      <a:pt x="27" y="23"/>
                      <a:pt x="28" y="23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36" y="24"/>
                      <a:pt x="40" y="27"/>
                      <a:pt x="42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6" y="6"/>
                      <a:pt x="69" y="0"/>
                      <a:pt x="69" y="0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71" y="0"/>
                      <a:pt x="73" y="0"/>
                      <a:pt x="75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90" y="0"/>
                      <a:pt x="102" y="7"/>
                      <a:pt x="104" y="22"/>
                    </a:cubicBezTo>
                    <a:cubicBezTo>
                      <a:pt x="104" y="22"/>
                      <a:pt x="104" y="22"/>
                      <a:pt x="104" y="22"/>
                    </a:cubicBezTo>
                    <a:cubicBezTo>
                      <a:pt x="110" y="19"/>
                      <a:pt x="118" y="17"/>
                      <a:pt x="126" y="17"/>
                    </a:cubicBezTo>
                    <a:cubicBezTo>
                      <a:pt x="126" y="17"/>
                      <a:pt x="126" y="17"/>
                      <a:pt x="126" y="17"/>
                    </a:cubicBezTo>
                    <a:cubicBezTo>
                      <a:pt x="133" y="17"/>
                      <a:pt x="140" y="19"/>
                      <a:pt x="145" y="23"/>
                    </a:cubicBezTo>
                    <a:cubicBezTo>
                      <a:pt x="145" y="23"/>
                      <a:pt x="145" y="23"/>
                      <a:pt x="145" y="23"/>
                    </a:cubicBezTo>
                    <a:cubicBezTo>
                      <a:pt x="150" y="27"/>
                      <a:pt x="152" y="33"/>
                      <a:pt x="152" y="39"/>
                    </a:cubicBezTo>
                    <a:cubicBezTo>
                      <a:pt x="152" y="39"/>
                      <a:pt x="152" y="39"/>
                      <a:pt x="152" y="39"/>
                    </a:cubicBezTo>
                    <a:cubicBezTo>
                      <a:pt x="152" y="48"/>
                      <a:pt x="148" y="57"/>
                      <a:pt x="140" y="61"/>
                    </a:cubicBezTo>
                    <a:cubicBezTo>
                      <a:pt x="140" y="61"/>
                      <a:pt x="140" y="61"/>
                      <a:pt x="140" y="61"/>
                    </a:cubicBezTo>
                    <a:cubicBezTo>
                      <a:pt x="148" y="64"/>
                      <a:pt x="151" y="71"/>
                      <a:pt x="151" y="78"/>
                    </a:cubicBezTo>
                    <a:cubicBezTo>
                      <a:pt x="151" y="78"/>
                      <a:pt x="151" y="78"/>
                      <a:pt x="151" y="78"/>
                    </a:cubicBezTo>
                    <a:cubicBezTo>
                      <a:pt x="151" y="87"/>
                      <a:pt x="147" y="96"/>
                      <a:pt x="142" y="102"/>
                    </a:cubicBezTo>
                    <a:cubicBezTo>
                      <a:pt x="142" y="102"/>
                      <a:pt x="142" y="102"/>
                      <a:pt x="142" y="102"/>
                    </a:cubicBezTo>
                    <a:cubicBezTo>
                      <a:pt x="138" y="107"/>
                      <a:pt x="130" y="110"/>
                      <a:pt x="121" y="110"/>
                    </a:cubicBezTo>
                    <a:cubicBezTo>
                      <a:pt x="121" y="110"/>
                      <a:pt x="121" y="110"/>
                      <a:pt x="121" y="110"/>
                    </a:cubicBezTo>
                    <a:cubicBezTo>
                      <a:pt x="111" y="110"/>
                      <a:pt x="101" y="107"/>
                      <a:pt x="93" y="98"/>
                    </a:cubicBezTo>
                    <a:cubicBezTo>
                      <a:pt x="93" y="98"/>
                      <a:pt x="93" y="98"/>
                      <a:pt x="93" y="98"/>
                    </a:cubicBezTo>
                    <a:cubicBezTo>
                      <a:pt x="89" y="109"/>
                      <a:pt x="76" y="114"/>
                      <a:pt x="64" y="114"/>
                    </a:cubicBezTo>
                    <a:cubicBezTo>
                      <a:pt x="64" y="114"/>
                      <a:pt x="64" y="114"/>
                      <a:pt x="64" y="114"/>
                    </a:cubicBezTo>
                    <a:cubicBezTo>
                      <a:pt x="46" y="114"/>
                      <a:pt x="26" y="104"/>
                      <a:pt x="26" y="84"/>
                    </a:cubicBezTo>
                    <a:close/>
                    <a:moveTo>
                      <a:pt x="3" y="46"/>
                    </a:moveTo>
                    <a:cubicBezTo>
                      <a:pt x="4" y="60"/>
                      <a:pt x="16" y="73"/>
                      <a:pt x="29" y="73"/>
                    </a:cubicBezTo>
                    <a:cubicBezTo>
                      <a:pt x="29" y="73"/>
                      <a:pt x="29" y="73"/>
                      <a:pt x="29" y="73"/>
                    </a:cubicBezTo>
                    <a:cubicBezTo>
                      <a:pt x="29" y="73"/>
                      <a:pt x="29" y="73"/>
                      <a:pt x="29" y="73"/>
                    </a:cubicBezTo>
                    <a:cubicBezTo>
                      <a:pt x="29" y="73"/>
                      <a:pt x="29" y="73"/>
                      <a:pt x="29" y="73"/>
                    </a:cubicBezTo>
                    <a:cubicBezTo>
                      <a:pt x="30" y="73"/>
                      <a:pt x="30" y="73"/>
                      <a:pt x="30" y="73"/>
                    </a:cubicBezTo>
                    <a:cubicBezTo>
                      <a:pt x="30" y="73"/>
                      <a:pt x="30" y="73"/>
                      <a:pt x="30" y="73"/>
                    </a:cubicBezTo>
                    <a:cubicBezTo>
                      <a:pt x="31" y="74"/>
                      <a:pt x="31" y="74"/>
                      <a:pt x="31" y="75"/>
                    </a:cubicBezTo>
                    <a:cubicBezTo>
                      <a:pt x="31" y="75"/>
                      <a:pt x="31" y="75"/>
                      <a:pt x="31" y="75"/>
                    </a:cubicBezTo>
                    <a:cubicBezTo>
                      <a:pt x="30" y="78"/>
                      <a:pt x="29" y="81"/>
                      <a:pt x="29" y="84"/>
                    </a:cubicBezTo>
                    <a:cubicBezTo>
                      <a:pt x="29" y="84"/>
                      <a:pt x="29" y="84"/>
                      <a:pt x="29" y="84"/>
                    </a:cubicBezTo>
                    <a:cubicBezTo>
                      <a:pt x="29" y="102"/>
                      <a:pt x="47" y="111"/>
                      <a:pt x="64" y="111"/>
                    </a:cubicBezTo>
                    <a:cubicBezTo>
                      <a:pt x="64" y="111"/>
                      <a:pt x="64" y="111"/>
                      <a:pt x="64" y="111"/>
                    </a:cubicBezTo>
                    <a:cubicBezTo>
                      <a:pt x="77" y="111"/>
                      <a:pt x="89" y="106"/>
                      <a:pt x="91" y="95"/>
                    </a:cubicBezTo>
                    <a:cubicBezTo>
                      <a:pt x="91" y="95"/>
                      <a:pt x="91" y="95"/>
                      <a:pt x="91" y="95"/>
                    </a:cubicBezTo>
                    <a:cubicBezTo>
                      <a:pt x="91" y="94"/>
                      <a:pt x="92" y="94"/>
                      <a:pt x="92" y="94"/>
                    </a:cubicBezTo>
                    <a:cubicBezTo>
                      <a:pt x="92" y="94"/>
                      <a:pt x="92" y="94"/>
                      <a:pt x="92" y="94"/>
                    </a:cubicBezTo>
                    <a:cubicBezTo>
                      <a:pt x="93" y="94"/>
                      <a:pt x="94" y="94"/>
                      <a:pt x="94" y="94"/>
                    </a:cubicBezTo>
                    <a:cubicBezTo>
                      <a:pt x="94" y="94"/>
                      <a:pt x="94" y="94"/>
                      <a:pt x="94" y="94"/>
                    </a:cubicBezTo>
                    <a:cubicBezTo>
                      <a:pt x="101" y="103"/>
                      <a:pt x="111" y="107"/>
                      <a:pt x="121" y="107"/>
                    </a:cubicBezTo>
                    <a:cubicBezTo>
                      <a:pt x="121" y="107"/>
                      <a:pt x="121" y="107"/>
                      <a:pt x="121" y="107"/>
                    </a:cubicBezTo>
                    <a:cubicBezTo>
                      <a:pt x="129" y="107"/>
                      <a:pt x="136" y="104"/>
                      <a:pt x="140" y="100"/>
                    </a:cubicBezTo>
                    <a:cubicBezTo>
                      <a:pt x="140" y="100"/>
                      <a:pt x="140" y="100"/>
                      <a:pt x="140" y="100"/>
                    </a:cubicBezTo>
                    <a:cubicBezTo>
                      <a:pt x="144" y="95"/>
                      <a:pt x="148" y="86"/>
                      <a:pt x="148" y="78"/>
                    </a:cubicBezTo>
                    <a:cubicBezTo>
                      <a:pt x="148" y="78"/>
                      <a:pt x="148" y="78"/>
                      <a:pt x="148" y="78"/>
                    </a:cubicBezTo>
                    <a:cubicBezTo>
                      <a:pt x="147" y="70"/>
                      <a:pt x="145" y="64"/>
                      <a:pt x="135" y="63"/>
                    </a:cubicBezTo>
                    <a:cubicBezTo>
                      <a:pt x="135" y="63"/>
                      <a:pt x="135" y="63"/>
                      <a:pt x="135" y="63"/>
                    </a:cubicBezTo>
                    <a:cubicBezTo>
                      <a:pt x="135" y="63"/>
                      <a:pt x="134" y="63"/>
                      <a:pt x="134" y="62"/>
                    </a:cubicBezTo>
                    <a:cubicBezTo>
                      <a:pt x="134" y="62"/>
                      <a:pt x="134" y="62"/>
                      <a:pt x="134" y="62"/>
                    </a:cubicBezTo>
                    <a:cubicBezTo>
                      <a:pt x="134" y="61"/>
                      <a:pt x="134" y="61"/>
                      <a:pt x="135" y="60"/>
                    </a:cubicBezTo>
                    <a:cubicBezTo>
                      <a:pt x="135" y="60"/>
                      <a:pt x="135" y="60"/>
                      <a:pt x="135" y="60"/>
                    </a:cubicBezTo>
                    <a:cubicBezTo>
                      <a:pt x="143" y="58"/>
                      <a:pt x="149" y="48"/>
                      <a:pt x="149" y="39"/>
                    </a:cubicBezTo>
                    <a:cubicBezTo>
                      <a:pt x="149" y="39"/>
                      <a:pt x="149" y="39"/>
                      <a:pt x="149" y="39"/>
                    </a:cubicBezTo>
                    <a:cubicBezTo>
                      <a:pt x="149" y="34"/>
                      <a:pt x="147" y="29"/>
                      <a:pt x="143" y="25"/>
                    </a:cubicBezTo>
                    <a:cubicBezTo>
                      <a:pt x="143" y="25"/>
                      <a:pt x="143" y="25"/>
                      <a:pt x="143" y="25"/>
                    </a:cubicBezTo>
                    <a:cubicBezTo>
                      <a:pt x="139" y="22"/>
                      <a:pt x="132" y="20"/>
                      <a:pt x="126" y="20"/>
                    </a:cubicBezTo>
                    <a:cubicBezTo>
                      <a:pt x="126" y="20"/>
                      <a:pt x="126" y="20"/>
                      <a:pt x="126" y="20"/>
                    </a:cubicBezTo>
                    <a:cubicBezTo>
                      <a:pt x="117" y="20"/>
                      <a:pt x="109" y="23"/>
                      <a:pt x="103" y="26"/>
                    </a:cubicBezTo>
                    <a:cubicBezTo>
                      <a:pt x="103" y="26"/>
                      <a:pt x="103" y="26"/>
                      <a:pt x="103" y="26"/>
                    </a:cubicBezTo>
                    <a:cubicBezTo>
                      <a:pt x="103" y="26"/>
                      <a:pt x="102" y="26"/>
                      <a:pt x="102" y="26"/>
                    </a:cubicBezTo>
                    <a:cubicBezTo>
                      <a:pt x="102" y="26"/>
                      <a:pt x="102" y="26"/>
                      <a:pt x="102" y="26"/>
                    </a:cubicBezTo>
                    <a:cubicBezTo>
                      <a:pt x="101" y="26"/>
                      <a:pt x="101" y="25"/>
                      <a:pt x="101" y="25"/>
                    </a:cubicBezTo>
                    <a:cubicBezTo>
                      <a:pt x="101" y="25"/>
                      <a:pt x="101" y="25"/>
                      <a:pt x="101" y="25"/>
                    </a:cubicBezTo>
                    <a:cubicBezTo>
                      <a:pt x="100" y="10"/>
                      <a:pt x="90" y="3"/>
                      <a:pt x="75" y="3"/>
                    </a:cubicBezTo>
                    <a:cubicBezTo>
                      <a:pt x="75" y="3"/>
                      <a:pt x="75" y="3"/>
                      <a:pt x="75" y="3"/>
                    </a:cubicBezTo>
                    <a:cubicBezTo>
                      <a:pt x="73" y="3"/>
                      <a:pt x="71" y="3"/>
                      <a:pt x="69" y="3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9" y="3"/>
                      <a:pt x="64" y="4"/>
                      <a:pt x="58" y="9"/>
                    </a:cubicBezTo>
                    <a:cubicBezTo>
                      <a:pt x="58" y="9"/>
                      <a:pt x="58" y="9"/>
                      <a:pt x="58" y="9"/>
                    </a:cubicBezTo>
                    <a:cubicBezTo>
                      <a:pt x="52" y="13"/>
                      <a:pt x="46" y="20"/>
                      <a:pt x="45" y="32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5" y="33"/>
                      <a:pt x="44" y="33"/>
                      <a:pt x="44" y="34"/>
                    </a:cubicBezTo>
                    <a:cubicBezTo>
                      <a:pt x="44" y="34"/>
                      <a:pt x="44" y="34"/>
                      <a:pt x="44" y="34"/>
                    </a:cubicBezTo>
                    <a:cubicBezTo>
                      <a:pt x="43" y="34"/>
                      <a:pt x="42" y="33"/>
                      <a:pt x="42" y="33"/>
                    </a:cubicBezTo>
                    <a:cubicBezTo>
                      <a:pt x="42" y="33"/>
                      <a:pt x="42" y="33"/>
                      <a:pt x="42" y="33"/>
                    </a:cubicBezTo>
                    <a:cubicBezTo>
                      <a:pt x="42" y="33"/>
                      <a:pt x="42" y="33"/>
                      <a:pt x="42" y="32"/>
                    </a:cubicBezTo>
                    <a:cubicBezTo>
                      <a:pt x="42" y="32"/>
                      <a:pt x="42" y="32"/>
                      <a:pt x="42" y="32"/>
                    </a:cubicBezTo>
                    <a:cubicBezTo>
                      <a:pt x="41" y="32"/>
                      <a:pt x="41" y="31"/>
                      <a:pt x="40" y="30"/>
                    </a:cubicBezTo>
                    <a:cubicBezTo>
                      <a:pt x="40" y="30"/>
                      <a:pt x="40" y="30"/>
                      <a:pt x="40" y="30"/>
                    </a:cubicBezTo>
                    <a:cubicBezTo>
                      <a:pt x="38" y="29"/>
                      <a:pt x="34" y="27"/>
                      <a:pt x="27" y="26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26" y="26"/>
                      <a:pt x="25" y="26"/>
                      <a:pt x="24" y="26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19" y="26"/>
                      <a:pt x="15" y="28"/>
                      <a:pt x="12" y="30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9" y="32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5" y="38"/>
                      <a:pt x="3" y="42"/>
                      <a:pt x="3" y="46"/>
                    </a:cubicBezTo>
                    <a:close/>
                    <a:moveTo>
                      <a:pt x="44" y="32"/>
                    </a:moveTo>
                    <a:cubicBezTo>
                      <a:pt x="45" y="31"/>
                      <a:pt x="45" y="31"/>
                      <a:pt x="45" y="31"/>
                    </a:cubicBezTo>
                    <a:cubicBezTo>
                      <a:pt x="44" y="32"/>
                      <a:pt x="44" y="32"/>
                      <a:pt x="44" y="32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6" name="Freeform 188"/>
              <p:cNvSpPr>
                <a:spLocks/>
              </p:cNvSpPr>
              <p:nvPr/>
            </p:nvSpPr>
            <p:spPr bwMode="auto">
              <a:xfrm>
                <a:off x="2985" y="2001"/>
                <a:ext cx="267" cy="206"/>
              </a:xfrm>
              <a:custGeom>
                <a:avLst/>
                <a:gdLst>
                  <a:gd name="T0" fmla="*/ 34 w 113"/>
                  <a:gd name="T1" fmla="*/ 23 h 87"/>
                  <a:gd name="T2" fmla="*/ 52 w 113"/>
                  <a:gd name="T3" fmla="*/ 2 h 87"/>
                  <a:gd name="T4" fmla="*/ 75 w 113"/>
                  <a:gd name="T5" fmla="*/ 18 h 87"/>
                  <a:gd name="T6" fmla="*/ 105 w 113"/>
                  <a:gd name="T7" fmla="*/ 18 h 87"/>
                  <a:gd name="T8" fmla="*/ 99 w 113"/>
                  <a:gd name="T9" fmla="*/ 44 h 87"/>
                  <a:gd name="T10" fmla="*/ 103 w 113"/>
                  <a:gd name="T11" fmla="*/ 71 h 87"/>
                  <a:gd name="T12" fmla="*/ 69 w 113"/>
                  <a:gd name="T13" fmla="*/ 67 h 87"/>
                  <a:gd name="T14" fmla="*/ 24 w 113"/>
                  <a:gd name="T15" fmla="*/ 53 h 87"/>
                  <a:gd name="T16" fmla="*/ 8 w 113"/>
                  <a:gd name="T17" fmla="*/ 24 h 87"/>
                  <a:gd name="T18" fmla="*/ 23 w 113"/>
                  <a:gd name="T19" fmla="*/ 18 h 87"/>
                  <a:gd name="T20" fmla="*/ 34 w 113"/>
                  <a:gd name="T21" fmla="*/ 23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3" h="87">
                    <a:moveTo>
                      <a:pt x="34" y="23"/>
                    </a:moveTo>
                    <a:cubicBezTo>
                      <a:pt x="35" y="6"/>
                      <a:pt x="52" y="2"/>
                      <a:pt x="52" y="2"/>
                    </a:cubicBezTo>
                    <a:cubicBezTo>
                      <a:pt x="65" y="0"/>
                      <a:pt x="74" y="6"/>
                      <a:pt x="75" y="18"/>
                    </a:cubicBezTo>
                    <a:cubicBezTo>
                      <a:pt x="83" y="13"/>
                      <a:pt x="97" y="11"/>
                      <a:pt x="105" y="18"/>
                    </a:cubicBezTo>
                    <a:cubicBezTo>
                      <a:pt x="113" y="25"/>
                      <a:pt x="108" y="40"/>
                      <a:pt x="99" y="44"/>
                    </a:cubicBezTo>
                    <a:cubicBezTo>
                      <a:pt x="112" y="45"/>
                      <a:pt x="109" y="64"/>
                      <a:pt x="103" y="71"/>
                    </a:cubicBezTo>
                    <a:cubicBezTo>
                      <a:pt x="96" y="79"/>
                      <a:pt x="78" y="79"/>
                      <a:pt x="69" y="67"/>
                    </a:cubicBezTo>
                    <a:cubicBezTo>
                      <a:pt x="64" y="87"/>
                      <a:pt x="16" y="83"/>
                      <a:pt x="24" y="53"/>
                    </a:cubicBezTo>
                    <a:cubicBezTo>
                      <a:pt x="12" y="53"/>
                      <a:pt x="0" y="36"/>
                      <a:pt x="8" y="24"/>
                    </a:cubicBezTo>
                    <a:cubicBezTo>
                      <a:pt x="8" y="24"/>
                      <a:pt x="14" y="16"/>
                      <a:pt x="23" y="18"/>
                    </a:cubicBezTo>
                    <a:cubicBezTo>
                      <a:pt x="33" y="19"/>
                      <a:pt x="34" y="23"/>
                      <a:pt x="34" y="23"/>
                    </a:cubicBezTo>
                    <a:close/>
                  </a:path>
                </a:pathLst>
              </a:custGeom>
              <a:solidFill>
                <a:srgbClr val="E3E7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7" name="Freeform 189"/>
              <p:cNvSpPr>
                <a:spLocks noEditPoints="1"/>
              </p:cNvSpPr>
              <p:nvPr/>
            </p:nvSpPr>
            <p:spPr bwMode="auto">
              <a:xfrm>
                <a:off x="2994" y="2001"/>
                <a:ext cx="253" cy="192"/>
              </a:xfrm>
              <a:custGeom>
                <a:avLst/>
                <a:gdLst>
                  <a:gd name="T0" fmla="*/ 18 w 107"/>
                  <a:gd name="T1" fmla="*/ 59 h 81"/>
                  <a:gd name="T2" fmla="*/ 18 w 107"/>
                  <a:gd name="T3" fmla="*/ 54 h 81"/>
                  <a:gd name="T4" fmla="*/ 0 w 107"/>
                  <a:gd name="T5" fmla="*/ 33 h 81"/>
                  <a:gd name="T6" fmla="*/ 3 w 107"/>
                  <a:gd name="T7" fmla="*/ 23 h 81"/>
                  <a:gd name="T8" fmla="*/ 17 w 107"/>
                  <a:gd name="T9" fmla="*/ 16 h 81"/>
                  <a:gd name="T10" fmla="*/ 20 w 107"/>
                  <a:gd name="T11" fmla="*/ 16 h 81"/>
                  <a:gd name="T12" fmla="*/ 29 w 107"/>
                  <a:gd name="T13" fmla="*/ 20 h 81"/>
                  <a:gd name="T14" fmla="*/ 48 w 107"/>
                  <a:gd name="T15" fmla="*/ 0 h 81"/>
                  <a:gd name="T16" fmla="*/ 52 w 107"/>
                  <a:gd name="T17" fmla="*/ 0 h 81"/>
                  <a:gd name="T18" fmla="*/ 73 w 107"/>
                  <a:gd name="T19" fmla="*/ 16 h 81"/>
                  <a:gd name="T20" fmla="*/ 88 w 107"/>
                  <a:gd name="T21" fmla="*/ 12 h 81"/>
                  <a:gd name="T22" fmla="*/ 101 w 107"/>
                  <a:gd name="T23" fmla="*/ 16 h 81"/>
                  <a:gd name="T24" fmla="*/ 107 w 107"/>
                  <a:gd name="T25" fmla="*/ 28 h 81"/>
                  <a:gd name="T26" fmla="*/ 99 w 107"/>
                  <a:gd name="T27" fmla="*/ 43 h 81"/>
                  <a:gd name="T28" fmla="*/ 106 w 107"/>
                  <a:gd name="T29" fmla="*/ 55 h 81"/>
                  <a:gd name="T30" fmla="*/ 100 w 107"/>
                  <a:gd name="T31" fmla="*/ 72 h 81"/>
                  <a:gd name="T32" fmla="*/ 84 w 107"/>
                  <a:gd name="T33" fmla="*/ 78 h 81"/>
                  <a:gd name="T34" fmla="*/ 65 w 107"/>
                  <a:gd name="T35" fmla="*/ 70 h 81"/>
                  <a:gd name="T36" fmla="*/ 44 w 107"/>
                  <a:gd name="T37" fmla="*/ 81 h 81"/>
                  <a:gd name="T38" fmla="*/ 44 w 107"/>
                  <a:gd name="T39" fmla="*/ 81 h 81"/>
                  <a:gd name="T40" fmla="*/ 20 w 107"/>
                  <a:gd name="T41" fmla="*/ 51 h 81"/>
                  <a:gd name="T42" fmla="*/ 20 w 107"/>
                  <a:gd name="T43" fmla="*/ 51 h 81"/>
                  <a:gd name="T44" fmla="*/ 22 w 107"/>
                  <a:gd name="T45" fmla="*/ 52 h 81"/>
                  <a:gd name="T46" fmla="*/ 22 w 107"/>
                  <a:gd name="T47" fmla="*/ 53 h 81"/>
                  <a:gd name="T48" fmla="*/ 21 w 107"/>
                  <a:gd name="T49" fmla="*/ 59 h 81"/>
                  <a:gd name="T50" fmla="*/ 44 w 107"/>
                  <a:gd name="T51" fmla="*/ 78 h 81"/>
                  <a:gd name="T52" fmla="*/ 63 w 107"/>
                  <a:gd name="T53" fmla="*/ 67 h 81"/>
                  <a:gd name="T54" fmla="*/ 64 w 107"/>
                  <a:gd name="T55" fmla="*/ 66 h 81"/>
                  <a:gd name="T56" fmla="*/ 66 w 107"/>
                  <a:gd name="T57" fmla="*/ 66 h 81"/>
                  <a:gd name="T58" fmla="*/ 84 w 107"/>
                  <a:gd name="T59" fmla="*/ 75 h 81"/>
                  <a:gd name="T60" fmla="*/ 97 w 107"/>
                  <a:gd name="T61" fmla="*/ 70 h 81"/>
                  <a:gd name="T62" fmla="*/ 103 w 107"/>
                  <a:gd name="T63" fmla="*/ 55 h 81"/>
                  <a:gd name="T64" fmla="*/ 95 w 107"/>
                  <a:gd name="T65" fmla="*/ 45 h 81"/>
                  <a:gd name="T66" fmla="*/ 93 w 107"/>
                  <a:gd name="T67" fmla="*/ 44 h 81"/>
                  <a:gd name="T68" fmla="*/ 94 w 107"/>
                  <a:gd name="T69" fmla="*/ 42 h 81"/>
                  <a:gd name="T70" fmla="*/ 104 w 107"/>
                  <a:gd name="T71" fmla="*/ 28 h 81"/>
                  <a:gd name="T72" fmla="*/ 100 w 107"/>
                  <a:gd name="T73" fmla="*/ 19 h 81"/>
                  <a:gd name="T74" fmla="*/ 88 w 107"/>
                  <a:gd name="T75" fmla="*/ 15 h 81"/>
                  <a:gd name="T76" fmla="*/ 72 w 107"/>
                  <a:gd name="T77" fmla="*/ 19 h 81"/>
                  <a:gd name="T78" fmla="*/ 71 w 107"/>
                  <a:gd name="T79" fmla="*/ 19 h 81"/>
                  <a:gd name="T80" fmla="*/ 70 w 107"/>
                  <a:gd name="T81" fmla="*/ 18 h 81"/>
                  <a:gd name="T82" fmla="*/ 52 w 107"/>
                  <a:gd name="T83" fmla="*/ 3 h 81"/>
                  <a:gd name="T84" fmla="*/ 49 w 107"/>
                  <a:gd name="T85" fmla="*/ 3 h 81"/>
                  <a:gd name="T86" fmla="*/ 32 w 107"/>
                  <a:gd name="T87" fmla="*/ 23 h 81"/>
                  <a:gd name="T88" fmla="*/ 31 w 107"/>
                  <a:gd name="T89" fmla="*/ 25 h 81"/>
                  <a:gd name="T90" fmla="*/ 29 w 107"/>
                  <a:gd name="T91" fmla="*/ 24 h 81"/>
                  <a:gd name="T92" fmla="*/ 29 w 107"/>
                  <a:gd name="T93" fmla="*/ 23 h 81"/>
                  <a:gd name="T94" fmla="*/ 27 w 107"/>
                  <a:gd name="T95" fmla="*/ 22 h 81"/>
                  <a:gd name="T96" fmla="*/ 19 w 107"/>
                  <a:gd name="T97" fmla="*/ 19 h 81"/>
                  <a:gd name="T98" fmla="*/ 17 w 107"/>
                  <a:gd name="T99" fmla="*/ 19 h 81"/>
                  <a:gd name="T100" fmla="*/ 9 w 107"/>
                  <a:gd name="T101" fmla="*/ 22 h 81"/>
                  <a:gd name="T102" fmla="*/ 5 w 107"/>
                  <a:gd name="T103" fmla="*/ 25 h 81"/>
                  <a:gd name="T104" fmla="*/ 3 w 107"/>
                  <a:gd name="T105" fmla="*/ 33 h 81"/>
                  <a:gd name="T106" fmla="*/ 32 w 107"/>
                  <a:gd name="T107" fmla="*/ 2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07" h="81">
                    <a:moveTo>
                      <a:pt x="44" y="81"/>
                    </a:moveTo>
                    <a:cubicBezTo>
                      <a:pt x="32" y="81"/>
                      <a:pt x="18" y="74"/>
                      <a:pt x="18" y="59"/>
                    </a:cubicBezTo>
                    <a:cubicBezTo>
                      <a:pt x="18" y="59"/>
                      <a:pt x="18" y="59"/>
                      <a:pt x="18" y="59"/>
                    </a:cubicBezTo>
                    <a:cubicBezTo>
                      <a:pt x="18" y="57"/>
                      <a:pt x="18" y="56"/>
                      <a:pt x="18" y="54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8" y="53"/>
                      <a:pt x="0" y="43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0"/>
                      <a:pt x="1" y="26"/>
                      <a:pt x="3" y="23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3" y="23"/>
                      <a:pt x="8" y="16"/>
                      <a:pt x="17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8" y="16"/>
                      <a:pt x="19" y="16"/>
                      <a:pt x="20" y="16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4" y="17"/>
                      <a:pt x="27" y="18"/>
                      <a:pt x="29" y="20"/>
                    </a:cubicBezTo>
                    <a:cubicBezTo>
                      <a:pt x="29" y="20"/>
                      <a:pt x="29" y="20"/>
                      <a:pt x="29" y="20"/>
                    </a:cubicBezTo>
                    <a:cubicBezTo>
                      <a:pt x="32" y="4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0" y="0"/>
                      <a:pt x="51" y="0"/>
                      <a:pt x="52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63" y="0"/>
                      <a:pt x="71" y="5"/>
                      <a:pt x="73" y="16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7" y="13"/>
                      <a:pt x="82" y="12"/>
                      <a:pt x="88" y="12"/>
                    </a:cubicBezTo>
                    <a:cubicBezTo>
                      <a:pt x="88" y="12"/>
                      <a:pt x="88" y="12"/>
                      <a:pt x="88" y="12"/>
                    </a:cubicBezTo>
                    <a:cubicBezTo>
                      <a:pt x="93" y="12"/>
                      <a:pt x="98" y="13"/>
                      <a:pt x="101" y="1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05" y="19"/>
                      <a:pt x="107" y="24"/>
                      <a:pt x="107" y="28"/>
                    </a:cubicBezTo>
                    <a:cubicBezTo>
                      <a:pt x="107" y="28"/>
                      <a:pt x="107" y="28"/>
                      <a:pt x="107" y="28"/>
                    </a:cubicBezTo>
                    <a:cubicBezTo>
                      <a:pt x="107" y="34"/>
                      <a:pt x="104" y="40"/>
                      <a:pt x="99" y="43"/>
                    </a:cubicBezTo>
                    <a:cubicBezTo>
                      <a:pt x="99" y="43"/>
                      <a:pt x="99" y="43"/>
                      <a:pt x="99" y="43"/>
                    </a:cubicBezTo>
                    <a:cubicBezTo>
                      <a:pt x="104" y="45"/>
                      <a:pt x="106" y="50"/>
                      <a:pt x="106" y="55"/>
                    </a:cubicBezTo>
                    <a:cubicBezTo>
                      <a:pt x="106" y="55"/>
                      <a:pt x="106" y="55"/>
                      <a:pt x="106" y="55"/>
                    </a:cubicBezTo>
                    <a:cubicBezTo>
                      <a:pt x="105" y="61"/>
                      <a:pt x="103" y="68"/>
                      <a:pt x="100" y="72"/>
                    </a:cubicBezTo>
                    <a:cubicBezTo>
                      <a:pt x="100" y="72"/>
                      <a:pt x="100" y="72"/>
                      <a:pt x="100" y="72"/>
                    </a:cubicBezTo>
                    <a:cubicBezTo>
                      <a:pt x="96" y="76"/>
                      <a:pt x="91" y="78"/>
                      <a:pt x="84" y="78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78" y="78"/>
                      <a:pt x="70" y="76"/>
                      <a:pt x="65" y="70"/>
                    </a:cubicBezTo>
                    <a:cubicBezTo>
                      <a:pt x="65" y="70"/>
                      <a:pt x="65" y="70"/>
                      <a:pt x="65" y="70"/>
                    </a:cubicBezTo>
                    <a:cubicBezTo>
                      <a:pt x="62" y="77"/>
                      <a:pt x="53" y="81"/>
                      <a:pt x="44" y="81"/>
                    </a:cubicBezTo>
                    <a:cubicBezTo>
                      <a:pt x="44" y="81"/>
                      <a:pt x="44" y="81"/>
                      <a:pt x="44" y="81"/>
                    </a:cubicBezTo>
                    <a:cubicBezTo>
                      <a:pt x="44" y="81"/>
                      <a:pt x="44" y="81"/>
                      <a:pt x="44" y="81"/>
                    </a:cubicBezTo>
                    <a:close/>
                    <a:moveTo>
                      <a:pt x="3" y="33"/>
                    </a:moveTo>
                    <a:cubicBezTo>
                      <a:pt x="3" y="42"/>
                      <a:pt x="11" y="51"/>
                      <a:pt x="20" y="51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21" y="51"/>
                      <a:pt x="21" y="51"/>
                      <a:pt x="22" y="52"/>
                    </a:cubicBezTo>
                    <a:cubicBezTo>
                      <a:pt x="22" y="52"/>
                      <a:pt x="22" y="52"/>
                      <a:pt x="22" y="52"/>
                    </a:cubicBezTo>
                    <a:cubicBezTo>
                      <a:pt x="22" y="52"/>
                      <a:pt x="22" y="52"/>
                      <a:pt x="22" y="53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1" y="55"/>
                      <a:pt x="21" y="57"/>
                      <a:pt x="21" y="59"/>
                    </a:cubicBezTo>
                    <a:cubicBezTo>
                      <a:pt x="21" y="59"/>
                      <a:pt x="21" y="59"/>
                      <a:pt x="21" y="59"/>
                    </a:cubicBezTo>
                    <a:cubicBezTo>
                      <a:pt x="21" y="71"/>
                      <a:pt x="33" y="78"/>
                      <a:pt x="44" y="78"/>
                    </a:cubicBezTo>
                    <a:cubicBezTo>
                      <a:pt x="44" y="78"/>
                      <a:pt x="44" y="78"/>
                      <a:pt x="44" y="78"/>
                    </a:cubicBezTo>
                    <a:cubicBezTo>
                      <a:pt x="53" y="78"/>
                      <a:pt x="62" y="74"/>
                      <a:pt x="63" y="67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63" y="66"/>
                      <a:pt x="64" y="66"/>
                      <a:pt x="64" y="66"/>
                    </a:cubicBezTo>
                    <a:cubicBezTo>
                      <a:pt x="64" y="66"/>
                      <a:pt x="64" y="66"/>
                      <a:pt x="64" y="66"/>
                    </a:cubicBezTo>
                    <a:cubicBezTo>
                      <a:pt x="65" y="65"/>
                      <a:pt x="66" y="66"/>
                      <a:pt x="66" y="66"/>
                    </a:cubicBezTo>
                    <a:cubicBezTo>
                      <a:pt x="66" y="66"/>
                      <a:pt x="66" y="66"/>
                      <a:pt x="66" y="66"/>
                    </a:cubicBezTo>
                    <a:cubicBezTo>
                      <a:pt x="70" y="72"/>
                      <a:pt x="78" y="75"/>
                      <a:pt x="84" y="75"/>
                    </a:cubicBezTo>
                    <a:cubicBezTo>
                      <a:pt x="84" y="75"/>
                      <a:pt x="84" y="75"/>
                      <a:pt x="84" y="75"/>
                    </a:cubicBezTo>
                    <a:cubicBezTo>
                      <a:pt x="90" y="75"/>
                      <a:pt x="95" y="73"/>
                      <a:pt x="97" y="70"/>
                    </a:cubicBezTo>
                    <a:cubicBezTo>
                      <a:pt x="97" y="70"/>
                      <a:pt x="97" y="70"/>
                      <a:pt x="97" y="70"/>
                    </a:cubicBezTo>
                    <a:cubicBezTo>
                      <a:pt x="100" y="67"/>
                      <a:pt x="103" y="60"/>
                      <a:pt x="103" y="55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02" y="50"/>
                      <a:pt x="101" y="46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4" y="45"/>
                      <a:pt x="93" y="45"/>
                      <a:pt x="93" y="44"/>
                    </a:cubicBezTo>
                    <a:cubicBezTo>
                      <a:pt x="93" y="44"/>
                      <a:pt x="93" y="44"/>
                      <a:pt x="93" y="44"/>
                    </a:cubicBezTo>
                    <a:cubicBezTo>
                      <a:pt x="93" y="43"/>
                      <a:pt x="93" y="43"/>
                      <a:pt x="94" y="42"/>
                    </a:cubicBezTo>
                    <a:cubicBezTo>
                      <a:pt x="94" y="42"/>
                      <a:pt x="94" y="42"/>
                      <a:pt x="94" y="42"/>
                    </a:cubicBezTo>
                    <a:cubicBezTo>
                      <a:pt x="100" y="40"/>
                      <a:pt x="104" y="34"/>
                      <a:pt x="104" y="28"/>
                    </a:cubicBezTo>
                    <a:cubicBezTo>
                      <a:pt x="104" y="28"/>
                      <a:pt x="104" y="28"/>
                      <a:pt x="104" y="28"/>
                    </a:cubicBezTo>
                    <a:cubicBezTo>
                      <a:pt x="104" y="24"/>
                      <a:pt x="102" y="21"/>
                      <a:pt x="100" y="19"/>
                    </a:cubicBezTo>
                    <a:cubicBezTo>
                      <a:pt x="100" y="19"/>
                      <a:pt x="100" y="19"/>
                      <a:pt x="100" y="19"/>
                    </a:cubicBezTo>
                    <a:cubicBezTo>
                      <a:pt x="97" y="16"/>
                      <a:pt x="92" y="15"/>
                      <a:pt x="88" y="15"/>
                    </a:cubicBezTo>
                    <a:cubicBezTo>
                      <a:pt x="88" y="15"/>
                      <a:pt x="88" y="15"/>
                      <a:pt x="88" y="15"/>
                    </a:cubicBezTo>
                    <a:cubicBezTo>
                      <a:pt x="82" y="15"/>
                      <a:pt x="76" y="17"/>
                      <a:pt x="72" y="19"/>
                    </a:cubicBezTo>
                    <a:cubicBezTo>
                      <a:pt x="72" y="19"/>
                      <a:pt x="72" y="19"/>
                      <a:pt x="72" y="19"/>
                    </a:cubicBezTo>
                    <a:cubicBezTo>
                      <a:pt x="72" y="20"/>
                      <a:pt x="71" y="20"/>
                      <a:pt x="71" y="19"/>
                    </a:cubicBezTo>
                    <a:cubicBezTo>
                      <a:pt x="71" y="19"/>
                      <a:pt x="71" y="19"/>
                      <a:pt x="71" y="19"/>
                    </a:cubicBezTo>
                    <a:cubicBezTo>
                      <a:pt x="70" y="19"/>
                      <a:pt x="70" y="19"/>
                      <a:pt x="70" y="18"/>
                    </a:cubicBezTo>
                    <a:cubicBezTo>
                      <a:pt x="70" y="18"/>
                      <a:pt x="70" y="18"/>
                      <a:pt x="70" y="18"/>
                    </a:cubicBezTo>
                    <a:cubicBezTo>
                      <a:pt x="69" y="8"/>
                      <a:pt x="63" y="3"/>
                      <a:pt x="52" y="3"/>
                    </a:cubicBezTo>
                    <a:cubicBezTo>
                      <a:pt x="52" y="3"/>
                      <a:pt x="52" y="3"/>
                      <a:pt x="52" y="3"/>
                    </a:cubicBezTo>
                    <a:cubicBezTo>
                      <a:pt x="51" y="3"/>
                      <a:pt x="50" y="3"/>
                      <a:pt x="49" y="3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49" y="3"/>
                      <a:pt x="33" y="7"/>
                      <a:pt x="32" y="23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32" y="24"/>
                      <a:pt x="31" y="24"/>
                      <a:pt x="31" y="25"/>
                    </a:cubicBezTo>
                    <a:cubicBezTo>
                      <a:pt x="31" y="25"/>
                      <a:pt x="31" y="25"/>
                      <a:pt x="31" y="25"/>
                    </a:cubicBezTo>
                    <a:cubicBezTo>
                      <a:pt x="30" y="25"/>
                      <a:pt x="29" y="24"/>
                      <a:pt x="29" y="24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29" y="24"/>
                      <a:pt x="29" y="24"/>
                      <a:pt x="29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29" y="23"/>
                      <a:pt x="28" y="23"/>
                      <a:pt x="27" y="22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6" y="21"/>
                      <a:pt x="24" y="20"/>
                      <a:pt x="19" y="19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18" y="19"/>
                      <a:pt x="18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4" y="19"/>
                      <a:pt x="11" y="20"/>
                      <a:pt x="9" y="22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6" y="24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4" y="27"/>
                      <a:pt x="3" y="30"/>
                      <a:pt x="3" y="33"/>
                    </a:cubicBezTo>
                    <a:close/>
                    <a:moveTo>
                      <a:pt x="30" y="23"/>
                    </a:moveTo>
                    <a:cubicBezTo>
                      <a:pt x="32" y="22"/>
                      <a:pt x="32" y="22"/>
                      <a:pt x="32" y="22"/>
                    </a:cubicBezTo>
                    <a:cubicBezTo>
                      <a:pt x="30" y="23"/>
                      <a:pt x="30" y="23"/>
                      <a:pt x="30" y="2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8" name="Freeform 190"/>
              <p:cNvSpPr>
                <a:spLocks/>
              </p:cNvSpPr>
              <p:nvPr/>
            </p:nvSpPr>
            <p:spPr bwMode="auto">
              <a:xfrm>
                <a:off x="2734" y="2030"/>
                <a:ext cx="270" cy="203"/>
              </a:xfrm>
              <a:custGeom>
                <a:avLst/>
                <a:gdLst>
                  <a:gd name="T0" fmla="*/ 36 w 114"/>
                  <a:gd name="T1" fmla="*/ 19 h 86"/>
                  <a:gd name="T2" fmla="*/ 57 w 114"/>
                  <a:gd name="T3" fmla="*/ 0 h 86"/>
                  <a:gd name="T4" fmla="*/ 78 w 114"/>
                  <a:gd name="T5" fmla="*/ 19 h 86"/>
                  <a:gd name="T6" fmla="*/ 107 w 114"/>
                  <a:gd name="T7" fmla="*/ 23 h 86"/>
                  <a:gd name="T8" fmla="*/ 97 w 114"/>
                  <a:gd name="T9" fmla="*/ 48 h 86"/>
                  <a:gd name="T10" fmla="*/ 97 w 114"/>
                  <a:gd name="T11" fmla="*/ 75 h 86"/>
                  <a:gd name="T12" fmla="*/ 64 w 114"/>
                  <a:gd name="T13" fmla="*/ 67 h 86"/>
                  <a:gd name="T14" fmla="*/ 22 w 114"/>
                  <a:gd name="T15" fmla="*/ 47 h 86"/>
                  <a:gd name="T16" fmla="*/ 10 w 114"/>
                  <a:gd name="T17" fmla="*/ 17 h 86"/>
                  <a:gd name="T18" fmla="*/ 26 w 114"/>
                  <a:gd name="T19" fmla="*/ 12 h 86"/>
                  <a:gd name="T20" fmla="*/ 36 w 114"/>
                  <a:gd name="T21" fmla="*/ 19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4" h="86">
                    <a:moveTo>
                      <a:pt x="36" y="19"/>
                    </a:moveTo>
                    <a:cubicBezTo>
                      <a:pt x="40" y="2"/>
                      <a:pt x="57" y="0"/>
                      <a:pt x="57" y="0"/>
                    </a:cubicBezTo>
                    <a:cubicBezTo>
                      <a:pt x="70" y="0"/>
                      <a:pt x="78" y="7"/>
                      <a:pt x="78" y="19"/>
                    </a:cubicBezTo>
                    <a:cubicBezTo>
                      <a:pt x="86" y="16"/>
                      <a:pt x="100" y="15"/>
                      <a:pt x="107" y="23"/>
                    </a:cubicBezTo>
                    <a:cubicBezTo>
                      <a:pt x="114" y="31"/>
                      <a:pt x="107" y="46"/>
                      <a:pt x="97" y="48"/>
                    </a:cubicBezTo>
                    <a:cubicBezTo>
                      <a:pt x="111" y="51"/>
                      <a:pt x="104" y="69"/>
                      <a:pt x="97" y="75"/>
                    </a:cubicBezTo>
                    <a:cubicBezTo>
                      <a:pt x="90" y="82"/>
                      <a:pt x="72" y="80"/>
                      <a:pt x="64" y="67"/>
                    </a:cubicBezTo>
                    <a:cubicBezTo>
                      <a:pt x="57" y="86"/>
                      <a:pt x="10" y="76"/>
                      <a:pt x="22" y="47"/>
                    </a:cubicBezTo>
                    <a:cubicBezTo>
                      <a:pt x="10" y="45"/>
                      <a:pt x="0" y="27"/>
                      <a:pt x="10" y="17"/>
                    </a:cubicBezTo>
                    <a:cubicBezTo>
                      <a:pt x="10" y="17"/>
                      <a:pt x="17" y="10"/>
                      <a:pt x="26" y="12"/>
                    </a:cubicBezTo>
                    <a:cubicBezTo>
                      <a:pt x="35" y="15"/>
                      <a:pt x="36" y="19"/>
                      <a:pt x="36" y="19"/>
                    </a:cubicBezTo>
                    <a:close/>
                  </a:path>
                </a:pathLst>
              </a:custGeom>
              <a:solidFill>
                <a:srgbClr val="E3E7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9" name="Freeform 191"/>
              <p:cNvSpPr>
                <a:spLocks noEditPoints="1"/>
              </p:cNvSpPr>
              <p:nvPr/>
            </p:nvSpPr>
            <p:spPr bwMode="auto">
              <a:xfrm>
                <a:off x="2746" y="2027"/>
                <a:ext cx="250" cy="195"/>
              </a:xfrm>
              <a:custGeom>
                <a:avLst/>
                <a:gdLst>
                  <a:gd name="T0" fmla="*/ 42 w 106"/>
                  <a:gd name="T1" fmla="*/ 79 h 82"/>
                  <a:gd name="T2" fmla="*/ 14 w 106"/>
                  <a:gd name="T3" fmla="*/ 57 h 82"/>
                  <a:gd name="T4" fmla="*/ 15 w 106"/>
                  <a:gd name="T5" fmla="*/ 49 h 82"/>
                  <a:gd name="T6" fmla="*/ 0 w 106"/>
                  <a:gd name="T7" fmla="*/ 28 h 82"/>
                  <a:gd name="T8" fmla="*/ 4 w 106"/>
                  <a:gd name="T9" fmla="*/ 17 h 82"/>
                  <a:gd name="T10" fmla="*/ 17 w 106"/>
                  <a:gd name="T11" fmla="*/ 11 h 82"/>
                  <a:gd name="T12" fmla="*/ 22 w 106"/>
                  <a:gd name="T13" fmla="*/ 12 h 82"/>
                  <a:gd name="T14" fmla="*/ 31 w 106"/>
                  <a:gd name="T15" fmla="*/ 17 h 82"/>
                  <a:gd name="T16" fmla="*/ 52 w 106"/>
                  <a:gd name="T17" fmla="*/ 0 h 82"/>
                  <a:gd name="T18" fmla="*/ 74 w 106"/>
                  <a:gd name="T19" fmla="*/ 18 h 82"/>
                  <a:gd name="T20" fmla="*/ 85 w 106"/>
                  <a:gd name="T21" fmla="*/ 16 h 82"/>
                  <a:gd name="T22" fmla="*/ 103 w 106"/>
                  <a:gd name="T23" fmla="*/ 23 h 82"/>
                  <a:gd name="T24" fmla="*/ 106 w 106"/>
                  <a:gd name="T25" fmla="*/ 32 h 82"/>
                  <a:gd name="T26" fmla="*/ 96 w 106"/>
                  <a:gd name="T27" fmla="*/ 49 h 82"/>
                  <a:gd name="T28" fmla="*/ 102 w 106"/>
                  <a:gd name="T29" fmla="*/ 59 h 82"/>
                  <a:gd name="T30" fmla="*/ 93 w 106"/>
                  <a:gd name="T31" fmla="*/ 77 h 82"/>
                  <a:gd name="T32" fmla="*/ 81 w 106"/>
                  <a:gd name="T33" fmla="*/ 82 h 82"/>
                  <a:gd name="T34" fmla="*/ 60 w 106"/>
                  <a:gd name="T35" fmla="*/ 71 h 82"/>
                  <a:gd name="T36" fmla="*/ 81 w 106"/>
                  <a:gd name="T37" fmla="*/ 79 h 82"/>
                  <a:gd name="T38" fmla="*/ 91 w 106"/>
                  <a:gd name="T39" fmla="*/ 75 h 82"/>
                  <a:gd name="T40" fmla="*/ 99 w 106"/>
                  <a:gd name="T41" fmla="*/ 59 h 82"/>
                  <a:gd name="T42" fmla="*/ 92 w 106"/>
                  <a:gd name="T43" fmla="*/ 50 h 82"/>
                  <a:gd name="T44" fmla="*/ 91 w 106"/>
                  <a:gd name="T45" fmla="*/ 49 h 82"/>
                  <a:gd name="T46" fmla="*/ 92 w 106"/>
                  <a:gd name="T47" fmla="*/ 47 h 82"/>
                  <a:gd name="T48" fmla="*/ 103 w 106"/>
                  <a:gd name="T49" fmla="*/ 32 h 82"/>
                  <a:gd name="T50" fmla="*/ 100 w 106"/>
                  <a:gd name="T51" fmla="*/ 25 h 82"/>
                  <a:gd name="T52" fmla="*/ 85 w 106"/>
                  <a:gd name="T53" fmla="*/ 19 h 82"/>
                  <a:gd name="T54" fmla="*/ 73 w 106"/>
                  <a:gd name="T55" fmla="*/ 22 h 82"/>
                  <a:gd name="T56" fmla="*/ 72 w 106"/>
                  <a:gd name="T57" fmla="*/ 22 h 82"/>
                  <a:gd name="T58" fmla="*/ 71 w 106"/>
                  <a:gd name="T59" fmla="*/ 20 h 82"/>
                  <a:gd name="T60" fmla="*/ 71 w 106"/>
                  <a:gd name="T61" fmla="*/ 19 h 82"/>
                  <a:gd name="T62" fmla="*/ 52 w 106"/>
                  <a:gd name="T63" fmla="*/ 3 h 82"/>
                  <a:gd name="T64" fmla="*/ 33 w 106"/>
                  <a:gd name="T65" fmla="*/ 20 h 82"/>
                  <a:gd name="T66" fmla="*/ 31 w 106"/>
                  <a:gd name="T67" fmla="*/ 21 h 82"/>
                  <a:gd name="T68" fmla="*/ 30 w 106"/>
                  <a:gd name="T69" fmla="*/ 20 h 82"/>
                  <a:gd name="T70" fmla="*/ 30 w 106"/>
                  <a:gd name="T71" fmla="*/ 20 h 82"/>
                  <a:gd name="T72" fmla="*/ 29 w 106"/>
                  <a:gd name="T73" fmla="*/ 19 h 82"/>
                  <a:gd name="T74" fmla="*/ 21 w 106"/>
                  <a:gd name="T75" fmla="*/ 15 h 82"/>
                  <a:gd name="T76" fmla="*/ 17 w 106"/>
                  <a:gd name="T77" fmla="*/ 14 h 82"/>
                  <a:gd name="T78" fmla="*/ 9 w 106"/>
                  <a:gd name="T79" fmla="*/ 16 h 82"/>
                  <a:gd name="T80" fmla="*/ 6 w 106"/>
                  <a:gd name="T81" fmla="*/ 19 h 82"/>
                  <a:gd name="T82" fmla="*/ 3 w 106"/>
                  <a:gd name="T83" fmla="*/ 28 h 82"/>
                  <a:gd name="T84" fmla="*/ 18 w 106"/>
                  <a:gd name="T85" fmla="*/ 46 h 82"/>
                  <a:gd name="T86" fmla="*/ 19 w 106"/>
                  <a:gd name="T87" fmla="*/ 47 h 82"/>
                  <a:gd name="T88" fmla="*/ 19 w 106"/>
                  <a:gd name="T89" fmla="*/ 48 h 82"/>
                  <a:gd name="T90" fmla="*/ 17 w 106"/>
                  <a:gd name="T91" fmla="*/ 57 h 82"/>
                  <a:gd name="T92" fmla="*/ 42 w 106"/>
                  <a:gd name="T93" fmla="*/ 76 h 82"/>
                  <a:gd name="T94" fmla="*/ 58 w 106"/>
                  <a:gd name="T95" fmla="*/ 68 h 82"/>
                  <a:gd name="T96" fmla="*/ 59 w 106"/>
                  <a:gd name="T97" fmla="*/ 67 h 82"/>
                  <a:gd name="T98" fmla="*/ 59 w 106"/>
                  <a:gd name="T99" fmla="*/ 67 h 82"/>
                  <a:gd name="T100" fmla="*/ 61 w 106"/>
                  <a:gd name="T101" fmla="*/ 67 h 82"/>
                  <a:gd name="T102" fmla="*/ 33 w 106"/>
                  <a:gd name="T103" fmla="*/ 2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06" h="82">
                    <a:moveTo>
                      <a:pt x="60" y="71"/>
                    </a:moveTo>
                    <a:cubicBezTo>
                      <a:pt x="56" y="77"/>
                      <a:pt x="49" y="79"/>
                      <a:pt x="42" y="79"/>
                    </a:cubicBezTo>
                    <a:cubicBezTo>
                      <a:pt x="42" y="79"/>
                      <a:pt x="42" y="79"/>
                      <a:pt x="42" y="79"/>
                    </a:cubicBezTo>
                    <a:cubicBezTo>
                      <a:pt x="29" y="79"/>
                      <a:pt x="14" y="71"/>
                      <a:pt x="14" y="57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4" y="54"/>
                      <a:pt x="14" y="52"/>
                      <a:pt x="15" y="49"/>
                    </a:cubicBezTo>
                    <a:cubicBezTo>
                      <a:pt x="15" y="49"/>
                      <a:pt x="15" y="49"/>
                      <a:pt x="15" y="49"/>
                    </a:cubicBezTo>
                    <a:cubicBezTo>
                      <a:pt x="6" y="47"/>
                      <a:pt x="0" y="38"/>
                      <a:pt x="0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4"/>
                      <a:pt x="1" y="20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6"/>
                      <a:pt x="10" y="11"/>
                      <a:pt x="17" y="11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9" y="11"/>
                      <a:pt x="20" y="11"/>
                      <a:pt x="22" y="12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6" y="13"/>
                      <a:pt x="29" y="15"/>
                      <a:pt x="31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6" y="1"/>
                      <a:pt x="52" y="0"/>
                      <a:pt x="52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65" y="0"/>
                      <a:pt x="74" y="6"/>
                      <a:pt x="74" y="18"/>
                    </a:cubicBezTo>
                    <a:cubicBezTo>
                      <a:pt x="74" y="18"/>
                      <a:pt x="74" y="18"/>
                      <a:pt x="74" y="18"/>
                    </a:cubicBezTo>
                    <a:cubicBezTo>
                      <a:pt x="77" y="17"/>
                      <a:pt x="81" y="16"/>
                      <a:pt x="85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92" y="16"/>
                      <a:pt x="98" y="18"/>
                      <a:pt x="103" y="23"/>
                    </a:cubicBezTo>
                    <a:cubicBezTo>
                      <a:pt x="103" y="23"/>
                      <a:pt x="103" y="23"/>
                      <a:pt x="103" y="23"/>
                    </a:cubicBezTo>
                    <a:cubicBezTo>
                      <a:pt x="105" y="25"/>
                      <a:pt x="106" y="29"/>
                      <a:pt x="106" y="32"/>
                    </a:cubicBezTo>
                    <a:cubicBezTo>
                      <a:pt x="106" y="32"/>
                      <a:pt x="106" y="32"/>
                      <a:pt x="106" y="32"/>
                    </a:cubicBezTo>
                    <a:cubicBezTo>
                      <a:pt x="106" y="39"/>
                      <a:pt x="102" y="46"/>
                      <a:pt x="96" y="49"/>
                    </a:cubicBezTo>
                    <a:cubicBezTo>
                      <a:pt x="96" y="49"/>
                      <a:pt x="96" y="49"/>
                      <a:pt x="96" y="49"/>
                    </a:cubicBezTo>
                    <a:cubicBezTo>
                      <a:pt x="100" y="51"/>
                      <a:pt x="102" y="55"/>
                      <a:pt x="102" y="59"/>
                    </a:cubicBezTo>
                    <a:cubicBezTo>
                      <a:pt x="102" y="59"/>
                      <a:pt x="102" y="59"/>
                      <a:pt x="102" y="59"/>
                    </a:cubicBezTo>
                    <a:cubicBezTo>
                      <a:pt x="102" y="66"/>
                      <a:pt x="98" y="73"/>
                      <a:pt x="93" y="77"/>
                    </a:cubicBezTo>
                    <a:cubicBezTo>
                      <a:pt x="93" y="77"/>
                      <a:pt x="93" y="77"/>
                      <a:pt x="93" y="77"/>
                    </a:cubicBezTo>
                    <a:cubicBezTo>
                      <a:pt x="90" y="80"/>
                      <a:pt x="86" y="82"/>
                      <a:pt x="81" y="82"/>
                    </a:cubicBezTo>
                    <a:cubicBezTo>
                      <a:pt x="81" y="82"/>
                      <a:pt x="81" y="82"/>
                      <a:pt x="81" y="82"/>
                    </a:cubicBezTo>
                    <a:cubicBezTo>
                      <a:pt x="73" y="82"/>
                      <a:pt x="65" y="78"/>
                      <a:pt x="60" y="71"/>
                    </a:cubicBezTo>
                    <a:close/>
                    <a:moveTo>
                      <a:pt x="61" y="67"/>
                    </a:moveTo>
                    <a:cubicBezTo>
                      <a:pt x="65" y="75"/>
                      <a:pt x="74" y="79"/>
                      <a:pt x="81" y="79"/>
                    </a:cubicBezTo>
                    <a:cubicBezTo>
                      <a:pt x="81" y="79"/>
                      <a:pt x="81" y="79"/>
                      <a:pt x="81" y="79"/>
                    </a:cubicBezTo>
                    <a:cubicBezTo>
                      <a:pt x="85" y="79"/>
                      <a:pt x="89" y="77"/>
                      <a:pt x="91" y="75"/>
                    </a:cubicBezTo>
                    <a:cubicBezTo>
                      <a:pt x="91" y="75"/>
                      <a:pt x="91" y="75"/>
                      <a:pt x="91" y="75"/>
                    </a:cubicBezTo>
                    <a:cubicBezTo>
                      <a:pt x="95" y="72"/>
                      <a:pt x="99" y="65"/>
                      <a:pt x="99" y="59"/>
                    </a:cubicBezTo>
                    <a:cubicBezTo>
                      <a:pt x="99" y="59"/>
                      <a:pt x="99" y="59"/>
                      <a:pt x="99" y="59"/>
                    </a:cubicBezTo>
                    <a:cubicBezTo>
                      <a:pt x="99" y="55"/>
                      <a:pt x="97" y="51"/>
                      <a:pt x="92" y="50"/>
                    </a:cubicBezTo>
                    <a:cubicBezTo>
                      <a:pt x="92" y="50"/>
                      <a:pt x="92" y="50"/>
                      <a:pt x="92" y="50"/>
                    </a:cubicBezTo>
                    <a:cubicBezTo>
                      <a:pt x="91" y="50"/>
                      <a:pt x="91" y="50"/>
                      <a:pt x="91" y="49"/>
                    </a:cubicBezTo>
                    <a:cubicBezTo>
                      <a:pt x="91" y="49"/>
                      <a:pt x="91" y="49"/>
                      <a:pt x="91" y="49"/>
                    </a:cubicBezTo>
                    <a:cubicBezTo>
                      <a:pt x="91" y="48"/>
                      <a:pt x="91" y="47"/>
                      <a:pt x="92" y="47"/>
                    </a:cubicBezTo>
                    <a:cubicBezTo>
                      <a:pt x="92" y="47"/>
                      <a:pt x="92" y="47"/>
                      <a:pt x="92" y="47"/>
                    </a:cubicBezTo>
                    <a:cubicBezTo>
                      <a:pt x="98" y="46"/>
                      <a:pt x="103" y="39"/>
                      <a:pt x="103" y="32"/>
                    </a:cubicBezTo>
                    <a:cubicBezTo>
                      <a:pt x="103" y="32"/>
                      <a:pt x="103" y="32"/>
                      <a:pt x="103" y="32"/>
                    </a:cubicBezTo>
                    <a:cubicBezTo>
                      <a:pt x="103" y="29"/>
                      <a:pt x="103" y="27"/>
                      <a:pt x="100" y="25"/>
                    </a:cubicBezTo>
                    <a:cubicBezTo>
                      <a:pt x="100" y="25"/>
                      <a:pt x="100" y="25"/>
                      <a:pt x="100" y="25"/>
                    </a:cubicBezTo>
                    <a:cubicBezTo>
                      <a:pt x="97" y="21"/>
                      <a:pt x="91" y="19"/>
                      <a:pt x="85" y="19"/>
                    </a:cubicBezTo>
                    <a:cubicBezTo>
                      <a:pt x="85" y="19"/>
                      <a:pt x="85" y="19"/>
                      <a:pt x="85" y="19"/>
                    </a:cubicBezTo>
                    <a:cubicBezTo>
                      <a:pt x="81" y="19"/>
                      <a:pt x="76" y="20"/>
                      <a:pt x="73" y="22"/>
                    </a:cubicBezTo>
                    <a:cubicBezTo>
                      <a:pt x="73" y="22"/>
                      <a:pt x="73" y="22"/>
                      <a:pt x="73" y="22"/>
                    </a:cubicBezTo>
                    <a:cubicBezTo>
                      <a:pt x="73" y="22"/>
                      <a:pt x="72" y="22"/>
                      <a:pt x="72" y="22"/>
                    </a:cubicBezTo>
                    <a:cubicBezTo>
                      <a:pt x="72" y="22"/>
                      <a:pt x="72" y="22"/>
                      <a:pt x="72" y="22"/>
                    </a:cubicBezTo>
                    <a:cubicBezTo>
                      <a:pt x="71" y="21"/>
                      <a:pt x="71" y="21"/>
                      <a:pt x="71" y="20"/>
                    </a:cubicBezTo>
                    <a:cubicBezTo>
                      <a:pt x="71" y="20"/>
                      <a:pt x="71" y="20"/>
                      <a:pt x="71" y="20"/>
                    </a:cubicBezTo>
                    <a:cubicBezTo>
                      <a:pt x="71" y="20"/>
                      <a:pt x="71" y="19"/>
                      <a:pt x="71" y="19"/>
                    </a:cubicBezTo>
                    <a:cubicBezTo>
                      <a:pt x="71" y="19"/>
                      <a:pt x="71" y="19"/>
                      <a:pt x="71" y="19"/>
                    </a:cubicBezTo>
                    <a:cubicBezTo>
                      <a:pt x="71" y="8"/>
                      <a:pt x="64" y="3"/>
                      <a:pt x="52" y="3"/>
                    </a:cubicBezTo>
                    <a:cubicBezTo>
                      <a:pt x="52" y="3"/>
                      <a:pt x="52" y="3"/>
                      <a:pt x="52" y="3"/>
                    </a:cubicBezTo>
                    <a:cubicBezTo>
                      <a:pt x="52" y="3"/>
                      <a:pt x="36" y="5"/>
                      <a:pt x="33" y="20"/>
                    </a:cubicBezTo>
                    <a:cubicBezTo>
                      <a:pt x="33" y="20"/>
                      <a:pt x="33" y="20"/>
                      <a:pt x="33" y="20"/>
                    </a:cubicBezTo>
                    <a:cubicBezTo>
                      <a:pt x="33" y="21"/>
                      <a:pt x="32" y="21"/>
                      <a:pt x="31" y="21"/>
                    </a:cubicBezTo>
                    <a:cubicBezTo>
                      <a:pt x="31" y="21"/>
                      <a:pt x="31" y="21"/>
                      <a:pt x="31" y="21"/>
                    </a:cubicBezTo>
                    <a:cubicBezTo>
                      <a:pt x="31" y="22"/>
                      <a:pt x="30" y="21"/>
                      <a:pt x="30" y="20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20"/>
                      <a:pt x="29" y="19"/>
                      <a:pt x="29" y="19"/>
                    </a:cubicBezTo>
                    <a:cubicBezTo>
                      <a:pt x="29" y="19"/>
                      <a:pt x="29" y="19"/>
                      <a:pt x="29" y="19"/>
                    </a:cubicBezTo>
                    <a:cubicBezTo>
                      <a:pt x="27" y="18"/>
                      <a:pt x="25" y="16"/>
                      <a:pt x="21" y="15"/>
                    </a:cubicBezTo>
                    <a:cubicBezTo>
                      <a:pt x="21" y="15"/>
                      <a:pt x="21" y="15"/>
                      <a:pt x="21" y="15"/>
                    </a:cubicBezTo>
                    <a:cubicBezTo>
                      <a:pt x="19" y="14"/>
                      <a:pt x="18" y="14"/>
                      <a:pt x="17" y="14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4" y="14"/>
                      <a:pt x="11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7" y="18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4" y="21"/>
                      <a:pt x="3" y="25"/>
                      <a:pt x="3" y="28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3" y="37"/>
                      <a:pt x="9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7"/>
                      <a:pt x="19" y="47"/>
                    </a:cubicBezTo>
                    <a:cubicBezTo>
                      <a:pt x="19" y="47"/>
                      <a:pt x="19" y="47"/>
                      <a:pt x="19" y="47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17" y="52"/>
                      <a:pt x="17" y="54"/>
                      <a:pt x="17" y="5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17" y="69"/>
                      <a:pt x="30" y="76"/>
                      <a:pt x="42" y="76"/>
                    </a:cubicBezTo>
                    <a:cubicBezTo>
                      <a:pt x="42" y="76"/>
                      <a:pt x="42" y="76"/>
                      <a:pt x="42" y="76"/>
                    </a:cubicBezTo>
                    <a:cubicBezTo>
                      <a:pt x="49" y="76"/>
                      <a:pt x="56" y="73"/>
                      <a:pt x="58" y="68"/>
                    </a:cubicBezTo>
                    <a:cubicBezTo>
                      <a:pt x="58" y="68"/>
                      <a:pt x="58" y="68"/>
                      <a:pt x="58" y="68"/>
                    </a:cubicBezTo>
                    <a:cubicBezTo>
                      <a:pt x="58" y="67"/>
                      <a:pt x="59" y="67"/>
                      <a:pt x="59" y="67"/>
                    </a:cubicBezTo>
                    <a:cubicBezTo>
                      <a:pt x="59" y="67"/>
                      <a:pt x="59" y="67"/>
                      <a:pt x="59" y="67"/>
                    </a:cubicBezTo>
                    <a:cubicBezTo>
                      <a:pt x="59" y="67"/>
                      <a:pt x="59" y="67"/>
                      <a:pt x="59" y="67"/>
                    </a:cubicBezTo>
                    <a:cubicBezTo>
                      <a:pt x="59" y="67"/>
                      <a:pt x="59" y="67"/>
                      <a:pt x="59" y="67"/>
                    </a:cubicBezTo>
                    <a:cubicBezTo>
                      <a:pt x="60" y="67"/>
                      <a:pt x="60" y="67"/>
                      <a:pt x="61" y="67"/>
                    </a:cubicBezTo>
                    <a:close/>
                    <a:moveTo>
                      <a:pt x="31" y="20"/>
                    </a:moveTo>
                    <a:cubicBezTo>
                      <a:pt x="33" y="20"/>
                      <a:pt x="33" y="20"/>
                      <a:pt x="33" y="20"/>
                    </a:cubicBezTo>
                    <a:cubicBezTo>
                      <a:pt x="31" y="20"/>
                      <a:pt x="31" y="20"/>
                      <a:pt x="31" y="20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0" name="Freeform 192"/>
              <p:cNvSpPr>
                <a:spLocks/>
              </p:cNvSpPr>
              <p:nvPr/>
            </p:nvSpPr>
            <p:spPr bwMode="auto">
              <a:xfrm>
                <a:off x="3952" y="1876"/>
                <a:ext cx="116" cy="303"/>
              </a:xfrm>
              <a:custGeom>
                <a:avLst/>
                <a:gdLst>
                  <a:gd name="T0" fmla="*/ 0 w 116"/>
                  <a:gd name="T1" fmla="*/ 0 h 303"/>
                  <a:gd name="T2" fmla="*/ 105 w 116"/>
                  <a:gd name="T3" fmla="*/ 38 h 303"/>
                  <a:gd name="T4" fmla="*/ 116 w 116"/>
                  <a:gd name="T5" fmla="*/ 303 h 303"/>
                  <a:gd name="T6" fmla="*/ 5 w 116"/>
                  <a:gd name="T7" fmla="*/ 282 h 303"/>
                  <a:gd name="T8" fmla="*/ 0 w 116"/>
                  <a:gd name="T9" fmla="*/ 0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303">
                    <a:moveTo>
                      <a:pt x="0" y="0"/>
                    </a:moveTo>
                    <a:lnTo>
                      <a:pt x="105" y="38"/>
                    </a:lnTo>
                    <a:lnTo>
                      <a:pt x="116" y="303"/>
                    </a:lnTo>
                    <a:lnTo>
                      <a:pt x="5" y="2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1" name="Freeform 193"/>
              <p:cNvSpPr>
                <a:spLocks noEditPoints="1"/>
              </p:cNvSpPr>
              <p:nvPr/>
            </p:nvSpPr>
            <p:spPr bwMode="auto">
              <a:xfrm>
                <a:off x="3948" y="1873"/>
                <a:ext cx="125" cy="311"/>
              </a:xfrm>
              <a:custGeom>
                <a:avLst/>
                <a:gdLst>
                  <a:gd name="T0" fmla="*/ 51 w 53"/>
                  <a:gd name="T1" fmla="*/ 131 h 131"/>
                  <a:gd name="T2" fmla="*/ 4 w 53"/>
                  <a:gd name="T3" fmla="*/ 121 h 131"/>
                  <a:gd name="T4" fmla="*/ 2 w 53"/>
                  <a:gd name="T5" fmla="*/ 120 h 131"/>
                  <a:gd name="T6" fmla="*/ 2 w 53"/>
                  <a:gd name="T7" fmla="*/ 120 h 131"/>
                  <a:gd name="T8" fmla="*/ 0 w 53"/>
                  <a:gd name="T9" fmla="*/ 1 h 131"/>
                  <a:gd name="T10" fmla="*/ 2 w 53"/>
                  <a:gd name="T11" fmla="*/ 1 h 131"/>
                  <a:gd name="T12" fmla="*/ 0 w 53"/>
                  <a:gd name="T13" fmla="*/ 1 h 131"/>
                  <a:gd name="T14" fmla="*/ 1 w 53"/>
                  <a:gd name="T15" fmla="*/ 0 h 131"/>
                  <a:gd name="T16" fmla="*/ 1 w 53"/>
                  <a:gd name="T17" fmla="*/ 0 h 131"/>
                  <a:gd name="T18" fmla="*/ 2 w 53"/>
                  <a:gd name="T19" fmla="*/ 0 h 131"/>
                  <a:gd name="T20" fmla="*/ 2 w 53"/>
                  <a:gd name="T21" fmla="*/ 0 h 131"/>
                  <a:gd name="T22" fmla="*/ 47 w 53"/>
                  <a:gd name="T23" fmla="*/ 15 h 131"/>
                  <a:gd name="T24" fmla="*/ 48 w 53"/>
                  <a:gd name="T25" fmla="*/ 17 h 131"/>
                  <a:gd name="T26" fmla="*/ 48 w 53"/>
                  <a:gd name="T27" fmla="*/ 17 h 131"/>
                  <a:gd name="T28" fmla="*/ 53 w 53"/>
                  <a:gd name="T29" fmla="*/ 129 h 131"/>
                  <a:gd name="T30" fmla="*/ 52 w 53"/>
                  <a:gd name="T31" fmla="*/ 130 h 131"/>
                  <a:gd name="T32" fmla="*/ 52 w 53"/>
                  <a:gd name="T33" fmla="*/ 130 h 131"/>
                  <a:gd name="T34" fmla="*/ 51 w 53"/>
                  <a:gd name="T35" fmla="*/ 131 h 131"/>
                  <a:gd name="T36" fmla="*/ 51 w 53"/>
                  <a:gd name="T37" fmla="*/ 131 h 131"/>
                  <a:gd name="T38" fmla="*/ 51 w 53"/>
                  <a:gd name="T39" fmla="*/ 131 h 131"/>
                  <a:gd name="T40" fmla="*/ 5 w 53"/>
                  <a:gd name="T41" fmla="*/ 119 h 131"/>
                  <a:gd name="T42" fmla="*/ 50 w 53"/>
                  <a:gd name="T43" fmla="*/ 127 h 131"/>
                  <a:gd name="T44" fmla="*/ 45 w 53"/>
                  <a:gd name="T45" fmla="*/ 18 h 131"/>
                  <a:gd name="T46" fmla="*/ 3 w 53"/>
                  <a:gd name="T47" fmla="*/ 3 h 131"/>
                  <a:gd name="T48" fmla="*/ 5 w 53"/>
                  <a:gd name="T49" fmla="*/ 119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3" h="131">
                    <a:moveTo>
                      <a:pt x="51" y="131"/>
                    </a:moveTo>
                    <a:cubicBezTo>
                      <a:pt x="4" y="121"/>
                      <a:pt x="4" y="121"/>
                      <a:pt x="4" y="121"/>
                    </a:cubicBezTo>
                    <a:cubicBezTo>
                      <a:pt x="3" y="121"/>
                      <a:pt x="2" y="121"/>
                      <a:pt x="2" y="120"/>
                    </a:cubicBezTo>
                    <a:cubicBezTo>
                      <a:pt x="2" y="120"/>
                      <a:pt x="2" y="120"/>
                      <a:pt x="2" y="12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16"/>
                      <a:pt x="48" y="16"/>
                      <a:pt x="48" y="17"/>
                    </a:cubicBezTo>
                    <a:cubicBezTo>
                      <a:pt x="48" y="17"/>
                      <a:pt x="48" y="17"/>
                      <a:pt x="48" y="17"/>
                    </a:cubicBezTo>
                    <a:cubicBezTo>
                      <a:pt x="53" y="129"/>
                      <a:pt x="53" y="129"/>
                      <a:pt x="53" y="129"/>
                    </a:cubicBezTo>
                    <a:cubicBezTo>
                      <a:pt x="53" y="130"/>
                      <a:pt x="53" y="130"/>
                      <a:pt x="52" y="130"/>
                    </a:cubicBezTo>
                    <a:cubicBezTo>
                      <a:pt x="52" y="130"/>
                      <a:pt x="52" y="130"/>
                      <a:pt x="52" y="130"/>
                    </a:cubicBezTo>
                    <a:cubicBezTo>
                      <a:pt x="52" y="131"/>
                      <a:pt x="52" y="131"/>
                      <a:pt x="51" y="131"/>
                    </a:cubicBezTo>
                    <a:cubicBezTo>
                      <a:pt x="51" y="131"/>
                      <a:pt x="51" y="131"/>
                      <a:pt x="51" y="131"/>
                    </a:cubicBezTo>
                    <a:cubicBezTo>
                      <a:pt x="51" y="131"/>
                      <a:pt x="51" y="131"/>
                      <a:pt x="51" y="131"/>
                    </a:cubicBezTo>
                    <a:close/>
                    <a:moveTo>
                      <a:pt x="5" y="119"/>
                    </a:moveTo>
                    <a:cubicBezTo>
                      <a:pt x="50" y="127"/>
                      <a:pt x="50" y="127"/>
                      <a:pt x="50" y="127"/>
                    </a:cubicBezTo>
                    <a:cubicBezTo>
                      <a:pt x="45" y="18"/>
                      <a:pt x="45" y="18"/>
                      <a:pt x="45" y="18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5" y="119"/>
                      <a:pt x="5" y="119"/>
                      <a:pt x="5" y="119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2" name="Freeform 194"/>
              <p:cNvSpPr>
                <a:spLocks/>
              </p:cNvSpPr>
              <p:nvPr/>
            </p:nvSpPr>
            <p:spPr bwMode="auto">
              <a:xfrm>
                <a:off x="3631" y="1878"/>
                <a:ext cx="106" cy="315"/>
              </a:xfrm>
              <a:custGeom>
                <a:avLst/>
                <a:gdLst>
                  <a:gd name="T0" fmla="*/ 106 w 106"/>
                  <a:gd name="T1" fmla="*/ 0 h 315"/>
                  <a:gd name="T2" fmla="*/ 104 w 106"/>
                  <a:gd name="T3" fmla="*/ 280 h 315"/>
                  <a:gd name="T4" fmla="*/ 0 w 106"/>
                  <a:gd name="T5" fmla="*/ 315 h 315"/>
                  <a:gd name="T6" fmla="*/ 7 w 106"/>
                  <a:gd name="T7" fmla="*/ 36 h 315"/>
                  <a:gd name="T8" fmla="*/ 106 w 106"/>
                  <a:gd name="T9" fmla="*/ 0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315">
                    <a:moveTo>
                      <a:pt x="106" y="0"/>
                    </a:moveTo>
                    <a:lnTo>
                      <a:pt x="104" y="280"/>
                    </a:lnTo>
                    <a:lnTo>
                      <a:pt x="0" y="315"/>
                    </a:lnTo>
                    <a:lnTo>
                      <a:pt x="7" y="36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C1D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3" name="Freeform 195"/>
              <p:cNvSpPr>
                <a:spLocks noEditPoints="1"/>
              </p:cNvSpPr>
              <p:nvPr/>
            </p:nvSpPr>
            <p:spPr bwMode="auto">
              <a:xfrm>
                <a:off x="3626" y="1873"/>
                <a:ext cx="113" cy="325"/>
              </a:xfrm>
              <a:custGeom>
                <a:avLst/>
                <a:gdLst>
                  <a:gd name="T0" fmla="*/ 1 w 48"/>
                  <a:gd name="T1" fmla="*/ 136 h 137"/>
                  <a:gd name="T2" fmla="*/ 0 w 48"/>
                  <a:gd name="T3" fmla="*/ 135 h 137"/>
                  <a:gd name="T4" fmla="*/ 0 w 48"/>
                  <a:gd name="T5" fmla="*/ 135 h 137"/>
                  <a:gd name="T6" fmla="*/ 4 w 48"/>
                  <a:gd name="T7" fmla="*/ 17 h 137"/>
                  <a:gd name="T8" fmla="*/ 5 w 48"/>
                  <a:gd name="T9" fmla="*/ 16 h 137"/>
                  <a:gd name="T10" fmla="*/ 5 w 48"/>
                  <a:gd name="T11" fmla="*/ 16 h 137"/>
                  <a:gd name="T12" fmla="*/ 46 w 48"/>
                  <a:gd name="T13" fmla="*/ 0 h 137"/>
                  <a:gd name="T14" fmla="*/ 48 w 48"/>
                  <a:gd name="T15" fmla="*/ 1 h 137"/>
                  <a:gd name="T16" fmla="*/ 48 w 48"/>
                  <a:gd name="T17" fmla="*/ 1 h 137"/>
                  <a:gd name="T18" fmla="*/ 48 w 48"/>
                  <a:gd name="T19" fmla="*/ 2 h 137"/>
                  <a:gd name="T20" fmla="*/ 48 w 48"/>
                  <a:gd name="T21" fmla="*/ 2 h 137"/>
                  <a:gd name="T22" fmla="*/ 48 w 48"/>
                  <a:gd name="T23" fmla="*/ 120 h 137"/>
                  <a:gd name="T24" fmla="*/ 47 w 48"/>
                  <a:gd name="T25" fmla="*/ 121 h 137"/>
                  <a:gd name="T26" fmla="*/ 47 w 48"/>
                  <a:gd name="T27" fmla="*/ 121 h 137"/>
                  <a:gd name="T28" fmla="*/ 2 w 48"/>
                  <a:gd name="T29" fmla="*/ 136 h 137"/>
                  <a:gd name="T30" fmla="*/ 2 w 48"/>
                  <a:gd name="T31" fmla="*/ 137 h 137"/>
                  <a:gd name="T32" fmla="*/ 2 w 48"/>
                  <a:gd name="T33" fmla="*/ 137 h 137"/>
                  <a:gd name="T34" fmla="*/ 1 w 48"/>
                  <a:gd name="T35" fmla="*/ 136 h 137"/>
                  <a:gd name="T36" fmla="*/ 7 w 48"/>
                  <a:gd name="T37" fmla="*/ 18 h 137"/>
                  <a:gd name="T38" fmla="*/ 3 w 48"/>
                  <a:gd name="T39" fmla="*/ 133 h 137"/>
                  <a:gd name="T40" fmla="*/ 45 w 48"/>
                  <a:gd name="T41" fmla="*/ 119 h 137"/>
                  <a:gd name="T42" fmla="*/ 45 w 48"/>
                  <a:gd name="T43" fmla="*/ 4 h 137"/>
                  <a:gd name="T44" fmla="*/ 7 w 48"/>
                  <a:gd name="T45" fmla="*/ 18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8" h="137">
                    <a:moveTo>
                      <a:pt x="1" y="136"/>
                    </a:moveTo>
                    <a:cubicBezTo>
                      <a:pt x="1" y="136"/>
                      <a:pt x="0" y="135"/>
                      <a:pt x="0" y="135"/>
                    </a:cubicBezTo>
                    <a:cubicBezTo>
                      <a:pt x="0" y="135"/>
                      <a:pt x="0" y="135"/>
                      <a:pt x="0" y="135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7" y="0"/>
                      <a:pt x="47" y="0"/>
                      <a:pt x="48" y="1"/>
                    </a:cubicBezTo>
                    <a:cubicBezTo>
                      <a:pt x="48" y="1"/>
                      <a:pt x="48" y="1"/>
                      <a:pt x="48" y="1"/>
                    </a:cubicBezTo>
                    <a:cubicBezTo>
                      <a:pt x="48" y="1"/>
                      <a:pt x="48" y="1"/>
                      <a:pt x="48" y="2"/>
                    </a:cubicBezTo>
                    <a:cubicBezTo>
                      <a:pt x="48" y="2"/>
                      <a:pt x="48" y="2"/>
                      <a:pt x="48" y="2"/>
                    </a:cubicBezTo>
                    <a:cubicBezTo>
                      <a:pt x="48" y="120"/>
                      <a:pt x="48" y="120"/>
                      <a:pt x="48" y="120"/>
                    </a:cubicBezTo>
                    <a:cubicBezTo>
                      <a:pt x="48" y="121"/>
                      <a:pt x="47" y="121"/>
                      <a:pt x="47" y="121"/>
                    </a:cubicBezTo>
                    <a:cubicBezTo>
                      <a:pt x="47" y="121"/>
                      <a:pt x="47" y="121"/>
                      <a:pt x="47" y="121"/>
                    </a:cubicBezTo>
                    <a:cubicBezTo>
                      <a:pt x="2" y="136"/>
                      <a:pt x="2" y="136"/>
                      <a:pt x="2" y="136"/>
                    </a:cubicBezTo>
                    <a:cubicBezTo>
                      <a:pt x="2" y="136"/>
                      <a:pt x="2" y="137"/>
                      <a:pt x="2" y="137"/>
                    </a:cubicBezTo>
                    <a:cubicBezTo>
                      <a:pt x="2" y="137"/>
                      <a:pt x="2" y="137"/>
                      <a:pt x="2" y="137"/>
                    </a:cubicBezTo>
                    <a:cubicBezTo>
                      <a:pt x="2" y="137"/>
                      <a:pt x="1" y="136"/>
                      <a:pt x="1" y="136"/>
                    </a:cubicBezTo>
                    <a:close/>
                    <a:moveTo>
                      <a:pt x="7" y="18"/>
                    </a:moveTo>
                    <a:cubicBezTo>
                      <a:pt x="3" y="133"/>
                      <a:pt x="3" y="133"/>
                      <a:pt x="3" y="133"/>
                    </a:cubicBezTo>
                    <a:cubicBezTo>
                      <a:pt x="45" y="119"/>
                      <a:pt x="45" y="119"/>
                      <a:pt x="45" y="119"/>
                    </a:cubicBezTo>
                    <a:cubicBezTo>
                      <a:pt x="45" y="4"/>
                      <a:pt x="45" y="4"/>
                      <a:pt x="45" y="4"/>
                    </a:cubicBezTo>
                    <a:cubicBezTo>
                      <a:pt x="7" y="18"/>
                      <a:pt x="7" y="18"/>
                      <a:pt x="7" y="1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4" name="Freeform 196"/>
              <p:cNvSpPr>
                <a:spLocks/>
              </p:cNvSpPr>
              <p:nvPr/>
            </p:nvSpPr>
            <p:spPr bwMode="auto">
              <a:xfrm>
                <a:off x="5396" y="2968"/>
                <a:ext cx="383" cy="101"/>
              </a:xfrm>
              <a:custGeom>
                <a:avLst/>
                <a:gdLst>
                  <a:gd name="T0" fmla="*/ 162 w 162"/>
                  <a:gd name="T1" fmla="*/ 22 h 43"/>
                  <a:gd name="T2" fmla="*/ 81 w 162"/>
                  <a:gd name="T3" fmla="*/ 43 h 43"/>
                  <a:gd name="T4" fmla="*/ 0 w 162"/>
                  <a:gd name="T5" fmla="*/ 21 h 43"/>
                  <a:gd name="T6" fmla="*/ 81 w 162"/>
                  <a:gd name="T7" fmla="*/ 0 h 43"/>
                  <a:gd name="T8" fmla="*/ 162 w 162"/>
                  <a:gd name="T9" fmla="*/ 2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43">
                    <a:moveTo>
                      <a:pt x="162" y="22"/>
                    </a:moveTo>
                    <a:cubicBezTo>
                      <a:pt x="162" y="34"/>
                      <a:pt x="125" y="43"/>
                      <a:pt x="81" y="43"/>
                    </a:cubicBezTo>
                    <a:cubicBezTo>
                      <a:pt x="37" y="43"/>
                      <a:pt x="0" y="33"/>
                      <a:pt x="0" y="21"/>
                    </a:cubicBezTo>
                    <a:cubicBezTo>
                      <a:pt x="0" y="9"/>
                      <a:pt x="36" y="0"/>
                      <a:pt x="81" y="0"/>
                    </a:cubicBezTo>
                    <a:cubicBezTo>
                      <a:pt x="125" y="0"/>
                      <a:pt x="162" y="10"/>
                      <a:pt x="162" y="22"/>
                    </a:cubicBezTo>
                    <a:close/>
                  </a:path>
                </a:pathLst>
              </a:custGeom>
              <a:solidFill>
                <a:srgbClr val="6ABD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5" name="Freeform 197"/>
              <p:cNvSpPr>
                <a:spLocks/>
              </p:cNvSpPr>
              <p:nvPr/>
            </p:nvSpPr>
            <p:spPr bwMode="auto">
              <a:xfrm>
                <a:off x="4733" y="2965"/>
                <a:ext cx="471" cy="109"/>
              </a:xfrm>
              <a:custGeom>
                <a:avLst/>
                <a:gdLst>
                  <a:gd name="T0" fmla="*/ 199 w 199"/>
                  <a:gd name="T1" fmla="*/ 23 h 46"/>
                  <a:gd name="T2" fmla="*/ 100 w 199"/>
                  <a:gd name="T3" fmla="*/ 45 h 46"/>
                  <a:gd name="T4" fmla="*/ 0 w 199"/>
                  <a:gd name="T5" fmla="*/ 22 h 46"/>
                  <a:gd name="T6" fmla="*/ 100 w 199"/>
                  <a:gd name="T7" fmla="*/ 0 h 46"/>
                  <a:gd name="T8" fmla="*/ 199 w 199"/>
                  <a:gd name="T9" fmla="*/ 23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9" h="46">
                    <a:moveTo>
                      <a:pt x="199" y="23"/>
                    </a:moveTo>
                    <a:cubicBezTo>
                      <a:pt x="199" y="36"/>
                      <a:pt x="155" y="46"/>
                      <a:pt x="100" y="45"/>
                    </a:cubicBezTo>
                    <a:cubicBezTo>
                      <a:pt x="45" y="45"/>
                      <a:pt x="0" y="35"/>
                      <a:pt x="0" y="22"/>
                    </a:cubicBezTo>
                    <a:cubicBezTo>
                      <a:pt x="0" y="10"/>
                      <a:pt x="45" y="0"/>
                      <a:pt x="100" y="0"/>
                    </a:cubicBezTo>
                    <a:cubicBezTo>
                      <a:pt x="155" y="0"/>
                      <a:pt x="199" y="11"/>
                      <a:pt x="199" y="23"/>
                    </a:cubicBezTo>
                    <a:close/>
                  </a:path>
                </a:pathLst>
              </a:custGeom>
              <a:solidFill>
                <a:srgbClr val="6ABD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6" name="Freeform 198"/>
              <p:cNvSpPr>
                <a:spLocks/>
              </p:cNvSpPr>
              <p:nvPr/>
            </p:nvSpPr>
            <p:spPr bwMode="auto">
              <a:xfrm>
                <a:off x="4026" y="2965"/>
                <a:ext cx="473" cy="109"/>
              </a:xfrm>
              <a:custGeom>
                <a:avLst/>
                <a:gdLst>
                  <a:gd name="T0" fmla="*/ 200 w 200"/>
                  <a:gd name="T1" fmla="*/ 23 h 46"/>
                  <a:gd name="T2" fmla="*/ 100 w 200"/>
                  <a:gd name="T3" fmla="*/ 45 h 46"/>
                  <a:gd name="T4" fmla="*/ 0 w 200"/>
                  <a:gd name="T5" fmla="*/ 22 h 46"/>
                  <a:gd name="T6" fmla="*/ 100 w 200"/>
                  <a:gd name="T7" fmla="*/ 0 h 46"/>
                  <a:gd name="T8" fmla="*/ 200 w 200"/>
                  <a:gd name="T9" fmla="*/ 23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" h="46">
                    <a:moveTo>
                      <a:pt x="200" y="23"/>
                    </a:moveTo>
                    <a:cubicBezTo>
                      <a:pt x="200" y="36"/>
                      <a:pt x="155" y="46"/>
                      <a:pt x="100" y="45"/>
                    </a:cubicBezTo>
                    <a:cubicBezTo>
                      <a:pt x="45" y="45"/>
                      <a:pt x="0" y="35"/>
                      <a:pt x="0" y="22"/>
                    </a:cubicBezTo>
                    <a:cubicBezTo>
                      <a:pt x="0" y="10"/>
                      <a:pt x="45" y="0"/>
                      <a:pt x="100" y="0"/>
                    </a:cubicBezTo>
                    <a:cubicBezTo>
                      <a:pt x="155" y="0"/>
                      <a:pt x="199" y="11"/>
                      <a:pt x="200" y="23"/>
                    </a:cubicBezTo>
                    <a:close/>
                  </a:path>
                </a:pathLst>
              </a:custGeom>
              <a:solidFill>
                <a:srgbClr val="6ABD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7" name="Freeform 199"/>
              <p:cNvSpPr>
                <a:spLocks/>
              </p:cNvSpPr>
              <p:nvPr/>
            </p:nvSpPr>
            <p:spPr bwMode="auto">
              <a:xfrm>
                <a:off x="2182" y="3126"/>
                <a:ext cx="1382" cy="88"/>
              </a:xfrm>
              <a:custGeom>
                <a:avLst/>
                <a:gdLst>
                  <a:gd name="T0" fmla="*/ 583 w 584"/>
                  <a:gd name="T1" fmla="*/ 14 h 37"/>
                  <a:gd name="T2" fmla="*/ 292 w 584"/>
                  <a:gd name="T3" fmla="*/ 35 h 37"/>
                  <a:gd name="T4" fmla="*/ 1 w 584"/>
                  <a:gd name="T5" fmla="*/ 13 h 37"/>
                  <a:gd name="T6" fmla="*/ 292 w 584"/>
                  <a:gd name="T7" fmla="*/ 0 h 37"/>
                  <a:gd name="T8" fmla="*/ 583 w 584"/>
                  <a:gd name="T9" fmla="*/ 1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4" h="37">
                    <a:moveTo>
                      <a:pt x="583" y="14"/>
                    </a:moveTo>
                    <a:cubicBezTo>
                      <a:pt x="584" y="37"/>
                      <a:pt x="453" y="36"/>
                      <a:pt x="292" y="35"/>
                    </a:cubicBezTo>
                    <a:cubicBezTo>
                      <a:pt x="132" y="35"/>
                      <a:pt x="0" y="35"/>
                      <a:pt x="1" y="13"/>
                    </a:cubicBezTo>
                    <a:cubicBezTo>
                      <a:pt x="2" y="1"/>
                      <a:pt x="132" y="0"/>
                      <a:pt x="292" y="0"/>
                    </a:cubicBezTo>
                    <a:cubicBezTo>
                      <a:pt x="452" y="0"/>
                      <a:pt x="582" y="2"/>
                      <a:pt x="583" y="14"/>
                    </a:cubicBezTo>
                    <a:close/>
                  </a:path>
                </a:pathLst>
              </a:custGeom>
              <a:solidFill>
                <a:srgbClr val="6ABD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8" name="Freeform 200"/>
              <p:cNvSpPr>
                <a:spLocks/>
              </p:cNvSpPr>
              <p:nvPr/>
            </p:nvSpPr>
            <p:spPr bwMode="auto">
              <a:xfrm>
                <a:off x="5732" y="2214"/>
                <a:ext cx="116" cy="263"/>
              </a:xfrm>
              <a:custGeom>
                <a:avLst/>
                <a:gdLst>
                  <a:gd name="T0" fmla="*/ 2 w 49"/>
                  <a:gd name="T1" fmla="*/ 102 h 111"/>
                  <a:gd name="T2" fmla="*/ 21 w 49"/>
                  <a:gd name="T3" fmla="*/ 2 h 111"/>
                  <a:gd name="T4" fmla="*/ 35 w 49"/>
                  <a:gd name="T5" fmla="*/ 0 h 111"/>
                  <a:gd name="T6" fmla="*/ 13 w 49"/>
                  <a:gd name="T7" fmla="*/ 107 h 111"/>
                  <a:gd name="T8" fmla="*/ 6 w 49"/>
                  <a:gd name="T9" fmla="*/ 110 h 111"/>
                  <a:gd name="T10" fmla="*/ 2 w 49"/>
                  <a:gd name="T11" fmla="*/ 10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111">
                    <a:moveTo>
                      <a:pt x="2" y="102"/>
                    </a:moveTo>
                    <a:cubicBezTo>
                      <a:pt x="2" y="102"/>
                      <a:pt x="39" y="61"/>
                      <a:pt x="21" y="2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8" y="6"/>
                      <a:pt x="49" y="71"/>
                      <a:pt x="13" y="107"/>
                    </a:cubicBezTo>
                    <a:cubicBezTo>
                      <a:pt x="13" y="107"/>
                      <a:pt x="10" y="111"/>
                      <a:pt x="6" y="110"/>
                    </a:cubicBezTo>
                    <a:cubicBezTo>
                      <a:pt x="6" y="110"/>
                      <a:pt x="0" y="108"/>
                      <a:pt x="2" y="102"/>
                    </a:cubicBezTo>
                    <a:close/>
                  </a:path>
                </a:pathLst>
              </a:custGeom>
              <a:solidFill>
                <a:srgbClr val="FFC8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9" name="Freeform 201"/>
              <p:cNvSpPr>
                <a:spLocks noEditPoints="1"/>
              </p:cNvSpPr>
              <p:nvPr/>
            </p:nvSpPr>
            <p:spPr bwMode="auto">
              <a:xfrm>
                <a:off x="5732" y="2210"/>
                <a:ext cx="95" cy="270"/>
              </a:xfrm>
              <a:custGeom>
                <a:avLst/>
                <a:gdLst>
                  <a:gd name="T0" fmla="*/ 6 w 40"/>
                  <a:gd name="T1" fmla="*/ 114 h 114"/>
                  <a:gd name="T2" fmla="*/ 0 w 40"/>
                  <a:gd name="T3" fmla="*/ 106 h 114"/>
                  <a:gd name="T4" fmla="*/ 0 w 40"/>
                  <a:gd name="T5" fmla="*/ 106 h 114"/>
                  <a:gd name="T6" fmla="*/ 0 w 40"/>
                  <a:gd name="T7" fmla="*/ 103 h 114"/>
                  <a:gd name="T8" fmla="*/ 0 w 40"/>
                  <a:gd name="T9" fmla="*/ 103 h 114"/>
                  <a:gd name="T10" fmla="*/ 1 w 40"/>
                  <a:gd name="T11" fmla="*/ 103 h 114"/>
                  <a:gd name="T12" fmla="*/ 12 w 40"/>
                  <a:gd name="T13" fmla="*/ 85 h 114"/>
                  <a:gd name="T14" fmla="*/ 12 w 40"/>
                  <a:gd name="T15" fmla="*/ 85 h 114"/>
                  <a:gd name="T16" fmla="*/ 24 w 40"/>
                  <a:gd name="T17" fmla="*/ 36 h 114"/>
                  <a:gd name="T18" fmla="*/ 24 w 40"/>
                  <a:gd name="T19" fmla="*/ 36 h 114"/>
                  <a:gd name="T20" fmla="*/ 19 w 40"/>
                  <a:gd name="T21" fmla="*/ 4 h 114"/>
                  <a:gd name="T22" fmla="*/ 19 w 40"/>
                  <a:gd name="T23" fmla="*/ 4 h 114"/>
                  <a:gd name="T24" fmla="*/ 19 w 40"/>
                  <a:gd name="T25" fmla="*/ 3 h 114"/>
                  <a:gd name="T26" fmla="*/ 19 w 40"/>
                  <a:gd name="T27" fmla="*/ 3 h 114"/>
                  <a:gd name="T28" fmla="*/ 20 w 40"/>
                  <a:gd name="T29" fmla="*/ 2 h 114"/>
                  <a:gd name="T30" fmla="*/ 20 w 40"/>
                  <a:gd name="T31" fmla="*/ 2 h 114"/>
                  <a:gd name="T32" fmla="*/ 35 w 40"/>
                  <a:gd name="T33" fmla="*/ 0 h 114"/>
                  <a:gd name="T34" fmla="*/ 36 w 40"/>
                  <a:gd name="T35" fmla="*/ 1 h 114"/>
                  <a:gd name="T36" fmla="*/ 36 w 40"/>
                  <a:gd name="T37" fmla="*/ 1 h 114"/>
                  <a:gd name="T38" fmla="*/ 40 w 40"/>
                  <a:gd name="T39" fmla="*/ 35 h 114"/>
                  <a:gd name="T40" fmla="*/ 40 w 40"/>
                  <a:gd name="T41" fmla="*/ 35 h 114"/>
                  <a:gd name="T42" fmla="*/ 14 w 40"/>
                  <a:gd name="T43" fmla="*/ 110 h 114"/>
                  <a:gd name="T44" fmla="*/ 14 w 40"/>
                  <a:gd name="T45" fmla="*/ 110 h 114"/>
                  <a:gd name="T46" fmla="*/ 7 w 40"/>
                  <a:gd name="T47" fmla="*/ 114 h 114"/>
                  <a:gd name="T48" fmla="*/ 7 w 40"/>
                  <a:gd name="T49" fmla="*/ 114 h 114"/>
                  <a:gd name="T50" fmla="*/ 6 w 40"/>
                  <a:gd name="T51" fmla="*/ 114 h 114"/>
                  <a:gd name="T52" fmla="*/ 7 w 40"/>
                  <a:gd name="T53" fmla="*/ 111 h 114"/>
                  <a:gd name="T54" fmla="*/ 10 w 40"/>
                  <a:gd name="T55" fmla="*/ 109 h 114"/>
                  <a:gd name="T56" fmla="*/ 10 w 40"/>
                  <a:gd name="T57" fmla="*/ 109 h 114"/>
                  <a:gd name="T58" fmla="*/ 12 w 40"/>
                  <a:gd name="T59" fmla="*/ 108 h 114"/>
                  <a:gd name="T60" fmla="*/ 12 w 40"/>
                  <a:gd name="T61" fmla="*/ 108 h 114"/>
                  <a:gd name="T62" fmla="*/ 37 w 40"/>
                  <a:gd name="T63" fmla="*/ 35 h 114"/>
                  <a:gd name="T64" fmla="*/ 37 w 40"/>
                  <a:gd name="T65" fmla="*/ 35 h 114"/>
                  <a:gd name="T66" fmla="*/ 34 w 40"/>
                  <a:gd name="T67" fmla="*/ 4 h 114"/>
                  <a:gd name="T68" fmla="*/ 34 w 40"/>
                  <a:gd name="T69" fmla="*/ 4 h 114"/>
                  <a:gd name="T70" fmla="*/ 23 w 40"/>
                  <a:gd name="T71" fmla="*/ 5 h 114"/>
                  <a:gd name="T72" fmla="*/ 27 w 40"/>
                  <a:gd name="T73" fmla="*/ 36 h 114"/>
                  <a:gd name="T74" fmla="*/ 27 w 40"/>
                  <a:gd name="T75" fmla="*/ 36 h 114"/>
                  <a:gd name="T76" fmla="*/ 3 w 40"/>
                  <a:gd name="T77" fmla="*/ 105 h 114"/>
                  <a:gd name="T78" fmla="*/ 3 w 40"/>
                  <a:gd name="T79" fmla="*/ 105 h 114"/>
                  <a:gd name="T80" fmla="*/ 3 w 40"/>
                  <a:gd name="T81" fmla="*/ 106 h 114"/>
                  <a:gd name="T82" fmla="*/ 3 w 40"/>
                  <a:gd name="T83" fmla="*/ 106 h 114"/>
                  <a:gd name="T84" fmla="*/ 7 w 40"/>
                  <a:gd name="T85" fmla="*/ 111 h 114"/>
                  <a:gd name="T86" fmla="*/ 7 w 40"/>
                  <a:gd name="T87" fmla="*/ 111 h 114"/>
                  <a:gd name="T88" fmla="*/ 7 w 40"/>
                  <a:gd name="T89" fmla="*/ 111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0" h="114">
                    <a:moveTo>
                      <a:pt x="6" y="114"/>
                    </a:moveTo>
                    <a:cubicBezTo>
                      <a:pt x="6" y="113"/>
                      <a:pt x="0" y="112"/>
                      <a:pt x="0" y="106"/>
                    </a:cubicBezTo>
                    <a:cubicBezTo>
                      <a:pt x="0" y="106"/>
                      <a:pt x="0" y="106"/>
                      <a:pt x="0" y="106"/>
                    </a:cubicBezTo>
                    <a:cubicBezTo>
                      <a:pt x="0" y="105"/>
                      <a:pt x="0" y="104"/>
                      <a:pt x="0" y="103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1" y="103"/>
                      <a:pt x="1" y="103"/>
                      <a:pt x="1" y="103"/>
                    </a:cubicBezTo>
                    <a:cubicBezTo>
                      <a:pt x="1" y="103"/>
                      <a:pt x="6" y="96"/>
                      <a:pt x="12" y="85"/>
                    </a:cubicBezTo>
                    <a:cubicBezTo>
                      <a:pt x="12" y="85"/>
                      <a:pt x="12" y="85"/>
                      <a:pt x="12" y="85"/>
                    </a:cubicBezTo>
                    <a:cubicBezTo>
                      <a:pt x="18" y="73"/>
                      <a:pt x="24" y="57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26"/>
                      <a:pt x="23" y="16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3"/>
                      <a:pt x="19" y="3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20" y="3"/>
                      <a:pt x="20" y="2"/>
                      <a:pt x="20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0"/>
                      <a:pt x="36" y="1"/>
                      <a:pt x="36" y="1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8" y="4"/>
                      <a:pt x="40" y="17"/>
                      <a:pt x="40" y="35"/>
                    </a:cubicBezTo>
                    <a:cubicBezTo>
                      <a:pt x="40" y="35"/>
                      <a:pt x="40" y="35"/>
                      <a:pt x="40" y="35"/>
                    </a:cubicBezTo>
                    <a:cubicBezTo>
                      <a:pt x="40" y="58"/>
                      <a:pt x="35" y="89"/>
                      <a:pt x="14" y="110"/>
                    </a:cubicBezTo>
                    <a:cubicBezTo>
                      <a:pt x="14" y="110"/>
                      <a:pt x="14" y="110"/>
                      <a:pt x="14" y="110"/>
                    </a:cubicBezTo>
                    <a:cubicBezTo>
                      <a:pt x="14" y="110"/>
                      <a:pt x="11" y="114"/>
                      <a:pt x="7" y="114"/>
                    </a:cubicBezTo>
                    <a:cubicBezTo>
                      <a:pt x="7" y="114"/>
                      <a:pt x="7" y="114"/>
                      <a:pt x="7" y="114"/>
                    </a:cubicBezTo>
                    <a:cubicBezTo>
                      <a:pt x="7" y="114"/>
                      <a:pt x="6" y="114"/>
                      <a:pt x="6" y="114"/>
                    </a:cubicBezTo>
                    <a:close/>
                    <a:moveTo>
                      <a:pt x="7" y="111"/>
                    </a:moveTo>
                    <a:cubicBezTo>
                      <a:pt x="8" y="111"/>
                      <a:pt x="9" y="110"/>
                      <a:pt x="10" y="109"/>
                    </a:cubicBezTo>
                    <a:cubicBezTo>
                      <a:pt x="10" y="109"/>
                      <a:pt x="10" y="109"/>
                      <a:pt x="10" y="109"/>
                    </a:cubicBezTo>
                    <a:cubicBezTo>
                      <a:pt x="11" y="109"/>
                      <a:pt x="12" y="108"/>
                      <a:pt x="12" y="108"/>
                    </a:cubicBezTo>
                    <a:cubicBezTo>
                      <a:pt x="12" y="108"/>
                      <a:pt x="12" y="108"/>
                      <a:pt x="12" y="108"/>
                    </a:cubicBezTo>
                    <a:cubicBezTo>
                      <a:pt x="32" y="88"/>
                      <a:pt x="37" y="58"/>
                      <a:pt x="37" y="35"/>
                    </a:cubicBezTo>
                    <a:cubicBezTo>
                      <a:pt x="37" y="35"/>
                      <a:pt x="37" y="35"/>
                      <a:pt x="37" y="35"/>
                    </a:cubicBezTo>
                    <a:cubicBezTo>
                      <a:pt x="37" y="20"/>
                      <a:pt x="35" y="7"/>
                      <a:pt x="34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6" y="16"/>
                      <a:pt x="27" y="27"/>
                      <a:pt x="27" y="36"/>
                    </a:cubicBezTo>
                    <a:cubicBezTo>
                      <a:pt x="27" y="36"/>
                      <a:pt x="27" y="36"/>
                      <a:pt x="27" y="36"/>
                    </a:cubicBezTo>
                    <a:cubicBezTo>
                      <a:pt x="27" y="76"/>
                      <a:pt x="6" y="101"/>
                      <a:pt x="3" y="105"/>
                    </a:cubicBezTo>
                    <a:cubicBezTo>
                      <a:pt x="3" y="105"/>
                      <a:pt x="3" y="105"/>
                      <a:pt x="3" y="105"/>
                    </a:cubicBezTo>
                    <a:cubicBezTo>
                      <a:pt x="3" y="105"/>
                      <a:pt x="3" y="105"/>
                      <a:pt x="3" y="106"/>
                    </a:cubicBezTo>
                    <a:cubicBezTo>
                      <a:pt x="3" y="106"/>
                      <a:pt x="3" y="106"/>
                      <a:pt x="3" y="106"/>
                    </a:cubicBezTo>
                    <a:cubicBezTo>
                      <a:pt x="3" y="109"/>
                      <a:pt x="7" y="111"/>
                      <a:pt x="7" y="111"/>
                    </a:cubicBezTo>
                    <a:cubicBezTo>
                      <a:pt x="7" y="111"/>
                      <a:pt x="7" y="111"/>
                      <a:pt x="7" y="111"/>
                    </a:cubicBezTo>
                    <a:cubicBezTo>
                      <a:pt x="7" y="111"/>
                      <a:pt x="7" y="111"/>
                      <a:pt x="7" y="111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20" name="Freeform 202"/>
              <p:cNvSpPr>
                <a:spLocks/>
              </p:cNvSpPr>
              <p:nvPr/>
            </p:nvSpPr>
            <p:spPr bwMode="auto">
              <a:xfrm>
                <a:off x="5538" y="2842"/>
                <a:ext cx="40" cy="154"/>
              </a:xfrm>
              <a:custGeom>
                <a:avLst/>
                <a:gdLst>
                  <a:gd name="T0" fmla="*/ 2 w 17"/>
                  <a:gd name="T1" fmla="*/ 0 h 65"/>
                  <a:gd name="T2" fmla="*/ 4 w 17"/>
                  <a:gd name="T3" fmla="*/ 65 h 65"/>
                  <a:gd name="T4" fmla="*/ 17 w 17"/>
                  <a:gd name="T5" fmla="*/ 65 h 65"/>
                  <a:gd name="T6" fmla="*/ 15 w 17"/>
                  <a:gd name="T7" fmla="*/ 0 h 65"/>
                  <a:gd name="T8" fmla="*/ 2 w 17"/>
                  <a:gd name="T9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65">
                    <a:moveTo>
                      <a:pt x="2" y="0"/>
                    </a:moveTo>
                    <a:cubicBezTo>
                      <a:pt x="2" y="0"/>
                      <a:pt x="0" y="28"/>
                      <a:pt x="4" y="65"/>
                    </a:cubicBezTo>
                    <a:cubicBezTo>
                      <a:pt x="17" y="65"/>
                      <a:pt x="17" y="65"/>
                      <a:pt x="17" y="65"/>
                    </a:cubicBezTo>
                    <a:cubicBezTo>
                      <a:pt x="17" y="65"/>
                      <a:pt x="12" y="30"/>
                      <a:pt x="15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DC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21" name="Freeform 203"/>
              <p:cNvSpPr>
                <a:spLocks noEditPoints="1"/>
              </p:cNvSpPr>
              <p:nvPr/>
            </p:nvSpPr>
            <p:spPr bwMode="auto">
              <a:xfrm>
                <a:off x="5538" y="2837"/>
                <a:ext cx="42" cy="164"/>
              </a:xfrm>
              <a:custGeom>
                <a:avLst/>
                <a:gdLst>
                  <a:gd name="T0" fmla="*/ 17 w 18"/>
                  <a:gd name="T1" fmla="*/ 69 h 69"/>
                  <a:gd name="T2" fmla="*/ 4 w 18"/>
                  <a:gd name="T3" fmla="*/ 68 h 69"/>
                  <a:gd name="T4" fmla="*/ 3 w 18"/>
                  <a:gd name="T5" fmla="*/ 67 h 69"/>
                  <a:gd name="T6" fmla="*/ 3 w 18"/>
                  <a:gd name="T7" fmla="*/ 67 h 69"/>
                  <a:gd name="T8" fmla="*/ 0 w 18"/>
                  <a:gd name="T9" fmla="*/ 18 h 69"/>
                  <a:gd name="T10" fmla="*/ 0 w 18"/>
                  <a:gd name="T11" fmla="*/ 18 h 69"/>
                  <a:gd name="T12" fmla="*/ 1 w 18"/>
                  <a:gd name="T13" fmla="*/ 2 h 69"/>
                  <a:gd name="T14" fmla="*/ 1 w 18"/>
                  <a:gd name="T15" fmla="*/ 2 h 69"/>
                  <a:gd name="T16" fmla="*/ 2 w 18"/>
                  <a:gd name="T17" fmla="*/ 0 h 69"/>
                  <a:gd name="T18" fmla="*/ 2 w 18"/>
                  <a:gd name="T19" fmla="*/ 0 h 69"/>
                  <a:gd name="T20" fmla="*/ 15 w 18"/>
                  <a:gd name="T21" fmla="*/ 0 h 69"/>
                  <a:gd name="T22" fmla="*/ 16 w 18"/>
                  <a:gd name="T23" fmla="*/ 1 h 69"/>
                  <a:gd name="T24" fmla="*/ 16 w 18"/>
                  <a:gd name="T25" fmla="*/ 1 h 69"/>
                  <a:gd name="T26" fmla="*/ 16 w 18"/>
                  <a:gd name="T27" fmla="*/ 2 h 69"/>
                  <a:gd name="T28" fmla="*/ 16 w 18"/>
                  <a:gd name="T29" fmla="*/ 2 h 69"/>
                  <a:gd name="T30" fmla="*/ 16 w 18"/>
                  <a:gd name="T31" fmla="*/ 24 h 69"/>
                  <a:gd name="T32" fmla="*/ 16 w 18"/>
                  <a:gd name="T33" fmla="*/ 24 h 69"/>
                  <a:gd name="T34" fmla="*/ 18 w 18"/>
                  <a:gd name="T35" fmla="*/ 67 h 69"/>
                  <a:gd name="T36" fmla="*/ 18 w 18"/>
                  <a:gd name="T37" fmla="*/ 67 h 69"/>
                  <a:gd name="T38" fmla="*/ 18 w 18"/>
                  <a:gd name="T39" fmla="*/ 68 h 69"/>
                  <a:gd name="T40" fmla="*/ 18 w 18"/>
                  <a:gd name="T41" fmla="*/ 68 h 69"/>
                  <a:gd name="T42" fmla="*/ 17 w 18"/>
                  <a:gd name="T43" fmla="*/ 69 h 69"/>
                  <a:gd name="T44" fmla="*/ 17 w 18"/>
                  <a:gd name="T45" fmla="*/ 69 h 69"/>
                  <a:gd name="T46" fmla="*/ 17 w 18"/>
                  <a:gd name="T47" fmla="*/ 69 h 69"/>
                  <a:gd name="T48" fmla="*/ 15 w 18"/>
                  <a:gd name="T49" fmla="*/ 66 h 69"/>
                  <a:gd name="T50" fmla="*/ 13 w 18"/>
                  <a:gd name="T51" fmla="*/ 24 h 69"/>
                  <a:gd name="T52" fmla="*/ 13 w 18"/>
                  <a:gd name="T53" fmla="*/ 24 h 69"/>
                  <a:gd name="T54" fmla="*/ 13 w 18"/>
                  <a:gd name="T55" fmla="*/ 3 h 69"/>
                  <a:gd name="T56" fmla="*/ 13 w 18"/>
                  <a:gd name="T57" fmla="*/ 3 h 69"/>
                  <a:gd name="T58" fmla="*/ 3 w 18"/>
                  <a:gd name="T59" fmla="*/ 3 h 69"/>
                  <a:gd name="T60" fmla="*/ 3 w 18"/>
                  <a:gd name="T61" fmla="*/ 18 h 69"/>
                  <a:gd name="T62" fmla="*/ 3 w 18"/>
                  <a:gd name="T63" fmla="*/ 18 h 69"/>
                  <a:gd name="T64" fmla="*/ 6 w 18"/>
                  <a:gd name="T65" fmla="*/ 65 h 69"/>
                  <a:gd name="T66" fmla="*/ 6 w 18"/>
                  <a:gd name="T67" fmla="*/ 65 h 69"/>
                  <a:gd name="T68" fmla="*/ 15 w 18"/>
                  <a:gd name="T69" fmla="*/ 66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8" h="69">
                    <a:moveTo>
                      <a:pt x="17" y="69"/>
                    </a:moveTo>
                    <a:cubicBezTo>
                      <a:pt x="4" y="68"/>
                      <a:pt x="4" y="68"/>
                      <a:pt x="4" y="68"/>
                    </a:cubicBezTo>
                    <a:cubicBezTo>
                      <a:pt x="4" y="68"/>
                      <a:pt x="3" y="68"/>
                      <a:pt x="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1" y="47"/>
                      <a:pt x="0" y="29"/>
                      <a:pt x="0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8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6" y="0"/>
                      <a:pt x="16" y="1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1"/>
                      <a:pt x="16" y="2"/>
                      <a:pt x="16" y="2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9"/>
                      <a:pt x="16" y="16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47"/>
                      <a:pt x="18" y="67"/>
                      <a:pt x="18" y="67"/>
                    </a:cubicBezTo>
                    <a:cubicBezTo>
                      <a:pt x="18" y="67"/>
                      <a:pt x="18" y="67"/>
                      <a:pt x="18" y="67"/>
                    </a:cubicBezTo>
                    <a:cubicBezTo>
                      <a:pt x="18" y="67"/>
                      <a:pt x="18" y="68"/>
                      <a:pt x="18" y="68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7" y="68"/>
                      <a:pt x="17" y="69"/>
                      <a:pt x="17" y="69"/>
                    </a:cubicBezTo>
                    <a:cubicBezTo>
                      <a:pt x="17" y="69"/>
                      <a:pt x="17" y="69"/>
                      <a:pt x="17" y="69"/>
                    </a:cubicBezTo>
                    <a:cubicBezTo>
                      <a:pt x="17" y="69"/>
                      <a:pt x="17" y="69"/>
                      <a:pt x="17" y="69"/>
                    </a:cubicBezTo>
                    <a:close/>
                    <a:moveTo>
                      <a:pt x="15" y="66"/>
                    </a:moveTo>
                    <a:cubicBezTo>
                      <a:pt x="14" y="60"/>
                      <a:pt x="13" y="43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17"/>
                      <a:pt x="13" y="10"/>
                      <a:pt x="13" y="3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6"/>
                      <a:pt x="3" y="11"/>
                      <a:pt x="3" y="18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3" y="29"/>
                      <a:pt x="4" y="46"/>
                      <a:pt x="6" y="65"/>
                    </a:cubicBezTo>
                    <a:cubicBezTo>
                      <a:pt x="6" y="65"/>
                      <a:pt x="6" y="65"/>
                      <a:pt x="6" y="65"/>
                    </a:cubicBezTo>
                    <a:cubicBezTo>
                      <a:pt x="15" y="66"/>
                      <a:pt x="15" y="66"/>
                      <a:pt x="15" y="6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22" name="Freeform 204"/>
              <p:cNvSpPr>
                <a:spLocks/>
              </p:cNvSpPr>
              <p:nvPr/>
            </p:nvSpPr>
            <p:spPr bwMode="auto">
              <a:xfrm>
                <a:off x="5545" y="2970"/>
                <a:ext cx="33" cy="26"/>
              </a:xfrm>
              <a:custGeom>
                <a:avLst/>
                <a:gdLst>
                  <a:gd name="T0" fmla="*/ 2 w 33"/>
                  <a:gd name="T1" fmla="*/ 26 h 26"/>
                  <a:gd name="T2" fmla="*/ 0 w 33"/>
                  <a:gd name="T3" fmla="*/ 0 h 26"/>
                  <a:gd name="T4" fmla="*/ 31 w 33"/>
                  <a:gd name="T5" fmla="*/ 0 h 26"/>
                  <a:gd name="T6" fmla="*/ 33 w 33"/>
                  <a:gd name="T7" fmla="*/ 26 h 26"/>
                  <a:gd name="T8" fmla="*/ 2 w 33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26">
                    <a:moveTo>
                      <a:pt x="2" y="26"/>
                    </a:moveTo>
                    <a:lnTo>
                      <a:pt x="0" y="0"/>
                    </a:lnTo>
                    <a:lnTo>
                      <a:pt x="31" y="0"/>
                    </a:lnTo>
                    <a:lnTo>
                      <a:pt x="33" y="26"/>
                    </a:lnTo>
                    <a:lnTo>
                      <a:pt x="2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6" name="Group 406"/>
            <p:cNvGrpSpPr>
              <a:grpSpLocks/>
            </p:cNvGrpSpPr>
            <p:nvPr/>
          </p:nvGrpSpPr>
          <p:grpSpPr bwMode="auto">
            <a:xfrm>
              <a:off x="2100" y="1949"/>
              <a:ext cx="3821" cy="1244"/>
              <a:chOff x="2100" y="1949"/>
              <a:chExt cx="3821" cy="1244"/>
            </a:xfrm>
          </p:grpSpPr>
          <p:sp>
            <p:nvSpPr>
              <p:cNvPr id="23" name="Freeform 206"/>
              <p:cNvSpPr>
                <a:spLocks noEditPoints="1"/>
              </p:cNvSpPr>
              <p:nvPr/>
            </p:nvSpPr>
            <p:spPr bwMode="auto">
              <a:xfrm>
                <a:off x="5543" y="2965"/>
                <a:ext cx="37" cy="36"/>
              </a:xfrm>
              <a:custGeom>
                <a:avLst/>
                <a:gdLst>
                  <a:gd name="T0" fmla="*/ 15 w 16"/>
                  <a:gd name="T1" fmla="*/ 15 h 15"/>
                  <a:gd name="T2" fmla="*/ 2 w 16"/>
                  <a:gd name="T3" fmla="*/ 14 h 15"/>
                  <a:gd name="T4" fmla="*/ 2 w 16"/>
                  <a:gd name="T5" fmla="*/ 13 h 15"/>
                  <a:gd name="T6" fmla="*/ 4 w 16"/>
                  <a:gd name="T7" fmla="*/ 13 h 15"/>
                  <a:gd name="T8" fmla="*/ 2 w 16"/>
                  <a:gd name="T9" fmla="*/ 13 h 15"/>
                  <a:gd name="T10" fmla="*/ 2 w 16"/>
                  <a:gd name="T11" fmla="*/ 14 h 15"/>
                  <a:gd name="T12" fmla="*/ 1 w 16"/>
                  <a:gd name="T13" fmla="*/ 13 h 15"/>
                  <a:gd name="T14" fmla="*/ 1 w 16"/>
                  <a:gd name="T15" fmla="*/ 13 h 15"/>
                  <a:gd name="T16" fmla="*/ 0 w 16"/>
                  <a:gd name="T17" fmla="*/ 2 h 15"/>
                  <a:gd name="T18" fmla="*/ 0 w 16"/>
                  <a:gd name="T19" fmla="*/ 1 h 15"/>
                  <a:gd name="T20" fmla="*/ 0 w 16"/>
                  <a:gd name="T21" fmla="*/ 1 h 15"/>
                  <a:gd name="T22" fmla="*/ 1 w 16"/>
                  <a:gd name="T23" fmla="*/ 1 h 15"/>
                  <a:gd name="T24" fmla="*/ 1 w 16"/>
                  <a:gd name="T25" fmla="*/ 1 h 15"/>
                  <a:gd name="T26" fmla="*/ 13 w 16"/>
                  <a:gd name="T27" fmla="*/ 0 h 15"/>
                  <a:gd name="T28" fmla="*/ 15 w 16"/>
                  <a:gd name="T29" fmla="*/ 2 h 15"/>
                  <a:gd name="T30" fmla="*/ 15 w 16"/>
                  <a:gd name="T31" fmla="*/ 2 h 15"/>
                  <a:gd name="T32" fmla="*/ 16 w 16"/>
                  <a:gd name="T33" fmla="*/ 13 h 15"/>
                  <a:gd name="T34" fmla="*/ 16 w 16"/>
                  <a:gd name="T35" fmla="*/ 14 h 15"/>
                  <a:gd name="T36" fmla="*/ 16 w 16"/>
                  <a:gd name="T37" fmla="*/ 14 h 15"/>
                  <a:gd name="T38" fmla="*/ 15 w 16"/>
                  <a:gd name="T39" fmla="*/ 15 h 15"/>
                  <a:gd name="T40" fmla="*/ 15 w 16"/>
                  <a:gd name="T41" fmla="*/ 15 h 15"/>
                  <a:gd name="T42" fmla="*/ 15 w 16"/>
                  <a:gd name="T43" fmla="*/ 15 h 15"/>
                  <a:gd name="T44" fmla="*/ 13 w 16"/>
                  <a:gd name="T45" fmla="*/ 12 h 15"/>
                  <a:gd name="T46" fmla="*/ 12 w 16"/>
                  <a:gd name="T47" fmla="*/ 3 h 15"/>
                  <a:gd name="T48" fmla="*/ 3 w 16"/>
                  <a:gd name="T49" fmla="*/ 4 h 15"/>
                  <a:gd name="T50" fmla="*/ 4 w 16"/>
                  <a:gd name="T51" fmla="*/ 11 h 15"/>
                  <a:gd name="T52" fmla="*/ 13 w 16"/>
                  <a:gd name="T53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6" h="15">
                    <a:moveTo>
                      <a:pt x="15" y="15"/>
                    </a:moveTo>
                    <a:cubicBezTo>
                      <a:pt x="2" y="14"/>
                      <a:pt x="2" y="14"/>
                      <a:pt x="2" y="14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4"/>
                      <a:pt x="1" y="14"/>
                      <a:pt x="1" y="1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4" y="0"/>
                      <a:pt x="15" y="1"/>
                      <a:pt x="15" y="2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6" y="13"/>
                      <a:pt x="16" y="14"/>
                      <a:pt x="16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5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lose/>
                    <a:moveTo>
                      <a:pt x="13" y="12"/>
                    </a:moveTo>
                    <a:cubicBezTo>
                      <a:pt x="12" y="3"/>
                      <a:pt x="12" y="3"/>
                      <a:pt x="12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13" y="12"/>
                      <a:pt x="13" y="12"/>
                      <a:pt x="13" y="12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" name="Freeform 207"/>
              <p:cNvSpPr>
                <a:spLocks/>
              </p:cNvSpPr>
              <p:nvPr/>
            </p:nvSpPr>
            <p:spPr bwMode="auto">
              <a:xfrm>
                <a:off x="5495" y="2994"/>
                <a:ext cx="95" cy="38"/>
              </a:xfrm>
              <a:custGeom>
                <a:avLst/>
                <a:gdLst>
                  <a:gd name="T0" fmla="*/ 18 w 40"/>
                  <a:gd name="T1" fmla="*/ 0 h 16"/>
                  <a:gd name="T2" fmla="*/ 1 w 40"/>
                  <a:gd name="T3" fmla="*/ 9 h 16"/>
                  <a:gd name="T4" fmla="*/ 31 w 40"/>
                  <a:gd name="T5" fmla="*/ 13 h 16"/>
                  <a:gd name="T6" fmla="*/ 35 w 40"/>
                  <a:gd name="T7" fmla="*/ 0 h 16"/>
                  <a:gd name="T8" fmla="*/ 18 w 40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16">
                    <a:moveTo>
                      <a:pt x="18" y="0"/>
                    </a:moveTo>
                    <a:cubicBezTo>
                      <a:pt x="18" y="0"/>
                      <a:pt x="1" y="1"/>
                      <a:pt x="1" y="9"/>
                    </a:cubicBezTo>
                    <a:cubicBezTo>
                      <a:pt x="0" y="16"/>
                      <a:pt x="25" y="16"/>
                      <a:pt x="31" y="13"/>
                    </a:cubicBezTo>
                    <a:cubicBezTo>
                      <a:pt x="40" y="9"/>
                      <a:pt x="35" y="0"/>
                      <a:pt x="35" y="0"/>
                    </a:cubicBez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" name="Freeform 208"/>
              <p:cNvSpPr>
                <a:spLocks/>
              </p:cNvSpPr>
              <p:nvPr/>
            </p:nvSpPr>
            <p:spPr bwMode="auto">
              <a:xfrm>
                <a:off x="5623" y="2828"/>
                <a:ext cx="107" cy="147"/>
              </a:xfrm>
              <a:custGeom>
                <a:avLst/>
                <a:gdLst>
                  <a:gd name="T0" fmla="*/ 11 w 45"/>
                  <a:gd name="T1" fmla="*/ 0 h 62"/>
                  <a:gd name="T2" fmla="*/ 45 w 45"/>
                  <a:gd name="T3" fmla="*/ 55 h 62"/>
                  <a:gd name="T4" fmla="*/ 35 w 45"/>
                  <a:gd name="T5" fmla="*/ 62 h 62"/>
                  <a:gd name="T6" fmla="*/ 0 w 45"/>
                  <a:gd name="T7" fmla="*/ 7 h 62"/>
                  <a:gd name="T8" fmla="*/ 11 w 45"/>
                  <a:gd name="T9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62">
                    <a:moveTo>
                      <a:pt x="11" y="0"/>
                    </a:moveTo>
                    <a:cubicBezTo>
                      <a:pt x="11" y="0"/>
                      <a:pt x="28" y="22"/>
                      <a:pt x="45" y="55"/>
                    </a:cubicBezTo>
                    <a:cubicBezTo>
                      <a:pt x="35" y="62"/>
                      <a:pt x="35" y="62"/>
                      <a:pt x="35" y="62"/>
                    </a:cubicBezTo>
                    <a:cubicBezTo>
                      <a:pt x="35" y="62"/>
                      <a:pt x="19" y="30"/>
                      <a:pt x="0" y="7"/>
                    </a:cubicBez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DC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" name="Freeform 209"/>
              <p:cNvSpPr>
                <a:spLocks noEditPoints="1"/>
              </p:cNvSpPr>
              <p:nvPr/>
            </p:nvSpPr>
            <p:spPr bwMode="auto">
              <a:xfrm>
                <a:off x="5621" y="2823"/>
                <a:ext cx="113" cy="156"/>
              </a:xfrm>
              <a:custGeom>
                <a:avLst/>
                <a:gdLst>
                  <a:gd name="T0" fmla="*/ 36 w 48"/>
                  <a:gd name="T1" fmla="*/ 66 h 66"/>
                  <a:gd name="T2" fmla="*/ 35 w 48"/>
                  <a:gd name="T3" fmla="*/ 65 h 66"/>
                  <a:gd name="T4" fmla="*/ 35 w 48"/>
                  <a:gd name="T5" fmla="*/ 65 h 66"/>
                  <a:gd name="T6" fmla="*/ 0 w 48"/>
                  <a:gd name="T7" fmla="*/ 10 h 66"/>
                  <a:gd name="T8" fmla="*/ 0 w 48"/>
                  <a:gd name="T9" fmla="*/ 10 h 66"/>
                  <a:gd name="T10" fmla="*/ 0 w 48"/>
                  <a:gd name="T11" fmla="*/ 9 h 66"/>
                  <a:gd name="T12" fmla="*/ 0 w 48"/>
                  <a:gd name="T13" fmla="*/ 9 h 66"/>
                  <a:gd name="T14" fmla="*/ 0 w 48"/>
                  <a:gd name="T15" fmla="*/ 8 h 66"/>
                  <a:gd name="T16" fmla="*/ 0 w 48"/>
                  <a:gd name="T17" fmla="*/ 8 h 66"/>
                  <a:gd name="T18" fmla="*/ 11 w 48"/>
                  <a:gd name="T19" fmla="*/ 1 h 66"/>
                  <a:gd name="T20" fmla="*/ 13 w 48"/>
                  <a:gd name="T21" fmla="*/ 1 h 66"/>
                  <a:gd name="T22" fmla="*/ 13 w 48"/>
                  <a:gd name="T23" fmla="*/ 1 h 66"/>
                  <a:gd name="T24" fmla="*/ 47 w 48"/>
                  <a:gd name="T25" fmla="*/ 56 h 66"/>
                  <a:gd name="T26" fmla="*/ 47 w 48"/>
                  <a:gd name="T27" fmla="*/ 56 h 66"/>
                  <a:gd name="T28" fmla="*/ 47 w 48"/>
                  <a:gd name="T29" fmla="*/ 58 h 66"/>
                  <a:gd name="T30" fmla="*/ 47 w 48"/>
                  <a:gd name="T31" fmla="*/ 58 h 66"/>
                  <a:gd name="T32" fmla="*/ 37 w 48"/>
                  <a:gd name="T33" fmla="*/ 65 h 66"/>
                  <a:gd name="T34" fmla="*/ 36 w 48"/>
                  <a:gd name="T35" fmla="*/ 66 h 66"/>
                  <a:gd name="T36" fmla="*/ 36 w 48"/>
                  <a:gd name="T37" fmla="*/ 66 h 66"/>
                  <a:gd name="T38" fmla="*/ 36 w 48"/>
                  <a:gd name="T39" fmla="*/ 66 h 66"/>
                  <a:gd name="T40" fmla="*/ 37 w 48"/>
                  <a:gd name="T41" fmla="*/ 62 h 66"/>
                  <a:gd name="T42" fmla="*/ 44 w 48"/>
                  <a:gd name="T43" fmla="*/ 57 h 66"/>
                  <a:gd name="T44" fmla="*/ 12 w 48"/>
                  <a:gd name="T45" fmla="*/ 4 h 66"/>
                  <a:gd name="T46" fmla="*/ 12 w 48"/>
                  <a:gd name="T47" fmla="*/ 4 h 66"/>
                  <a:gd name="T48" fmla="*/ 3 w 48"/>
                  <a:gd name="T49" fmla="*/ 9 h 66"/>
                  <a:gd name="T50" fmla="*/ 37 w 48"/>
                  <a:gd name="T51" fmla="*/ 6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8" h="66">
                    <a:moveTo>
                      <a:pt x="36" y="66"/>
                    </a:moveTo>
                    <a:cubicBezTo>
                      <a:pt x="35" y="66"/>
                      <a:pt x="35" y="65"/>
                      <a:pt x="35" y="65"/>
                    </a:cubicBezTo>
                    <a:cubicBezTo>
                      <a:pt x="35" y="65"/>
                      <a:pt x="35" y="65"/>
                      <a:pt x="35" y="65"/>
                    </a:cubicBezTo>
                    <a:cubicBezTo>
                      <a:pt x="35" y="65"/>
                      <a:pt x="19" y="33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2" y="0"/>
                      <a:pt x="13" y="0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30" y="23"/>
                      <a:pt x="47" y="56"/>
                    </a:cubicBezTo>
                    <a:cubicBezTo>
                      <a:pt x="47" y="56"/>
                      <a:pt x="47" y="56"/>
                      <a:pt x="47" y="56"/>
                    </a:cubicBezTo>
                    <a:cubicBezTo>
                      <a:pt x="48" y="57"/>
                      <a:pt x="47" y="58"/>
                      <a:pt x="47" y="58"/>
                    </a:cubicBezTo>
                    <a:cubicBezTo>
                      <a:pt x="47" y="58"/>
                      <a:pt x="47" y="58"/>
                      <a:pt x="47" y="58"/>
                    </a:cubicBezTo>
                    <a:cubicBezTo>
                      <a:pt x="37" y="65"/>
                      <a:pt x="37" y="65"/>
                      <a:pt x="37" y="65"/>
                    </a:cubicBezTo>
                    <a:cubicBezTo>
                      <a:pt x="37" y="66"/>
                      <a:pt x="36" y="66"/>
                      <a:pt x="36" y="66"/>
                    </a:cubicBezTo>
                    <a:cubicBezTo>
                      <a:pt x="36" y="66"/>
                      <a:pt x="36" y="66"/>
                      <a:pt x="36" y="66"/>
                    </a:cubicBezTo>
                    <a:cubicBezTo>
                      <a:pt x="36" y="66"/>
                      <a:pt x="36" y="66"/>
                      <a:pt x="36" y="66"/>
                    </a:cubicBezTo>
                    <a:close/>
                    <a:moveTo>
                      <a:pt x="37" y="62"/>
                    </a:moveTo>
                    <a:cubicBezTo>
                      <a:pt x="44" y="57"/>
                      <a:pt x="44" y="57"/>
                      <a:pt x="44" y="57"/>
                    </a:cubicBezTo>
                    <a:cubicBezTo>
                      <a:pt x="30" y="29"/>
                      <a:pt x="15" y="9"/>
                      <a:pt x="12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20" y="30"/>
                      <a:pt x="33" y="55"/>
                      <a:pt x="37" y="62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" name="Freeform 210"/>
              <p:cNvSpPr>
                <a:spLocks/>
              </p:cNvSpPr>
              <p:nvPr/>
            </p:nvSpPr>
            <p:spPr bwMode="auto">
              <a:xfrm>
                <a:off x="5694" y="2937"/>
                <a:ext cx="36" cy="38"/>
              </a:xfrm>
              <a:custGeom>
                <a:avLst/>
                <a:gdLst>
                  <a:gd name="T0" fmla="*/ 36 w 36"/>
                  <a:gd name="T1" fmla="*/ 21 h 38"/>
                  <a:gd name="T2" fmla="*/ 24 w 36"/>
                  <a:gd name="T3" fmla="*/ 0 h 38"/>
                  <a:gd name="T4" fmla="*/ 0 w 36"/>
                  <a:gd name="T5" fmla="*/ 14 h 38"/>
                  <a:gd name="T6" fmla="*/ 12 w 36"/>
                  <a:gd name="T7" fmla="*/ 38 h 38"/>
                  <a:gd name="T8" fmla="*/ 36 w 36"/>
                  <a:gd name="T9" fmla="*/ 21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8">
                    <a:moveTo>
                      <a:pt x="36" y="21"/>
                    </a:moveTo>
                    <a:lnTo>
                      <a:pt x="24" y="0"/>
                    </a:lnTo>
                    <a:lnTo>
                      <a:pt x="0" y="14"/>
                    </a:lnTo>
                    <a:lnTo>
                      <a:pt x="12" y="38"/>
                    </a:lnTo>
                    <a:lnTo>
                      <a:pt x="36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" name="Freeform 211"/>
              <p:cNvSpPr>
                <a:spLocks noEditPoints="1"/>
              </p:cNvSpPr>
              <p:nvPr/>
            </p:nvSpPr>
            <p:spPr bwMode="auto">
              <a:xfrm>
                <a:off x="5689" y="2932"/>
                <a:ext cx="45" cy="47"/>
              </a:xfrm>
              <a:custGeom>
                <a:avLst/>
                <a:gdLst>
                  <a:gd name="T0" fmla="*/ 7 w 19"/>
                  <a:gd name="T1" fmla="*/ 20 h 20"/>
                  <a:gd name="T2" fmla="*/ 6 w 19"/>
                  <a:gd name="T3" fmla="*/ 19 h 20"/>
                  <a:gd name="T4" fmla="*/ 6 w 19"/>
                  <a:gd name="T5" fmla="*/ 19 h 20"/>
                  <a:gd name="T6" fmla="*/ 0 w 19"/>
                  <a:gd name="T7" fmla="*/ 9 h 20"/>
                  <a:gd name="T8" fmla="*/ 1 w 19"/>
                  <a:gd name="T9" fmla="*/ 7 h 20"/>
                  <a:gd name="T10" fmla="*/ 1 w 19"/>
                  <a:gd name="T11" fmla="*/ 7 h 20"/>
                  <a:gd name="T12" fmla="*/ 11 w 19"/>
                  <a:gd name="T13" fmla="*/ 0 h 20"/>
                  <a:gd name="T14" fmla="*/ 12 w 19"/>
                  <a:gd name="T15" fmla="*/ 0 h 20"/>
                  <a:gd name="T16" fmla="*/ 12 w 19"/>
                  <a:gd name="T17" fmla="*/ 0 h 20"/>
                  <a:gd name="T18" fmla="*/ 13 w 19"/>
                  <a:gd name="T19" fmla="*/ 1 h 20"/>
                  <a:gd name="T20" fmla="*/ 13 w 19"/>
                  <a:gd name="T21" fmla="*/ 1 h 20"/>
                  <a:gd name="T22" fmla="*/ 18 w 19"/>
                  <a:gd name="T23" fmla="*/ 10 h 20"/>
                  <a:gd name="T24" fmla="*/ 17 w 19"/>
                  <a:gd name="T25" fmla="*/ 11 h 20"/>
                  <a:gd name="T26" fmla="*/ 18 w 19"/>
                  <a:gd name="T27" fmla="*/ 10 h 20"/>
                  <a:gd name="T28" fmla="*/ 18 w 19"/>
                  <a:gd name="T29" fmla="*/ 12 h 20"/>
                  <a:gd name="T30" fmla="*/ 18 w 19"/>
                  <a:gd name="T31" fmla="*/ 12 h 20"/>
                  <a:gd name="T32" fmla="*/ 8 w 19"/>
                  <a:gd name="T33" fmla="*/ 19 h 20"/>
                  <a:gd name="T34" fmla="*/ 7 w 19"/>
                  <a:gd name="T35" fmla="*/ 20 h 20"/>
                  <a:gd name="T36" fmla="*/ 7 w 19"/>
                  <a:gd name="T37" fmla="*/ 20 h 20"/>
                  <a:gd name="T38" fmla="*/ 7 w 19"/>
                  <a:gd name="T39" fmla="*/ 20 h 20"/>
                  <a:gd name="T40" fmla="*/ 4 w 19"/>
                  <a:gd name="T41" fmla="*/ 9 h 20"/>
                  <a:gd name="T42" fmla="*/ 8 w 19"/>
                  <a:gd name="T43" fmla="*/ 16 h 20"/>
                  <a:gd name="T44" fmla="*/ 15 w 19"/>
                  <a:gd name="T45" fmla="*/ 11 h 20"/>
                  <a:gd name="T46" fmla="*/ 11 w 19"/>
                  <a:gd name="T47" fmla="*/ 4 h 20"/>
                  <a:gd name="T48" fmla="*/ 4 w 19"/>
                  <a:gd name="T49" fmla="*/ 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9" h="20">
                    <a:moveTo>
                      <a:pt x="7" y="20"/>
                    </a:moveTo>
                    <a:cubicBezTo>
                      <a:pt x="6" y="20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0" y="7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9" y="11"/>
                      <a:pt x="18" y="12"/>
                      <a:pt x="18" y="12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8" y="20"/>
                      <a:pt x="7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lose/>
                    <a:moveTo>
                      <a:pt x="4" y="9"/>
                    </a:moveTo>
                    <a:cubicBezTo>
                      <a:pt x="8" y="16"/>
                      <a:pt x="8" y="16"/>
                      <a:pt x="8" y="16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4" y="9"/>
                      <a:pt x="4" y="9"/>
                      <a:pt x="4" y="9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" name="Freeform 212"/>
              <p:cNvSpPr>
                <a:spLocks/>
              </p:cNvSpPr>
              <p:nvPr/>
            </p:nvSpPr>
            <p:spPr bwMode="auto">
              <a:xfrm>
                <a:off x="5703" y="2932"/>
                <a:ext cx="90" cy="64"/>
              </a:xfrm>
              <a:custGeom>
                <a:avLst/>
                <a:gdLst>
                  <a:gd name="T0" fmla="*/ 15 w 38"/>
                  <a:gd name="T1" fmla="*/ 8 h 27"/>
                  <a:gd name="T2" fmla="*/ 33 w 38"/>
                  <a:gd name="T3" fmla="*/ 6 h 27"/>
                  <a:gd name="T4" fmla="*/ 10 w 38"/>
                  <a:gd name="T5" fmla="*/ 26 h 27"/>
                  <a:gd name="T6" fmla="*/ 0 w 38"/>
                  <a:gd name="T7" fmla="*/ 17 h 27"/>
                  <a:gd name="T8" fmla="*/ 15 w 38"/>
                  <a:gd name="T9" fmla="*/ 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27">
                    <a:moveTo>
                      <a:pt x="15" y="8"/>
                    </a:moveTo>
                    <a:cubicBezTo>
                      <a:pt x="15" y="8"/>
                      <a:pt x="29" y="0"/>
                      <a:pt x="33" y="6"/>
                    </a:cubicBezTo>
                    <a:cubicBezTo>
                      <a:pt x="38" y="12"/>
                      <a:pt x="17" y="25"/>
                      <a:pt x="10" y="26"/>
                    </a:cubicBezTo>
                    <a:cubicBezTo>
                      <a:pt x="1" y="27"/>
                      <a:pt x="0" y="17"/>
                      <a:pt x="0" y="17"/>
                    </a:cubicBezTo>
                    <a:lnTo>
                      <a:pt x="15" y="8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" name="Freeform 213"/>
              <p:cNvSpPr>
                <a:spLocks/>
              </p:cNvSpPr>
              <p:nvPr/>
            </p:nvSpPr>
            <p:spPr bwMode="auto">
              <a:xfrm>
                <a:off x="5467" y="2752"/>
                <a:ext cx="244" cy="128"/>
              </a:xfrm>
              <a:custGeom>
                <a:avLst/>
                <a:gdLst>
                  <a:gd name="T0" fmla="*/ 103 w 103"/>
                  <a:gd name="T1" fmla="*/ 44 h 54"/>
                  <a:gd name="T2" fmla="*/ 82 w 103"/>
                  <a:gd name="T3" fmla="*/ 0 h 54"/>
                  <a:gd name="T4" fmla="*/ 20 w 103"/>
                  <a:gd name="T5" fmla="*/ 0 h 54"/>
                  <a:gd name="T6" fmla="*/ 0 w 103"/>
                  <a:gd name="T7" fmla="*/ 44 h 54"/>
                  <a:gd name="T8" fmla="*/ 103 w 103"/>
                  <a:gd name="T9" fmla="*/ 4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54">
                    <a:moveTo>
                      <a:pt x="103" y="44"/>
                    </a:moveTo>
                    <a:cubicBezTo>
                      <a:pt x="82" y="0"/>
                      <a:pt x="82" y="0"/>
                      <a:pt x="82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4"/>
                      <a:pt x="46" y="54"/>
                      <a:pt x="103" y="44"/>
                    </a:cubicBezTo>
                    <a:close/>
                  </a:path>
                </a:pathLst>
              </a:custGeom>
              <a:solidFill>
                <a:srgbClr val="FF6C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" name="Freeform 214"/>
              <p:cNvSpPr>
                <a:spLocks noEditPoints="1"/>
              </p:cNvSpPr>
              <p:nvPr/>
            </p:nvSpPr>
            <p:spPr bwMode="auto">
              <a:xfrm>
                <a:off x="5462" y="2750"/>
                <a:ext cx="251" cy="121"/>
              </a:xfrm>
              <a:custGeom>
                <a:avLst/>
                <a:gdLst>
                  <a:gd name="T0" fmla="*/ 1 w 106"/>
                  <a:gd name="T1" fmla="*/ 46 h 51"/>
                  <a:gd name="T2" fmla="*/ 0 w 106"/>
                  <a:gd name="T3" fmla="*/ 45 h 51"/>
                  <a:gd name="T4" fmla="*/ 0 w 106"/>
                  <a:gd name="T5" fmla="*/ 45 h 51"/>
                  <a:gd name="T6" fmla="*/ 0 w 106"/>
                  <a:gd name="T7" fmla="*/ 44 h 51"/>
                  <a:gd name="T8" fmla="*/ 0 w 106"/>
                  <a:gd name="T9" fmla="*/ 44 h 51"/>
                  <a:gd name="T10" fmla="*/ 21 w 106"/>
                  <a:gd name="T11" fmla="*/ 1 h 51"/>
                  <a:gd name="T12" fmla="*/ 22 w 106"/>
                  <a:gd name="T13" fmla="*/ 0 h 51"/>
                  <a:gd name="T14" fmla="*/ 22 w 106"/>
                  <a:gd name="T15" fmla="*/ 0 h 51"/>
                  <a:gd name="T16" fmla="*/ 84 w 106"/>
                  <a:gd name="T17" fmla="*/ 0 h 51"/>
                  <a:gd name="T18" fmla="*/ 85 w 106"/>
                  <a:gd name="T19" fmla="*/ 1 h 51"/>
                  <a:gd name="T20" fmla="*/ 85 w 106"/>
                  <a:gd name="T21" fmla="*/ 1 h 51"/>
                  <a:gd name="T22" fmla="*/ 106 w 106"/>
                  <a:gd name="T23" fmla="*/ 45 h 51"/>
                  <a:gd name="T24" fmla="*/ 105 w 106"/>
                  <a:gd name="T25" fmla="*/ 45 h 51"/>
                  <a:gd name="T26" fmla="*/ 106 w 106"/>
                  <a:gd name="T27" fmla="*/ 45 h 51"/>
                  <a:gd name="T28" fmla="*/ 106 w 106"/>
                  <a:gd name="T29" fmla="*/ 46 h 51"/>
                  <a:gd name="T30" fmla="*/ 106 w 106"/>
                  <a:gd name="T31" fmla="*/ 46 h 51"/>
                  <a:gd name="T32" fmla="*/ 105 w 106"/>
                  <a:gd name="T33" fmla="*/ 47 h 51"/>
                  <a:gd name="T34" fmla="*/ 105 w 106"/>
                  <a:gd name="T35" fmla="*/ 47 h 51"/>
                  <a:gd name="T36" fmla="*/ 56 w 106"/>
                  <a:gd name="T37" fmla="*/ 51 h 51"/>
                  <a:gd name="T38" fmla="*/ 56 w 106"/>
                  <a:gd name="T39" fmla="*/ 51 h 51"/>
                  <a:gd name="T40" fmla="*/ 1 w 106"/>
                  <a:gd name="T41" fmla="*/ 46 h 51"/>
                  <a:gd name="T42" fmla="*/ 56 w 106"/>
                  <a:gd name="T43" fmla="*/ 48 h 51"/>
                  <a:gd name="T44" fmla="*/ 102 w 106"/>
                  <a:gd name="T45" fmla="*/ 44 h 51"/>
                  <a:gd name="T46" fmla="*/ 102 w 106"/>
                  <a:gd name="T47" fmla="*/ 44 h 51"/>
                  <a:gd name="T48" fmla="*/ 83 w 106"/>
                  <a:gd name="T49" fmla="*/ 3 h 51"/>
                  <a:gd name="T50" fmla="*/ 23 w 106"/>
                  <a:gd name="T51" fmla="*/ 3 h 51"/>
                  <a:gd name="T52" fmla="*/ 4 w 106"/>
                  <a:gd name="T53" fmla="*/ 43 h 51"/>
                  <a:gd name="T54" fmla="*/ 56 w 106"/>
                  <a:gd name="T55" fmla="*/ 4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06" h="51">
                    <a:moveTo>
                      <a:pt x="1" y="46"/>
                    </a:moveTo>
                    <a:cubicBezTo>
                      <a:pt x="1" y="46"/>
                      <a:pt x="0" y="46"/>
                      <a:pt x="0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5"/>
                      <a:pt x="0" y="44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1" y="0"/>
                      <a:pt x="22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85" y="0"/>
                      <a:pt x="85" y="0"/>
                      <a:pt x="85" y="1"/>
                    </a:cubicBezTo>
                    <a:cubicBezTo>
                      <a:pt x="85" y="1"/>
                      <a:pt x="85" y="1"/>
                      <a:pt x="85" y="1"/>
                    </a:cubicBezTo>
                    <a:cubicBezTo>
                      <a:pt x="106" y="45"/>
                      <a:pt x="106" y="45"/>
                      <a:pt x="106" y="45"/>
                    </a:cubicBezTo>
                    <a:cubicBezTo>
                      <a:pt x="105" y="45"/>
                      <a:pt x="105" y="45"/>
                      <a:pt x="105" y="45"/>
                    </a:cubicBezTo>
                    <a:cubicBezTo>
                      <a:pt x="106" y="45"/>
                      <a:pt x="106" y="45"/>
                      <a:pt x="106" y="45"/>
                    </a:cubicBezTo>
                    <a:cubicBezTo>
                      <a:pt x="106" y="45"/>
                      <a:pt x="106" y="46"/>
                      <a:pt x="106" y="46"/>
                    </a:cubicBezTo>
                    <a:cubicBezTo>
                      <a:pt x="106" y="46"/>
                      <a:pt x="106" y="46"/>
                      <a:pt x="106" y="46"/>
                    </a:cubicBezTo>
                    <a:cubicBezTo>
                      <a:pt x="106" y="47"/>
                      <a:pt x="105" y="47"/>
                      <a:pt x="105" y="47"/>
                    </a:cubicBezTo>
                    <a:cubicBezTo>
                      <a:pt x="105" y="47"/>
                      <a:pt x="105" y="47"/>
                      <a:pt x="105" y="47"/>
                    </a:cubicBezTo>
                    <a:cubicBezTo>
                      <a:pt x="87" y="50"/>
                      <a:pt x="70" y="51"/>
                      <a:pt x="56" y="51"/>
                    </a:cubicBezTo>
                    <a:cubicBezTo>
                      <a:pt x="56" y="51"/>
                      <a:pt x="56" y="51"/>
                      <a:pt x="56" y="51"/>
                    </a:cubicBezTo>
                    <a:cubicBezTo>
                      <a:pt x="23" y="51"/>
                      <a:pt x="1" y="46"/>
                      <a:pt x="1" y="46"/>
                    </a:cubicBezTo>
                    <a:close/>
                    <a:moveTo>
                      <a:pt x="56" y="48"/>
                    </a:moveTo>
                    <a:cubicBezTo>
                      <a:pt x="70" y="48"/>
                      <a:pt x="86" y="47"/>
                      <a:pt x="102" y="44"/>
                    </a:cubicBezTo>
                    <a:cubicBezTo>
                      <a:pt x="102" y="44"/>
                      <a:pt x="102" y="44"/>
                      <a:pt x="102" y="44"/>
                    </a:cubicBezTo>
                    <a:cubicBezTo>
                      <a:pt x="83" y="3"/>
                      <a:pt x="83" y="3"/>
                      <a:pt x="83" y="3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10" y="45"/>
                      <a:pt x="29" y="48"/>
                      <a:pt x="56" y="4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" name="Freeform 215"/>
              <p:cNvSpPr>
                <a:spLocks/>
              </p:cNvSpPr>
              <p:nvPr/>
            </p:nvSpPr>
            <p:spPr bwMode="auto">
              <a:xfrm>
                <a:off x="5689" y="2556"/>
                <a:ext cx="81" cy="78"/>
              </a:xfrm>
              <a:custGeom>
                <a:avLst/>
                <a:gdLst>
                  <a:gd name="T0" fmla="*/ 20 w 34"/>
                  <a:gd name="T1" fmla="*/ 0 h 33"/>
                  <a:gd name="T2" fmla="*/ 0 w 34"/>
                  <a:gd name="T3" fmla="*/ 7 h 33"/>
                  <a:gd name="T4" fmla="*/ 34 w 34"/>
                  <a:gd name="T5" fmla="*/ 28 h 33"/>
                  <a:gd name="T6" fmla="*/ 20 w 34"/>
                  <a:gd name="T7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33">
                    <a:moveTo>
                      <a:pt x="20" y="0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7" y="33"/>
                      <a:pt x="34" y="28"/>
                      <a:pt x="34" y="28"/>
                    </a:cubicBezTo>
                    <a:cubicBezTo>
                      <a:pt x="28" y="27"/>
                      <a:pt x="23" y="12"/>
                      <a:pt x="20" y="0"/>
                    </a:cubicBezTo>
                    <a:close/>
                  </a:path>
                </a:pathLst>
              </a:custGeom>
              <a:solidFill>
                <a:srgbClr val="C787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" name="Freeform 216"/>
              <p:cNvSpPr>
                <a:spLocks noEditPoints="1"/>
              </p:cNvSpPr>
              <p:nvPr/>
            </p:nvSpPr>
            <p:spPr bwMode="auto">
              <a:xfrm>
                <a:off x="5685" y="2551"/>
                <a:ext cx="89" cy="76"/>
              </a:xfrm>
              <a:custGeom>
                <a:avLst/>
                <a:gdLst>
                  <a:gd name="T0" fmla="*/ 1 w 38"/>
                  <a:gd name="T1" fmla="*/ 10 h 32"/>
                  <a:gd name="T2" fmla="*/ 1 w 38"/>
                  <a:gd name="T3" fmla="*/ 8 h 32"/>
                  <a:gd name="T4" fmla="*/ 1 w 38"/>
                  <a:gd name="T5" fmla="*/ 8 h 32"/>
                  <a:gd name="T6" fmla="*/ 21 w 38"/>
                  <a:gd name="T7" fmla="*/ 0 h 32"/>
                  <a:gd name="T8" fmla="*/ 22 w 38"/>
                  <a:gd name="T9" fmla="*/ 0 h 32"/>
                  <a:gd name="T10" fmla="*/ 22 w 38"/>
                  <a:gd name="T11" fmla="*/ 0 h 32"/>
                  <a:gd name="T12" fmla="*/ 23 w 38"/>
                  <a:gd name="T13" fmla="*/ 1 h 32"/>
                  <a:gd name="T14" fmla="*/ 23 w 38"/>
                  <a:gd name="T15" fmla="*/ 1 h 32"/>
                  <a:gd name="T16" fmla="*/ 37 w 38"/>
                  <a:gd name="T17" fmla="*/ 29 h 32"/>
                  <a:gd name="T18" fmla="*/ 37 w 38"/>
                  <a:gd name="T19" fmla="*/ 29 h 32"/>
                  <a:gd name="T20" fmla="*/ 38 w 38"/>
                  <a:gd name="T21" fmla="*/ 30 h 32"/>
                  <a:gd name="T22" fmla="*/ 38 w 38"/>
                  <a:gd name="T23" fmla="*/ 30 h 32"/>
                  <a:gd name="T24" fmla="*/ 37 w 38"/>
                  <a:gd name="T25" fmla="*/ 32 h 32"/>
                  <a:gd name="T26" fmla="*/ 37 w 38"/>
                  <a:gd name="T27" fmla="*/ 32 h 32"/>
                  <a:gd name="T28" fmla="*/ 31 w 38"/>
                  <a:gd name="T29" fmla="*/ 32 h 32"/>
                  <a:gd name="T30" fmla="*/ 31 w 38"/>
                  <a:gd name="T31" fmla="*/ 32 h 32"/>
                  <a:gd name="T32" fmla="*/ 31 w 38"/>
                  <a:gd name="T33" fmla="*/ 32 h 32"/>
                  <a:gd name="T34" fmla="*/ 31 w 38"/>
                  <a:gd name="T35" fmla="*/ 32 h 32"/>
                  <a:gd name="T36" fmla="*/ 1 w 38"/>
                  <a:gd name="T37" fmla="*/ 10 h 32"/>
                  <a:gd name="T38" fmla="*/ 31 w 38"/>
                  <a:gd name="T39" fmla="*/ 29 h 32"/>
                  <a:gd name="T40" fmla="*/ 32 w 38"/>
                  <a:gd name="T41" fmla="*/ 29 h 32"/>
                  <a:gd name="T42" fmla="*/ 32 w 38"/>
                  <a:gd name="T43" fmla="*/ 29 h 32"/>
                  <a:gd name="T44" fmla="*/ 21 w 38"/>
                  <a:gd name="T45" fmla="*/ 4 h 32"/>
                  <a:gd name="T46" fmla="*/ 21 w 38"/>
                  <a:gd name="T47" fmla="*/ 4 h 32"/>
                  <a:gd name="T48" fmla="*/ 4 w 38"/>
                  <a:gd name="T49" fmla="*/ 10 h 32"/>
                  <a:gd name="T50" fmla="*/ 31 w 38"/>
                  <a:gd name="T51" fmla="*/ 29 h 32"/>
                  <a:gd name="T52" fmla="*/ 20 w 38"/>
                  <a:gd name="T53" fmla="*/ 2 h 32"/>
                  <a:gd name="T54" fmla="*/ 22 w 38"/>
                  <a:gd name="T55" fmla="*/ 2 h 32"/>
                  <a:gd name="T56" fmla="*/ 20 w 38"/>
                  <a:gd name="T57" fmla="*/ 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8" h="32">
                    <a:moveTo>
                      <a:pt x="1" y="10"/>
                    </a:moveTo>
                    <a:cubicBezTo>
                      <a:pt x="0" y="9"/>
                      <a:pt x="1" y="8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3" y="0"/>
                      <a:pt x="23" y="1"/>
                      <a:pt x="23" y="1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6" y="13"/>
                      <a:pt x="32" y="28"/>
                      <a:pt x="37" y="29"/>
                    </a:cubicBezTo>
                    <a:cubicBezTo>
                      <a:pt x="37" y="29"/>
                      <a:pt x="37" y="29"/>
                      <a:pt x="37" y="29"/>
                    </a:cubicBezTo>
                    <a:cubicBezTo>
                      <a:pt x="37" y="29"/>
                      <a:pt x="38" y="30"/>
                      <a:pt x="38" y="30"/>
                    </a:cubicBezTo>
                    <a:cubicBezTo>
                      <a:pt x="38" y="30"/>
                      <a:pt x="38" y="30"/>
                      <a:pt x="38" y="30"/>
                    </a:cubicBezTo>
                    <a:cubicBezTo>
                      <a:pt x="38" y="31"/>
                      <a:pt x="37" y="32"/>
                      <a:pt x="37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7" y="32"/>
                      <a:pt x="34" y="32"/>
                      <a:pt x="31" y="32"/>
                    </a:cubicBezTo>
                    <a:cubicBezTo>
                      <a:pt x="31" y="32"/>
                      <a:pt x="31" y="32"/>
                      <a:pt x="31" y="32"/>
                    </a:cubicBezTo>
                    <a:cubicBezTo>
                      <a:pt x="31" y="32"/>
                      <a:pt x="31" y="32"/>
                      <a:pt x="31" y="32"/>
                    </a:cubicBezTo>
                    <a:cubicBezTo>
                      <a:pt x="31" y="32"/>
                      <a:pt x="31" y="32"/>
                      <a:pt x="31" y="32"/>
                    </a:cubicBezTo>
                    <a:cubicBezTo>
                      <a:pt x="22" y="32"/>
                      <a:pt x="6" y="29"/>
                      <a:pt x="1" y="10"/>
                    </a:cubicBezTo>
                    <a:close/>
                    <a:moveTo>
                      <a:pt x="31" y="29"/>
                    </a:moveTo>
                    <a:cubicBezTo>
                      <a:pt x="31" y="29"/>
                      <a:pt x="32" y="29"/>
                      <a:pt x="32" y="29"/>
                    </a:cubicBezTo>
                    <a:cubicBezTo>
                      <a:pt x="32" y="29"/>
                      <a:pt x="32" y="29"/>
                      <a:pt x="32" y="29"/>
                    </a:cubicBezTo>
                    <a:cubicBezTo>
                      <a:pt x="27" y="24"/>
                      <a:pt x="23" y="13"/>
                      <a:pt x="21" y="4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9" y="27"/>
                      <a:pt x="23" y="29"/>
                      <a:pt x="31" y="29"/>
                    </a:cubicBezTo>
                    <a:close/>
                    <a:moveTo>
                      <a:pt x="20" y="2"/>
                    </a:moveTo>
                    <a:cubicBezTo>
                      <a:pt x="22" y="2"/>
                      <a:pt x="22" y="2"/>
                      <a:pt x="22" y="2"/>
                    </a:cubicBezTo>
                    <a:cubicBezTo>
                      <a:pt x="20" y="2"/>
                      <a:pt x="20" y="2"/>
                      <a:pt x="20" y="2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" name="Freeform 217"/>
              <p:cNvSpPr>
                <a:spLocks/>
              </p:cNvSpPr>
              <p:nvPr/>
            </p:nvSpPr>
            <p:spPr bwMode="auto">
              <a:xfrm>
                <a:off x="5725" y="2541"/>
                <a:ext cx="45" cy="81"/>
              </a:xfrm>
              <a:custGeom>
                <a:avLst/>
                <a:gdLst>
                  <a:gd name="T0" fmla="*/ 14 w 19"/>
                  <a:gd name="T1" fmla="*/ 11 h 34"/>
                  <a:gd name="T2" fmla="*/ 17 w 19"/>
                  <a:gd name="T3" fmla="*/ 0 h 34"/>
                  <a:gd name="T4" fmla="*/ 1 w 19"/>
                  <a:gd name="T5" fmla="*/ 8 h 34"/>
                  <a:gd name="T6" fmla="*/ 19 w 19"/>
                  <a:gd name="T7" fmla="*/ 34 h 34"/>
                  <a:gd name="T8" fmla="*/ 14 w 19"/>
                  <a:gd name="T9" fmla="*/ 1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34">
                    <a:moveTo>
                      <a:pt x="14" y="11"/>
                    </a:moveTo>
                    <a:cubicBezTo>
                      <a:pt x="16" y="8"/>
                      <a:pt x="17" y="4"/>
                      <a:pt x="17" y="0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19"/>
                      <a:pt x="4" y="30"/>
                      <a:pt x="19" y="34"/>
                    </a:cubicBezTo>
                    <a:cubicBezTo>
                      <a:pt x="19" y="34"/>
                      <a:pt x="10" y="24"/>
                      <a:pt x="14" y="11"/>
                    </a:cubicBezTo>
                    <a:close/>
                  </a:path>
                </a:pathLst>
              </a:custGeom>
              <a:solidFill>
                <a:srgbClr val="C787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" name="Freeform 218"/>
              <p:cNvSpPr>
                <a:spLocks noEditPoints="1"/>
              </p:cNvSpPr>
              <p:nvPr/>
            </p:nvSpPr>
            <p:spPr bwMode="auto">
              <a:xfrm>
                <a:off x="5722" y="2537"/>
                <a:ext cx="52" cy="90"/>
              </a:xfrm>
              <a:custGeom>
                <a:avLst/>
                <a:gdLst>
                  <a:gd name="T0" fmla="*/ 20 w 22"/>
                  <a:gd name="T1" fmla="*/ 38 h 38"/>
                  <a:gd name="T2" fmla="*/ 0 w 22"/>
                  <a:gd name="T3" fmla="*/ 10 h 38"/>
                  <a:gd name="T4" fmla="*/ 0 w 22"/>
                  <a:gd name="T5" fmla="*/ 10 h 38"/>
                  <a:gd name="T6" fmla="*/ 0 w 22"/>
                  <a:gd name="T7" fmla="*/ 9 h 38"/>
                  <a:gd name="T8" fmla="*/ 0 w 22"/>
                  <a:gd name="T9" fmla="*/ 9 h 38"/>
                  <a:gd name="T10" fmla="*/ 1 w 22"/>
                  <a:gd name="T11" fmla="*/ 8 h 38"/>
                  <a:gd name="T12" fmla="*/ 1 w 22"/>
                  <a:gd name="T13" fmla="*/ 8 h 38"/>
                  <a:gd name="T14" fmla="*/ 18 w 22"/>
                  <a:gd name="T15" fmla="*/ 1 h 38"/>
                  <a:gd name="T16" fmla="*/ 19 w 22"/>
                  <a:gd name="T17" fmla="*/ 1 h 38"/>
                  <a:gd name="T18" fmla="*/ 19 w 22"/>
                  <a:gd name="T19" fmla="*/ 1 h 38"/>
                  <a:gd name="T20" fmla="*/ 20 w 22"/>
                  <a:gd name="T21" fmla="*/ 2 h 38"/>
                  <a:gd name="T22" fmla="*/ 20 w 22"/>
                  <a:gd name="T23" fmla="*/ 2 h 38"/>
                  <a:gd name="T24" fmla="*/ 17 w 22"/>
                  <a:gd name="T25" fmla="*/ 13 h 38"/>
                  <a:gd name="T26" fmla="*/ 17 w 22"/>
                  <a:gd name="T27" fmla="*/ 13 h 38"/>
                  <a:gd name="T28" fmla="*/ 15 w 22"/>
                  <a:gd name="T29" fmla="*/ 13 h 38"/>
                  <a:gd name="T30" fmla="*/ 17 w 22"/>
                  <a:gd name="T31" fmla="*/ 13 h 38"/>
                  <a:gd name="T32" fmla="*/ 16 w 22"/>
                  <a:gd name="T33" fmla="*/ 20 h 38"/>
                  <a:gd name="T34" fmla="*/ 16 w 22"/>
                  <a:gd name="T35" fmla="*/ 20 h 38"/>
                  <a:gd name="T36" fmla="*/ 19 w 22"/>
                  <a:gd name="T37" fmla="*/ 31 h 38"/>
                  <a:gd name="T38" fmla="*/ 19 w 22"/>
                  <a:gd name="T39" fmla="*/ 31 h 38"/>
                  <a:gd name="T40" fmla="*/ 21 w 22"/>
                  <a:gd name="T41" fmla="*/ 35 h 38"/>
                  <a:gd name="T42" fmla="*/ 21 w 22"/>
                  <a:gd name="T43" fmla="*/ 35 h 38"/>
                  <a:gd name="T44" fmla="*/ 22 w 22"/>
                  <a:gd name="T45" fmla="*/ 37 h 38"/>
                  <a:gd name="T46" fmla="*/ 22 w 22"/>
                  <a:gd name="T47" fmla="*/ 37 h 38"/>
                  <a:gd name="T48" fmla="*/ 20 w 22"/>
                  <a:gd name="T49" fmla="*/ 38 h 38"/>
                  <a:gd name="T50" fmla="*/ 20 w 22"/>
                  <a:gd name="T51" fmla="*/ 38 h 38"/>
                  <a:gd name="T52" fmla="*/ 20 w 22"/>
                  <a:gd name="T53" fmla="*/ 38 h 38"/>
                  <a:gd name="T54" fmla="*/ 16 w 22"/>
                  <a:gd name="T55" fmla="*/ 33 h 38"/>
                  <a:gd name="T56" fmla="*/ 13 w 22"/>
                  <a:gd name="T57" fmla="*/ 20 h 38"/>
                  <a:gd name="T58" fmla="*/ 13 w 22"/>
                  <a:gd name="T59" fmla="*/ 20 h 38"/>
                  <a:gd name="T60" fmla="*/ 14 w 22"/>
                  <a:gd name="T61" fmla="*/ 12 h 38"/>
                  <a:gd name="T62" fmla="*/ 14 w 22"/>
                  <a:gd name="T63" fmla="*/ 12 h 38"/>
                  <a:gd name="T64" fmla="*/ 14 w 22"/>
                  <a:gd name="T65" fmla="*/ 12 h 38"/>
                  <a:gd name="T66" fmla="*/ 16 w 22"/>
                  <a:gd name="T67" fmla="*/ 5 h 38"/>
                  <a:gd name="T68" fmla="*/ 16 w 22"/>
                  <a:gd name="T69" fmla="*/ 5 h 38"/>
                  <a:gd name="T70" fmla="*/ 3 w 22"/>
                  <a:gd name="T71" fmla="*/ 11 h 38"/>
                  <a:gd name="T72" fmla="*/ 16 w 22"/>
                  <a:gd name="T73" fmla="*/ 3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2" h="38">
                    <a:moveTo>
                      <a:pt x="20" y="38"/>
                    </a:moveTo>
                    <a:cubicBezTo>
                      <a:pt x="4" y="33"/>
                      <a:pt x="0" y="21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8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8" y="0"/>
                      <a:pt x="19" y="0"/>
                      <a:pt x="19" y="1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20" y="1"/>
                      <a:pt x="20" y="2"/>
                      <a:pt x="20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9" y="6"/>
                      <a:pt x="18" y="10"/>
                      <a:pt x="17" y="13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6" y="16"/>
                      <a:pt x="16" y="18"/>
                      <a:pt x="16" y="20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25"/>
                      <a:pt x="17" y="28"/>
                      <a:pt x="19" y="31"/>
                    </a:cubicBezTo>
                    <a:cubicBezTo>
                      <a:pt x="19" y="31"/>
                      <a:pt x="19" y="31"/>
                      <a:pt x="19" y="31"/>
                    </a:cubicBezTo>
                    <a:cubicBezTo>
                      <a:pt x="20" y="34"/>
                      <a:pt x="21" y="35"/>
                      <a:pt x="21" y="35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22" y="36"/>
                      <a:pt x="22" y="36"/>
                      <a:pt x="22" y="37"/>
                    </a:cubicBezTo>
                    <a:cubicBezTo>
                      <a:pt x="22" y="37"/>
                      <a:pt x="22" y="37"/>
                      <a:pt x="22" y="37"/>
                    </a:cubicBezTo>
                    <a:cubicBezTo>
                      <a:pt x="21" y="38"/>
                      <a:pt x="21" y="38"/>
                      <a:pt x="20" y="38"/>
                    </a:cubicBezTo>
                    <a:cubicBezTo>
                      <a:pt x="20" y="38"/>
                      <a:pt x="20" y="38"/>
                      <a:pt x="20" y="38"/>
                    </a:cubicBezTo>
                    <a:cubicBezTo>
                      <a:pt x="20" y="38"/>
                      <a:pt x="20" y="38"/>
                      <a:pt x="20" y="38"/>
                    </a:cubicBezTo>
                    <a:close/>
                    <a:moveTo>
                      <a:pt x="16" y="33"/>
                    </a:moveTo>
                    <a:cubicBezTo>
                      <a:pt x="15" y="30"/>
                      <a:pt x="13" y="26"/>
                      <a:pt x="13" y="20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3" y="18"/>
                      <a:pt x="13" y="15"/>
                      <a:pt x="14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5" y="10"/>
                      <a:pt x="16" y="7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20"/>
                      <a:pt x="6" y="29"/>
                      <a:pt x="16" y="3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" name="Freeform 219"/>
              <p:cNvSpPr>
                <a:spLocks/>
              </p:cNvSpPr>
              <p:nvPr/>
            </p:nvSpPr>
            <p:spPr bwMode="auto">
              <a:xfrm>
                <a:off x="5751" y="2537"/>
                <a:ext cx="26" cy="82"/>
              </a:xfrm>
              <a:custGeom>
                <a:avLst/>
                <a:gdLst>
                  <a:gd name="T0" fmla="*/ 9 w 11"/>
                  <a:gd name="T1" fmla="*/ 7 h 35"/>
                  <a:gd name="T2" fmla="*/ 11 w 11"/>
                  <a:gd name="T3" fmla="*/ 0 h 35"/>
                  <a:gd name="T4" fmla="*/ 4 w 11"/>
                  <a:gd name="T5" fmla="*/ 3 h 35"/>
                  <a:gd name="T6" fmla="*/ 0 w 11"/>
                  <a:gd name="T7" fmla="*/ 20 h 35"/>
                  <a:gd name="T8" fmla="*/ 7 w 11"/>
                  <a:gd name="T9" fmla="*/ 35 h 35"/>
                  <a:gd name="T10" fmla="*/ 9 w 11"/>
                  <a:gd name="T11" fmla="*/ 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35">
                    <a:moveTo>
                      <a:pt x="9" y="7"/>
                    </a:moveTo>
                    <a:cubicBezTo>
                      <a:pt x="10" y="5"/>
                      <a:pt x="11" y="2"/>
                      <a:pt x="11" y="0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2" y="9"/>
                      <a:pt x="0" y="15"/>
                      <a:pt x="0" y="20"/>
                    </a:cubicBezTo>
                    <a:cubicBezTo>
                      <a:pt x="0" y="29"/>
                      <a:pt x="7" y="35"/>
                      <a:pt x="7" y="35"/>
                    </a:cubicBezTo>
                    <a:cubicBezTo>
                      <a:pt x="7" y="35"/>
                      <a:pt x="2" y="26"/>
                      <a:pt x="9" y="7"/>
                    </a:cubicBezTo>
                    <a:close/>
                  </a:path>
                </a:pathLst>
              </a:custGeom>
              <a:solidFill>
                <a:srgbClr val="C787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" name="Freeform 220"/>
              <p:cNvSpPr>
                <a:spLocks noEditPoints="1"/>
              </p:cNvSpPr>
              <p:nvPr/>
            </p:nvSpPr>
            <p:spPr bwMode="auto">
              <a:xfrm>
                <a:off x="5748" y="2532"/>
                <a:ext cx="34" cy="92"/>
              </a:xfrm>
              <a:custGeom>
                <a:avLst/>
                <a:gdLst>
                  <a:gd name="T0" fmla="*/ 7 w 14"/>
                  <a:gd name="T1" fmla="*/ 38 h 39"/>
                  <a:gd name="T2" fmla="*/ 0 w 14"/>
                  <a:gd name="T3" fmla="*/ 23 h 39"/>
                  <a:gd name="T4" fmla="*/ 0 w 14"/>
                  <a:gd name="T5" fmla="*/ 23 h 39"/>
                  <a:gd name="T6" fmla="*/ 0 w 14"/>
                  <a:gd name="T7" fmla="*/ 21 h 39"/>
                  <a:gd name="T8" fmla="*/ 0 w 14"/>
                  <a:gd name="T9" fmla="*/ 21 h 39"/>
                  <a:gd name="T10" fmla="*/ 3 w 14"/>
                  <a:gd name="T11" fmla="*/ 5 h 39"/>
                  <a:gd name="T12" fmla="*/ 3 w 14"/>
                  <a:gd name="T13" fmla="*/ 5 h 39"/>
                  <a:gd name="T14" fmla="*/ 4 w 14"/>
                  <a:gd name="T15" fmla="*/ 4 h 39"/>
                  <a:gd name="T16" fmla="*/ 4 w 14"/>
                  <a:gd name="T17" fmla="*/ 4 h 39"/>
                  <a:gd name="T18" fmla="*/ 12 w 14"/>
                  <a:gd name="T19" fmla="*/ 0 h 39"/>
                  <a:gd name="T20" fmla="*/ 13 w 14"/>
                  <a:gd name="T21" fmla="*/ 1 h 39"/>
                  <a:gd name="T22" fmla="*/ 13 w 14"/>
                  <a:gd name="T23" fmla="*/ 1 h 39"/>
                  <a:gd name="T24" fmla="*/ 14 w 14"/>
                  <a:gd name="T25" fmla="*/ 2 h 39"/>
                  <a:gd name="T26" fmla="*/ 14 w 14"/>
                  <a:gd name="T27" fmla="*/ 2 h 39"/>
                  <a:gd name="T28" fmla="*/ 12 w 14"/>
                  <a:gd name="T29" fmla="*/ 10 h 39"/>
                  <a:gd name="T30" fmla="*/ 12 w 14"/>
                  <a:gd name="T31" fmla="*/ 10 h 39"/>
                  <a:gd name="T32" fmla="*/ 8 w 14"/>
                  <a:gd name="T33" fmla="*/ 29 h 39"/>
                  <a:gd name="T34" fmla="*/ 8 w 14"/>
                  <a:gd name="T35" fmla="*/ 29 h 39"/>
                  <a:gd name="T36" fmla="*/ 8 w 14"/>
                  <a:gd name="T37" fmla="*/ 35 h 39"/>
                  <a:gd name="T38" fmla="*/ 8 w 14"/>
                  <a:gd name="T39" fmla="*/ 35 h 39"/>
                  <a:gd name="T40" fmla="*/ 9 w 14"/>
                  <a:gd name="T41" fmla="*/ 37 h 39"/>
                  <a:gd name="T42" fmla="*/ 9 w 14"/>
                  <a:gd name="T43" fmla="*/ 37 h 39"/>
                  <a:gd name="T44" fmla="*/ 9 w 14"/>
                  <a:gd name="T45" fmla="*/ 38 h 39"/>
                  <a:gd name="T46" fmla="*/ 9 w 14"/>
                  <a:gd name="T47" fmla="*/ 38 h 39"/>
                  <a:gd name="T48" fmla="*/ 8 w 14"/>
                  <a:gd name="T49" fmla="*/ 39 h 39"/>
                  <a:gd name="T50" fmla="*/ 8 w 14"/>
                  <a:gd name="T51" fmla="*/ 39 h 39"/>
                  <a:gd name="T52" fmla="*/ 7 w 14"/>
                  <a:gd name="T53" fmla="*/ 38 h 39"/>
                  <a:gd name="T54" fmla="*/ 3 w 14"/>
                  <a:gd name="T55" fmla="*/ 22 h 39"/>
                  <a:gd name="T56" fmla="*/ 3 w 14"/>
                  <a:gd name="T57" fmla="*/ 23 h 39"/>
                  <a:gd name="T58" fmla="*/ 3 w 14"/>
                  <a:gd name="T59" fmla="*/ 23 h 39"/>
                  <a:gd name="T60" fmla="*/ 5 w 14"/>
                  <a:gd name="T61" fmla="*/ 31 h 39"/>
                  <a:gd name="T62" fmla="*/ 5 w 14"/>
                  <a:gd name="T63" fmla="*/ 31 h 39"/>
                  <a:gd name="T64" fmla="*/ 5 w 14"/>
                  <a:gd name="T65" fmla="*/ 29 h 39"/>
                  <a:gd name="T66" fmla="*/ 5 w 14"/>
                  <a:gd name="T67" fmla="*/ 29 h 39"/>
                  <a:gd name="T68" fmla="*/ 9 w 14"/>
                  <a:gd name="T69" fmla="*/ 9 h 39"/>
                  <a:gd name="T70" fmla="*/ 9 w 14"/>
                  <a:gd name="T71" fmla="*/ 9 h 39"/>
                  <a:gd name="T72" fmla="*/ 10 w 14"/>
                  <a:gd name="T73" fmla="*/ 4 h 39"/>
                  <a:gd name="T74" fmla="*/ 10 w 14"/>
                  <a:gd name="T75" fmla="*/ 4 h 39"/>
                  <a:gd name="T76" fmla="*/ 6 w 14"/>
                  <a:gd name="T77" fmla="*/ 6 h 39"/>
                  <a:gd name="T78" fmla="*/ 3 w 14"/>
                  <a:gd name="T79" fmla="*/ 22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4" h="39">
                    <a:moveTo>
                      <a:pt x="7" y="38"/>
                    </a:moveTo>
                    <a:cubicBezTo>
                      <a:pt x="7" y="38"/>
                      <a:pt x="0" y="33"/>
                      <a:pt x="0" y="2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2"/>
                      <a:pt x="0" y="22"/>
                      <a:pt x="0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7"/>
                      <a:pt x="2" y="11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3" y="0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4" y="1"/>
                      <a:pt x="14" y="2"/>
                      <a:pt x="14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3" y="4"/>
                      <a:pt x="13" y="7"/>
                      <a:pt x="12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9" y="18"/>
                      <a:pt x="8" y="24"/>
                      <a:pt x="8" y="29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8" y="32"/>
                      <a:pt x="8" y="34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9" y="36"/>
                      <a:pt x="9" y="37"/>
                      <a:pt x="9" y="37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7" y="39"/>
                      <a:pt x="7" y="39"/>
                      <a:pt x="7" y="38"/>
                    </a:cubicBezTo>
                    <a:close/>
                    <a:moveTo>
                      <a:pt x="3" y="22"/>
                    </a:moveTo>
                    <a:cubicBezTo>
                      <a:pt x="3" y="22"/>
                      <a:pt x="3" y="22"/>
                      <a:pt x="3" y="23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3" y="26"/>
                      <a:pt x="4" y="29"/>
                      <a:pt x="5" y="31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5" y="31"/>
                      <a:pt x="5" y="30"/>
                      <a:pt x="5" y="29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5" y="24"/>
                      <a:pt x="6" y="17"/>
                      <a:pt x="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7"/>
                      <a:pt x="10" y="6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4" y="12"/>
                      <a:pt x="3" y="18"/>
                      <a:pt x="3" y="22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" name="Freeform 221"/>
              <p:cNvSpPr>
                <a:spLocks/>
              </p:cNvSpPr>
              <p:nvPr/>
            </p:nvSpPr>
            <p:spPr bwMode="auto">
              <a:xfrm>
                <a:off x="5774" y="2596"/>
                <a:ext cx="55" cy="54"/>
              </a:xfrm>
              <a:custGeom>
                <a:avLst/>
                <a:gdLst>
                  <a:gd name="T0" fmla="*/ 0 w 23"/>
                  <a:gd name="T1" fmla="*/ 11 h 23"/>
                  <a:gd name="T2" fmla="*/ 23 w 23"/>
                  <a:gd name="T3" fmla="*/ 23 h 23"/>
                  <a:gd name="T4" fmla="*/ 0 w 23"/>
                  <a:gd name="T5" fmla="*/ 1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23">
                    <a:moveTo>
                      <a:pt x="0" y="11"/>
                    </a:moveTo>
                    <a:cubicBezTo>
                      <a:pt x="0" y="11"/>
                      <a:pt x="17" y="0"/>
                      <a:pt x="23" y="23"/>
                    </a:cubicBez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787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" name="Freeform 222"/>
              <p:cNvSpPr>
                <a:spLocks noEditPoints="1"/>
              </p:cNvSpPr>
              <p:nvPr/>
            </p:nvSpPr>
            <p:spPr bwMode="auto">
              <a:xfrm>
                <a:off x="5770" y="2612"/>
                <a:ext cx="61" cy="41"/>
              </a:xfrm>
              <a:custGeom>
                <a:avLst/>
                <a:gdLst>
                  <a:gd name="T0" fmla="*/ 24 w 26"/>
                  <a:gd name="T1" fmla="*/ 17 h 17"/>
                  <a:gd name="T2" fmla="*/ 1 w 26"/>
                  <a:gd name="T3" fmla="*/ 5 h 17"/>
                  <a:gd name="T4" fmla="*/ 2 w 26"/>
                  <a:gd name="T5" fmla="*/ 4 h 17"/>
                  <a:gd name="T6" fmla="*/ 3 w 26"/>
                  <a:gd name="T7" fmla="*/ 5 h 17"/>
                  <a:gd name="T8" fmla="*/ 2 w 26"/>
                  <a:gd name="T9" fmla="*/ 4 h 17"/>
                  <a:gd name="T10" fmla="*/ 1 w 26"/>
                  <a:gd name="T11" fmla="*/ 5 h 17"/>
                  <a:gd name="T12" fmla="*/ 0 w 26"/>
                  <a:gd name="T13" fmla="*/ 4 h 17"/>
                  <a:gd name="T14" fmla="*/ 0 w 26"/>
                  <a:gd name="T15" fmla="*/ 4 h 17"/>
                  <a:gd name="T16" fmla="*/ 1 w 26"/>
                  <a:gd name="T17" fmla="*/ 3 h 17"/>
                  <a:gd name="T18" fmla="*/ 1 w 26"/>
                  <a:gd name="T19" fmla="*/ 3 h 17"/>
                  <a:gd name="T20" fmla="*/ 11 w 26"/>
                  <a:gd name="T21" fmla="*/ 0 h 17"/>
                  <a:gd name="T22" fmla="*/ 11 w 26"/>
                  <a:gd name="T23" fmla="*/ 0 h 17"/>
                  <a:gd name="T24" fmla="*/ 26 w 26"/>
                  <a:gd name="T25" fmla="*/ 15 h 17"/>
                  <a:gd name="T26" fmla="*/ 26 w 26"/>
                  <a:gd name="T27" fmla="*/ 15 h 17"/>
                  <a:gd name="T28" fmla="*/ 26 w 26"/>
                  <a:gd name="T29" fmla="*/ 17 h 17"/>
                  <a:gd name="T30" fmla="*/ 26 w 26"/>
                  <a:gd name="T31" fmla="*/ 17 h 17"/>
                  <a:gd name="T32" fmla="*/ 25 w 26"/>
                  <a:gd name="T33" fmla="*/ 17 h 17"/>
                  <a:gd name="T34" fmla="*/ 25 w 26"/>
                  <a:gd name="T35" fmla="*/ 17 h 17"/>
                  <a:gd name="T36" fmla="*/ 24 w 26"/>
                  <a:gd name="T37" fmla="*/ 17 h 17"/>
                  <a:gd name="T38" fmla="*/ 22 w 26"/>
                  <a:gd name="T39" fmla="*/ 13 h 17"/>
                  <a:gd name="T40" fmla="*/ 11 w 26"/>
                  <a:gd name="T41" fmla="*/ 3 h 17"/>
                  <a:gd name="T42" fmla="*/ 11 w 26"/>
                  <a:gd name="T43" fmla="*/ 3 h 17"/>
                  <a:gd name="T44" fmla="*/ 5 w 26"/>
                  <a:gd name="T45" fmla="*/ 4 h 17"/>
                  <a:gd name="T46" fmla="*/ 5 w 26"/>
                  <a:gd name="T47" fmla="*/ 4 h 17"/>
                  <a:gd name="T48" fmla="*/ 22 w 26"/>
                  <a:gd name="T4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" h="17">
                    <a:moveTo>
                      <a:pt x="24" y="17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5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5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7" y="0"/>
                      <a:pt x="23" y="3"/>
                      <a:pt x="26" y="15"/>
                    </a:cubicBezTo>
                    <a:cubicBezTo>
                      <a:pt x="26" y="15"/>
                      <a:pt x="26" y="15"/>
                      <a:pt x="26" y="15"/>
                    </a:cubicBezTo>
                    <a:cubicBezTo>
                      <a:pt x="26" y="16"/>
                      <a:pt x="26" y="16"/>
                      <a:pt x="26" y="17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5" y="17"/>
                      <a:pt x="25" y="17"/>
                      <a:pt x="25" y="17"/>
                    </a:cubicBezTo>
                    <a:cubicBezTo>
                      <a:pt x="25" y="17"/>
                      <a:pt x="25" y="17"/>
                      <a:pt x="25" y="17"/>
                    </a:cubicBezTo>
                    <a:cubicBezTo>
                      <a:pt x="25" y="17"/>
                      <a:pt x="24" y="17"/>
                      <a:pt x="24" y="17"/>
                    </a:cubicBezTo>
                    <a:close/>
                    <a:moveTo>
                      <a:pt x="22" y="13"/>
                    </a:moveTo>
                    <a:cubicBezTo>
                      <a:pt x="19" y="4"/>
                      <a:pt x="15" y="3"/>
                      <a:pt x="11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9" y="3"/>
                      <a:pt x="7" y="3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22" y="13"/>
                      <a:pt x="22" y="13"/>
                      <a:pt x="22" y="1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" name="Freeform 223"/>
              <p:cNvSpPr>
                <a:spLocks/>
              </p:cNvSpPr>
              <p:nvPr/>
            </p:nvSpPr>
            <p:spPr bwMode="auto">
              <a:xfrm>
                <a:off x="5774" y="2629"/>
                <a:ext cx="57" cy="54"/>
              </a:xfrm>
              <a:custGeom>
                <a:avLst/>
                <a:gdLst>
                  <a:gd name="T0" fmla="*/ 0 w 24"/>
                  <a:gd name="T1" fmla="*/ 0 h 23"/>
                  <a:gd name="T2" fmla="*/ 3 w 24"/>
                  <a:gd name="T3" fmla="*/ 23 h 23"/>
                  <a:gd name="T4" fmla="*/ 0 w 24"/>
                  <a:gd name="T5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23">
                    <a:moveTo>
                      <a:pt x="0" y="0"/>
                    </a:moveTo>
                    <a:cubicBezTo>
                      <a:pt x="0" y="0"/>
                      <a:pt x="8" y="11"/>
                      <a:pt x="3" y="23"/>
                    </a:cubicBezTo>
                    <a:cubicBezTo>
                      <a:pt x="3" y="23"/>
                      <a:pt x="24" y="14"/>
                      <a:pt x="0" y="0"/>
                    </a:cubicBezTo>
                    <a:close/>
                  </a:path>
                </a:pathLst>
              </a:custGeom>
              <a:solidFill>
                <a:srgbClr val="C787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" name="Freeform 224"/>
              <p:cNvSpPr>
                <a:spLocks noEditPoints="1"/>
              </p:cNvSpPr>
              <p:nvPr/>
            </p:nvSpPr>
            <p:spPr bwMode="auto">
              <a:xfrm>
                <a:off x="5770" y="2624"/>
                <a:ext cx="35" cy="64"/>
              </a:xfrm>
              <a:custGeom>
                <a:avLst/>
                <a:gdLst>
                  <a:gd name="T0" fmla="*/ 4 w 15"/>
                  <a:gd name="T1" fmla="*/ 27 h 27"/>
                  <a:gd name="T2" fmla="*/ 4 w 15"/>
                  <a:gd name="T3" fmla="*/ 25 h 27"/>
                  <a:gd name="T4" fmla="*/ 4 w 15"/>
                  <a:gd name="T5" fmla="*/ 25 h 27"/>
                  <a:gd name="T6" fmla="*/ 5 w 15"/>
                  <a:gd name="T7" fmla="*/ 17 h 27"/>
                  <a:gd name="T8" fmla="*/ 5 w 15"/>
                  <a:gd name="T9" fmla="*/ 17 h 27"/>
                  <a:gd name="T10" fmla="*/ 3 w 15"/>
                  <a:gd name="T11" fmla="*/ 7 h 27"/>
                  <a:gd name="T12" fmla="*/ 3 w 15"/>
                  <a:gd name="T13" fmla="*/ 7 h 27"/>
                  <a:gd name="T14" fmla="*/ 1 w 15"/>
                  <a:gd name="T15" fmla="*/ 3 h 27"/>
                  <a:gd name="T16" fmla="*/ 1 w 15"/>
                  <a:gd name="T17" fmla="*/ 3 h 27"/>
                  <a:gd name="T18" fmla="*/ 1 w 15"/>
                  <a:gd name="T19" fmla="*/ 1 h 27"/>
                  <a:gd name="T20" fmla="*/ 1 w 15"/>
                  <a:gd name="T21" fmla="*/ 1 h 27"/>
                  <a:gd name="T22" fmla="*/ 3 w 15"/>
                  <a:gd name="T23" fmla="*/ 1 h 27"/>
                  <a:gd name="T24" fmla="*/ 3 w 15"/>
                  <a:gd name="T25" fmla="*/ 1 h 27"/>
                  <a:gd name="T26" fmla="*/ 15 w 15"/>
                  <a:gd name="T27" fmla="*/ 15 h 27"/>
                  <a:gd name="T28" fmla="*/ 15 w 15"/>
                  <a:gd name="T29" fmla="*/ 15 h 27"/>
                  <a:gd name="T30" fmla="*/ 6 w 15"/>
                  <a:gd name="T31" fmla="*/ 27 h 27"/>
                  <a:gd name="T32" fmla="*/ 6 w 15"/>
                  <a:gd name="T33" fmla="*/ 27 h 27"/>
                  <a:gd name="T34" fmla="*/ 5 w 15"/>
                  <a:gd name="T35" fmla="*/ 27 h 27"/>
                  <a:gd name="T36" fmla="*/ 5 w 15"/>
                  <a:gd name="T37" fmla="*/ 27 h 27"/>
                  <a:gd name="T38" fmla="*/ 4 w 15"/>
                  <a:gd name="T39" fmla="*/ 27 h 27"/>
                  <a:gd name="T40" fmla="*/ 8 w 15"/>
                  <a:gd name="T41" fmla="*/ 17 h 27"/>
                  <a:gd name="T42" fmla="*/ 8 w 15"/>
                  <a:gd name="T43" fmla="*/ 22 h 27"/>
                  <a:gd name="T44" fmla="*/ 8 w 15"/>
                  <a:gd name="T45" fmla="*/ 22 h 27"/>
                  <a:gd name="T46" fmla="*/ 12 w 15"/>
                  <a:gd name="T47" fmla="*/ 15 h 27"/>
                  <a:gd name="T48" fmla="*/ 12 w 15"/>
                  <a:gd name="T49" fmla="*/ 15 h 27"/>
                  <a:gd name="T50" fmla="*/ 6 w 15"/>
                  <a:gd name="T51" fmla="*/ 7 h 27"/>
                  <a:gd name="T52" fmla="*/ 6 w 15"/>
                  <a:gd name="T53" fmla="*/ 7 h 27"/>
                  <a:gd name="T54" fmla="*/ 8 w 15"/>
                  <a:gd name="T55" fmla="*/ 17 h 27"/>
                  <a:gd name="T56" fmla="*/ 1 w 15"/>
                  <a:gd name="T57" fmla="*/ 3 h 27"/>
                  <a:gd name="T58" fmla="*/ 2 w 15"/>
                  <a:gd name="T59" fmla="*/ 2 h 27"/>
                  <a:gd name="T60" fmla="*/ 1 w 15"/>
                  <a:gd name="T61" fmla="*/ 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5" h="27">
                    <a:moveTo>
                      <a:pt x="4" y="27"/>
                    </a:moveTo>
                    <a:cubicBezTo>
                      <a:pt x="3" y="26"/>
                      <a:pt x="3" y="25"/>
                      <a:pt x="4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5" y="22"/>
                      <a:pt x="5" y="19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3"/>
                      <a:pt x="4" y="9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2" y="4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2" y="0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2" y="6"/>
                      <a:pt x="15" y="11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23"/>
                      <a:pt x="6" y="27"/>
                      <a:pt x="6" y="27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5" y="27"/>
                      <a:pt x="4" y="27"/>
                      <a:pt x="4" y="27"/>
                    </a:cubicBezTo>
                    <a:close/>
                    <a:moveTo>
                      <a:pt x="8" y="17"/>
                    </a:moveTo>
                    <a:cubicBezTo>
                      <a:pt x="8" y="18"/>
                      <a:pt x="8" y="20"/>
                      <a:pt x="8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10" y="20"/>
                      <a:pt x="12" y="18"/>
                      <a:pt x="12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3"/>
                      <a:pt x="11" y="10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9"/>
                      <a:pt x="8" y="13"/>
                      <a:pt x="8" y="17"/>
                    </a:cubicBezTo>
                    <a:close/>
                    <a:moveTo>
                      <a:pt x="1" y="3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1" y="3"/>
                      <a:pt x="1" y="3"/>
                      <a:pt x="1" y="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2" name="Freeform 225"/>
              <p:cNvSpPr>
                <a:spLocks/>
              </p:cNvSpPr>
              <p:nvPr/>
            </p:nvSpPr>
            <p:spPr bwMode="auto">
              <a:xfrm>
                <a:off x="5774" y="2622"/>
                <a:ext cx="53" cy="64"/>
              </a:xfrm>
              <a:custGeom>
                <a:avLst/>
                <a:gdLst>
                  <a:gd name="T0" fmla="*/ 0 w 22"/>
                  <a:gd name="T1" fmla="*/ 0 h 27"/>
                  <a:gd name="T2" fmla="*/ 19 w 22"/>
                  <a:gd name="T3" fmla="*/ 13 h 27"/>
                  <a:gd name="T4" fmla="*/ 15 w 22"/>
                  <a:gd name="T5" fmla="*/ 27 h 27"/>
                  <a:gd name="T6" fmla="*/ 0 w 22"/>
                  <a:gd name="T7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27">
                    <a:moveTo>
                      <a:pt x="0" y="0"/>
                    </a:moveTo>
                    <a:cubicBezTo>
                      <a:pt x="0" y="0"/>
                      <a:pt x="15" y="2"/>
                      <a:pt x="19" y="13"/>
                    </a:cubicBezTo>
                    <a:cubicBezTo>
                      <a:pt x="22" y="21"/>
                      <a:pt x="15" y="27"/>
                      <a:pt x="15" y="27"/>
                    </a:cubicBezTo>
                    <a:cubicBezTo>
                      <a:pt x="15" y="27"/>
                      <a:pt x="11" y="13"/>
                      <a:pt x="0" y="0"/>
                    </a:cubicBezTo>
                    <a:close/>
                  </a:path>
                </a:pathLst>
              </a:custGeom>
              <a:solidFill>
                <a:srgbClr val="C787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3" name="Freeform 226"/>
              <p:cNvSpPr>
                <a:spLocks noEditPoints="1"/>
              </p:cNvSpPr>
              <p:nvPr/>
            </p:nvSpPr>
            <p:spPr bwMode="auto">
              <a:xfrm>
                <a:off x="5770" y="2617"/>
                <a:ext cx="57" cy="71"/>
              </a:xfrm>
              <a:custGeom>
                <a:avLst/>
                <a:gdLst>
                  <a:gd name="T0" fmla="*/ 16 w 24"/>
                  <a:gd name="T1" fmla="*/ 30 h 30"/>
                  <a:gd name="T2" fmla="*/ 15 w 24"/>
                  <a:gd name="T3" fmla="*/ 29 h 30"/>
                  <a:gd name="T4" fmla="*/ 15 w 24"/>
                  <a:gd name="T5" fmla="*/ 29 h 30"/>
                  <a:gd name="T6" fmla="*/ 1 w 24"/>
                  <a:gd name="T7" fmla="*/ 3 h 30"/>
                  <a:gd name="T8" fmla="*/ 1 w 24"/>
                  <a:gd name="T9" fmla="*/ 3 h 30"/>
                  <a:gd name="T10" fmla="*/ 2 w 24"/>
                  <a:gd name="T11" fmla="*/ 2 h 30"/>
                  <a:gd name="T12" fmla="*/ 1 w 24"/>
                  <a:gd name="T13" fmla="*/ 3 h 30"/>
                  <a:gd name="T14" fmla="*/ 1 w 24"/>
                  <a:gd name="T15" fmla="*/ 1 h 30"/>
                  <a:gd name="T16" fmla="*/ 1 w 24"/>
                  <a:gd name="T17" fmla="*/ 1 h 30"/>
                  <a:gd name="T18" fmla="*/ 2 w 24"/>
                  <a:gd name="T19" fmla="*/ 1 h 30"/>
                  <a:gd name="T20" fmla="*/ 2 w 24"/>
                  <a:gd name="T21" fmla="*/ 1 h 30"/>
                  <a:gd name="T22" fmla="*/ 23 w 24"/>
                  <a:gd name="T23" fmla="*/ 14 h 30"/>
                  <a:gd name="T24" fmla="*/ 23 w 24"/>
                  <a:gd name="T25" fmla="*/ 14 h 30"/>
                  <a:gd name="T26" fmla="*/ 24 w 24"/>
                  <a:gd name="T27" fmla="*/ 19 h 30"/>
                  <a:gd name="T28" fmla="*/ 24 w 24"/>
                  <a:gd name="T29" fmla="*/ 19 h 30"/>
                  <a:gd name="T30" fmla="*/ 18 w 24"/>
                  <a:gd name="T31" fmla="*/ 30 h 30"/>
                  <a:gd name="T32" fmla="*/ 18 w 24"/>
                  <a:gd name="T33" fmla="*/ 30 h 30"/>
                  <a:gd name="T34" fmla="*/ 17 w 24"/>
                  <a:gd name="T35" fmla="*/ 30 h 30"/>
                  <a:gd name="T36" fmla="*/ 17 w 24"/>
                  <a:gd name="T37" fmla="*/ 30 h 30"/>
                  <a:gd name="T38" fmla="*/ 16 w 24"/>
                  <a:gd name="T39" fmla="*/ 30 h 30"/>
                  <a:gd name="T40" fmla="*/ 17 w 24"/>
                  <a:gd name="T41" fmla="*/ 26 h 30"/>
                  <a:gd name="T42" fmla="*/ 18 w 24"/>
                  <a:gd name="T43" fmla="*/ 25 h 30"/>
                  <a:gd name="T44" fmla="*/ 18 w 24"/>
                  <a:gd name="T45" fmla="*/ 25 h 30"/>
                  <a:gd name="T46" fmla="*/ 21 w 24"/>
                  <a:gd name="T47" fmla="*/ 19 h 30"/>
                  <a:gd name="T48" fmla="*/ 21 w 24"/>
                  <a:gd name="T49" fmla="*/ 19 h 30"/>
                  <a:gd name="T50" fmla="*/ 20 w 24"/>
                  <a:gd name="T51" fmla="*/ 15 h 30"/>
                  <a:gd name="T52" fmla="*/ 20 w 24"/>
                  <a:gd name="T53" fmla="*/ 15 h 30"/>
                  <a:gd name="T54" fmla="*/ 10 w 24"/>
                  <a:gd name="T55" fmla="*/ 6 h 30"/>
                  <a:gd name="T56" fmla="*/ 10 w 24"/>
                  <a:gd name="T57" fmla="*/ 6 h 30"/>
                  <a:gd name="T58" fmla="*/ 6 w 24"/>
                  <a:gd name="T59" fmla="*/ 4 h 30"/>
                  <a:gd name="T60" fmla="*/ 6 w 24"/>
                  <a:gd name="T61" fmla="*/ 4 h 30"/>
                  <a:gd name="T62" fmla="*/ 17 w 24"/>
                  <a:gd name="T63" fmla="*/ 2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4" h="30">
                    <a:moveTo>
                      <a:pt x="16" y="30"/>
                    </a:moveTo>
                    <a:cubicBezTo>
                      <a:pt x="16" y="30"/>
                      <a:pt x="15" y="29"/>
                      <a:pt x="15" y="29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5" y="29"/>
                      <a:pt x="12" y="16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8" y="2"/>
                      <a:pt x="23" y="14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6"/>
                      <a:pt x="24" y="17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3" y="26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30"/>
                    </a:cubicBezTo>
                    <a:cubicBezTo>
                      <a:pt x="17" y="30"/>
                      <a:pt x="17" y="30"/>
                      <a:pt x="17" y="30"/>
                    </a:cubicBezTo>
                    <a:cubicBezTo>
                      <a:pt x="17" y="30"/>
                      <a:pt x="17" y="30"/>
                      <a:pt x="17" y="30"/>
                    </a:cubicBezTo>
                    <a:cubicBezTo>
                      <a:pt x="17" y="30"/>
                      <a:pt x="16" y="30"/>
                      <a:pt x="16" y="30"/>
                    </a:cubicBezTo>
                    <a:close/>
                    <a:moveTo>
                      <a:pt x="17" y="26"/>
                    </a:moveTo>
                    <a:cubicBezTo>
                      <a:pt x="18" y="26"/>
                      <a:pt x="18" y="25"/>
                      <a:pt x="18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9" y="24"/>
                      <a:pt x="21" y="21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8"/>
                      <a:pt x="20" y="17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18" y="11"/>
                      <a:pt x="14" y="8"/>
                      <a:pt x="10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8" y="5"/>
                      <a:pt x="7" y="5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13" y="13"/>
                      <a:pt x="16" y="22"/>
                      <a:pt x="17" y="2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4" name="Freeform 227"/>
              <p:cNvSpPr>
                <a:spLocks/>
              </p:cNvSpPr>
              <p:nvPr/>
            </p:nvSpPr>
            <p:spPr bwMode="auto">
              <a:xfrm>
                <a:off x="5739" y="2579"/>
                <a:ext cx="69" cy="83"/>
              </a:xfrm>
              <a:custGeom>
                <a:avLst/>
                <a:gdLst>
                  <a:gd name="T0" fmla="*/ 31 w 69"/>
                  <a:gd name="T1" fmla="*/ 40 h 83"/>
                  <a:gd name="T2" fmla="*/ 0 w 69"/>
                  <a:gd name="T3" fmla="*/ 67 h 83"/>
                  <a:gd name="T4" fmla="*/ 28 w 69"/>
                  <a:gd name="T5" fmla="*/ 83 h 83"/>
                  <a:gd name="T6" fmla="*/ 40 w 69"/>
                  <a:gd name="T7" fmla="*/ 43 h 83"/>
                  <a:gd name="T8" fmla="*/ 69 w 69"/>
                  <a:gd name="T9" fmla="*/ 17 h 83"/>
                  <a:gd name="T10" fmla="*/ 38 w 69"/>
                  <a:gd name="T11" fmla="*/ 0 h 83"/>
                  <a:gd name="T12" fmla="*/ 31 w 69"/>
                  <a:gd name="T13" fmla="*/ 4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83">
                    <a:moveTo>
                      <a:pt x="31" y="40"/>
                    </a:moveTo>
                    <a:lnTo>
                      <a:pt x="0" y="67"/>
                    </a:lnTo>
                    <a:lnTo>
                      <a:pt x="28" y="83"/>
                    </a:lnTo>
                    <a:lnTo>
                      <a:pt x="40" y="43"/>
                    </a:lnTo>
                    <a:lnTo>
                      <a:pt x="69" y="17"/>
                    </a:lnTo>
                    <a:lnTo>
                      <a:pt x="38" y="0"/>
                    </a:lnTo>
                    <a:lnTo>
                      <a:pt x="31" y="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5" name="Freeform 228"/>
              <p:cNvSpPr>
                <a:spLocks noEditPoints="1"/>
              </p:cNvSpPr>
              <p:nvPr/>
            </p:nvSpPr>
            <p:spPr bwMode="auto">
              <a:xfrm>
                <a:off x="5734" y="2577"/>
                <a:ext cx="78" cy="87"/>
              </a:xfrm>
              <a:custGeom>
                <a:avLst/>
                <a:gdLst>
                  <a:gd name="T0" fmla="*/ 13 w 33"/>
                  <a:gd name="T1" fmla="*/ 37 h 37"/>
                  <a:gd name="T2" fmla="*/ 1 w 33"/>
                  <a:gd name="T3" fmla="*/ 30 h 37"/>
                  <a:gd name="T4" fmla="*/ 0 w 33"/>
                  <a:gd name="T5" fmla="*/ 29 h 37"/>
                  <a:gd name="T6" fmla="*/ 0 w 33"/>
                  <a:gd name="T7" fmla="*/ 29 h 37"/>
                  <a:gd name="T8" fmla="*/ 1 w 33"/>
                  <a:gd name="T9" fmla="*/ 28 h 37"/>
                  <a:gd name="T10" fmla="*/ 1 w 33"/>
                  <a:gd name="T11" fmla="*/ 28 h 37"/>
                  <a:gd name="T12" fmla="*/ 14 w 33"/>
                  <a:gd name="T13" fmla="*/ 17 h 37"/>
                  <a:gd name="T14" fmla="*/ 16 w 33"/>
                  <a:gd name="T15" fmla="*/ 1 h 37"/>
                  <a:gd name="T16" fmla="*/ 17 w 33"/>
                  <a:gd name="T17" fmla="*/ 0 h 37"/>
                  <a:gd name="T18" fmla="*/ 17 w 33"/>
                  <a:gd name="T19" fmla="*/ 0 h 37"/>
                  <a:gd name="T20" fmla="*/ 18 w 33"/>
                  <a:gd name="T21" fmla="*/ 0 h 37"/>
                  <a:gd name="T22" fmla="*/ 18 w 33"/>
                  <a:gd name="T23" fmla="*/ 0 h 37"/>
                  <a:gd name="T24" fmla="*/ 32 w 33"/>
                  <a:gd name="T25" fmla="*/ 7 h 37"/>
                  <a:gd name="T26" fmla="*/ 32 w 33"/>
                  <a:gd name="T27" fmla="*/ 8 h 37"/>
                  <a:gd name="T28" fmla="*/ 32 w 33"/>
                  <a:gd name="T29" fmla="*/ 8 h 37"/>
                  <a:gd name="T30" fmla="*/ 32 w 33"/>
                  <a:gd name="T31" fmla="*/ 10 h 37"/>
                  <a:gd name="T32" fmla="*/ 32 w 33"/>
                  <a:gd name="T33" fmla="*/ 10 h 37"/>
                  <a:gd name="T34" fmla="*/ 20 w 33"/>
                  <a:gd name="T35" fmla="*/ 19 h 37"/>
                  <a:gd name="T36" fmla="*/ 16 w 33"/>
                  <a:gd name="T37" fmla="*/ 36 h 37"/>
                  <a:gd name="T38" fmla="*/ 15 w 33"/>
                  <a:gd name="T39" fmla="*/ 37 h 37"/>
                  <a:gd name="T40" fmla="*/ 15 w 33"/>
                  <a:gd name="T41" fmla="*/ 37 h 37"/>
                  <a:gd name="T42" fmla="*/ 14 w 33"/>
                  <a:gd name="T43" fmla="*/ 37 h 37"/>
                  <a:gd name="T44" fmla="*/ 14 w 33"/>
                  <a:gd name="T45" fmla="*/ 37 h 37"/>
                  <a:gd name="T46" fmla="*/ 13 w 33"/>
                  <a:gd name="T47" fmla="*/ 37 h 37"/>
                  <a:gd name="T48" fmla="*/ 16 w 33"/>
                  <a:gd name="T49" fmla="*/ 19 h 37"/>
                  <a:gd name="T50" fmla="*/ 5 w 33"/>
                  <a:gd name="T51" fmla="*/ 29 h 37"/>
                  <a:gd name="T52" fmla="*/ 13 w 33"/>
                  <a:gd name="T53" fmla="*/ 34 h 37"/>
                  <a:gd name="T54" fmla="*/ 17 w 33"/>
                  <a:gd name="T55" fmla="*/ 18 h 37"/>
                  <a:gd name="T56" fmla="*/ 18 w 33"/>
                  <a:gd name="T57" fmla="*/ 17 h 37"/>
                  <a:gd name="T58" fmla="*/ 28 w 33"/>
                  <a:gd name="T59" fmla="*/ 9 h 37"/>
                  <a:gd name="T60" fmla="*/ 19 w 33"/>
                  <a:gd name="T61" fmla="*/ 4 h 37"/>
                  <a:gd name="T62" fmla="*/ 17 w 33"/>
                  <a:gd name="T63" fmla="*/ 18 h 37"/>
                  <a:gd name="T64" fmla="*/ 16 w 33"/>
                  <a:gd name="T65" fmla="*/ 1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3" h="37">
                    <a:moveTo>
                      <a:pt x="13" y="37"/>
                    </a:moveTo>
                    <a:cubicBezTo>
                      <a:pt x="1" y="30"/>
                      <a:pt x="1" y="30"/>
                      <a:pt x="1" y="30"/>
                    </a:cubicBezTo>
                    <a:cubicBezTo>
                      <a:pt x="1" y="30"/>
                      <a:pt x="0" y="30"/>
                      <a:pt x="0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29"/>
                      <a:pt x="1" y="28"/>
                      <a:pt x="1" y="28"/>
                    </a:cubicBezTo>
                    <a:cubicBezTo>
                      <a:pt x="1" y="28"/>
                      <a:pt x="1" y="28"/>
                      <a:pt x="1" y="28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1"/>
                      <a:pt x="16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8" y="0"/>
                      <a:pt x="1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2" y="7"/>
                      <a:pt x="32" y="8"/>
                      <a:pt x="32" y="8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3" y="9"/>
                      <a:pt x="32" y="9"/>
                      <a:pt x="32" y="10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3" y="37"/>
                    </a:cubicBezTo>
                    <a:close/>
                    <a:moveTo>
                      <a:pt x="16" y="19"/>
                    </a:moveTo>
                    <a:cubicBezTo>
                      <a:pt x="5" y="29"/>
                      <a:pt x="5" y="29"/>
                      <a:pt x="5" y="29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19"/>
                      <a:pt x="16" y="19"/>
                      <a:pt x="16" y="19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6" name="Freeform 229"/>
              <p:cNvSpPr>
                <a:spLocks/>
              </p:cNvSpPr>
              <p:nvPr/>
            </p:nvSpPr>
            <p:spPr bwMode="auto">
              <a:xfrm>
                <a:off x="5351" y="2480"/>
                <a:ext cx="118" cy="64"/>
              </a:xfrm>
              <a:custGeom>
                <a:avLst/>
                <a:gdLst>
                  <a:gd name="T0" fmla="*/ 42 w 50"/>
                  <a:gd name="T1" fmla="*/ 0 h 27"/>
                  <a:gd name="T2" fmla="*/ 0 w 50"/>
                  <a:gd name="T3" fmla="*/ 15 h 27"/>
                  <a:gd name="T4" fmla="*/ 40 w 50"/>
                  <a:gd name="T5" fmla="*/ 20 h 27"/>
                  <a:gd name="T6" fmla="*/ 50 w 50"/>
                  <a:gd name="T7" fmla="*/ 13 h 27"/>
                  <a:gd name="T8" fmla="*/ 42 w 50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7">
                    <a:moveTo>
                      <a:pt x="42" y="0"/>
                    </a:moveTo>
                    <a:cubicBezTo>
                      <a:pt x="33" y="5"/>
                      <a:pt x="13" y="15"/>
                      <a:pt x="0" y="15"/>
                    </a:cubicBezTo>
                    <a:cubicBezTo>
                      <a:pt x="6" y="18"/>
                      <a:pt x="23" y="27"/>
                      <a:pt x="40" y="20"/>
                    </a:cubicBezTo>
                    <a:cubicBezTo>
                      <a:pt x="45" y="18"/>
                      <a:pt x="48" y="15"/>
                      <a:pt x="50" y="13"/>
                    </a:cubicBez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C787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7" name="Freeform 230"/>
              <p:cNvSpPr>
                <a:spLocks noEditPoints="1"/>
              </p:cNvSpPr>
              <p:nvPr/>
            </p:nvSpPr>
            <p:spPr bwMode="auto">
              <a:xfrm>
                <a:off x="5349" y="2475"/>
                <a:ext cx="123" cy="62"/>
              </a:xfrm>
              <a:custGeom>
                <a:avLst/>
                <a:gdLst>
                  <a:gd name="T0" fmla="*/ 0 w 52"/>
                  <a:gd name="T1" fmla="*/ 18 h 26"/>
                  <a:gd name="T2" fmla="*/ 0 w 52"/>
                  <a:gd name="T3" fmla="*/ 16 h 26"/>
                  <a:gd name="T4" fmla="*/ 0 w 52"/>
                  <a:gd name="T5" fmla="*/ 16 h 26"/>
                  <a:gd name="T6" fmla="*/ 1 w 52"/>
                  <a:gd name="T7" fmla="*/ 15 h 26"/>
                  <a:gd name="T8" fmla="*/ 1 w 52"/>
                  <a:gd name="T9" fmla="*/ 15 h 26"/>
                  <a:gd name="T10" fmla="*/ 2 w 52"/>
                  <a:gd name="T11" fmla="*/ 15 h 26"/>
                  <a:gd name="T12" fmla="*/ 2 w 52"/>
                  <a:gd name="T13" fmla="*/ 15 h 26"/>
                  <a:gd name="T14" fmla="*/ 42 w 52"/>
                  <a:gd name="T15" fmla="*/ 1 h 26"/>
                  <a:gd name="T16" fmla="*/ 42 w 52"/>
                  <a:gd name="T17" fmla="*/ 1 h 26"/>
                  <a:gd name="T18" fmla="*/ 44 w 52"/>
                  <a:gd name="T19" fmla="*/ 1 h 26"/>
                  <a:gd name="T20" fmla="*/ 44 w 52"/>
                  <a:gd name="T21" fmla="*/ 1 h 26"/>
                  <a:gd name="T22" fmla="*/ 52 w 52"/>
                  <a:gd name="T23" fmla="*/ 14 h 26"/>
                  <a:gd name="T24" fmla="*/ 52 w 52"/>
                  <a:gd name="T25" fmla="*/ 16 h 26"/>
                  <a:gd name="T26" fmla="*/ 52 w 52"/>
                  <a:gd name="T27" fmla="*/ 16 h 26"/>
                  <a:gd name="T28" fmla="*/ 41 w 52"/>
                  <a:gd name="T29" fmla="*/ 23 h 26"/>
                  <a:gd name="T30" fmla="*/ 41 w 52"/>
                  <a:gd name="T31" fmla="*/ 23 h 26"/>
                  <a:gd name="T32" fmla="*/ 27 w 52"/>
                  <a:gd name="T33" fmla="*/ 26 h 26"/>
                  <a:gd name="T34" fmla="*/ 27 w 52"/>
                  <a:gd name="T35" fmla="*/ 26 h 26"/>
                  <a:gd name="T36" fmla="*/ 0 w 52"/>
                  <a:gd name="T37" fmla="*/ 18 h 26"/>
                  <a:gd name="T38" fmla="*/ 27 w 52"/>
                  <a:gd name="T39" fmla="*/ 23 h 26"/>
                  <a:gd name="T40" fmla="*/ 40 w 52"/>
                  <a:gd name="T41" fmla="*/ 21 h 26"/>
                  <a:gd name="T42" fmla="*/ 40 w 52"/>
                  <a:gd name="T43" fmla="*/ 21 h 26"/>
                  <a:gd name="T44" fmla="*/ 49 w 52"/>
                  <a:gd name="T45" fmla="*/ 15 h 26"/>
                  <a:gd name="T46" fmla="*/ 49 w 52"/>
                  <a:gd name="T47" fmla="*/ 15 h 26"/>
                  <a:gd name="T48" fmla="*/ 42 w 52"/>
                  <a:gd name="T49" fmla="*/ 4 h 26"/>
                  <a:gd name="T50" fmla="*/ 6 w 52"/>
                  <a:gd name="T51" fmla="*/ 18 h 26"/>
                  <a:gd name="T52" fmla="*/ 6 w 52"/>
                  <a:gd name="T53" fmla="*/ 18 h 26"/>
                  <a:gd name="T54" fmla="*/ 27 w 52"/>
                  <a:gd name="T55" fmla="*/ 23 h 26"/>
                  <a:gd name="T56" fmla="*/ 42 w 52"/>
                  <a:gd name="T57" fmla="*/ 3 h 26"/>
                  <a:gd name="T58" fmla="*/ 43 w 52"/>
                  <a:gd name="T59" fmla="*/ 2 h 26"/>
                  <a:gd name="T60" fmla="*/ 42 w 52"/>
                  <a:gd name="T61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2" h="26">
                    <a:moveTo>
                      <a:pt x="0" y="18"/>
                    </a:moveTo>
                    <a:cubicBezTo>
                      <a:pt x="0" y="18"/>
                      <a:pt x="0" y="17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1" y="15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4" y="15"/>
                      <a:pt x="34" y="5"/>
                      <a:pt x="42" y="1"/>
                    </a:cubicBezTo>
                    <a:cubicBezTo>
                      <a:pt x="42" y="1"/>
                      <a:pt x="42" y="1"/>
                      <a:pt x="42" y="1"/>
                    </a:cubicBezTo>
                    <a:cubicBezTo>
                      <a:pt x="43" y="0"/>
                      <a:pt x="44" y="0"/>
                      <a:pt x="44" y="1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52" y="14"/>
                      <a:pt x="52" y="14"/>
                      <a:pt x="52" y="14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0" y="19"/>
                      <a:pt x="47" y="21"/>
                      <a:pt x="41" y="23"/>
                    </a:cubicBezTo>
                    <a:cubicBezTo>
                      <a:pt x="41" y="23"/>
                      <a:pt x="41" y="23"/>
                      <a:pt x="41" y="23"/>
                    </a:cubicBezTo>
                    <a:cubicBezTo>
                      <a:pt x="37" y="26"/>
                      <a:pt x="32" y="26"/>
                      <a:pt x="27" y="26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15" y="26"/>
                      <a:pt x="4" y="21"/>
                      <a:pt x="0" y="18"/>
                    </a:cubicBezTo>
                    <a:close/>
                    <a:moveTo>
                      <a:pt x="27" y="23"/>
                    </a:moveTo>
                    <a:cubicBezTo>
                      <a:pt x="31" y="23"/>
                      <a:pt x="36" y="23"/>
                      <a:pt x="40" y="21"/>
                    </a:cubicBezTo>
                    <a:cubicBezTo>
                      <a:pt x="40" y="21"/>
                      <a:pt x="40" y="21"/>
                      <a:pt x="40" y="21"/>
                    </a:cubicBezTo>
                    <a:cubicBezTo>
                      <a:pt x="45" y="19"/>
                      <a:pt x="47" y="17"/>
                      <a:pt x="49" y="15"/>
                    </a:cubicBezTo>
                    <a:cubicBezTo>
                      <a:pt x="49" y="15"/>
                      <a:pt x="49" y="15"/>
                      <a:pt x="49" y="15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4" y="8"/>
                      <a:pt x="19" y="16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11" y="20"/>
                      <a:pt x="19" y="23"/>
                      <a:pt x="27" y="23"/>
                    </a:cubicBezTo>
                    <a:close/>
                    <a:moveTo>
                      <a:pt x="42" y="3"/>
                    </a:moveTo>
                    <a:cubicBezTo>
                      <a:pt x="43" y="2"/>
                      <a:pt x="43" y="2"/>
                      <a:pt x="43" y="2"/>
                    </a:cubicBezTo>
                    <a:cubicBezTo>
                      <a:pt x="42" y="3"/>
                      <a:pt x="42" y="3"/>
                      <a:pt x="42" y="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8" name="Freeform 231"/>
              <p:cNvSpPr>
                <a:spLocks/>
              </p:cNvSpPr>
              <p:nvPr/>
            </p:nvSpPr>
            <p:spPr bwMode="auto">
              <a:xfrm>
                <a:off x="5346" y="2447"/>
                <a:ext cx="109" cy="78"/>
              </a:xfrm>
              <a:custGeom>
                <a:avLst/>
                <a:gdLst>
                  <a:gd name="T0" fmla="*/ 40 w 46"/>
                  <a:gd name="T1" fmla="*/ 6 h 33"/>
                  <a:gd name="T2" fmla="*/ 40 w 46"/>
                  <a:gd name="T3" fmla="*/ 6 h 33"/>
                  <a:gd name="T4" fmla="*/ 36 w 46"/>
                  <a:gd name="T5" fmla="*/ 0 h 33"/>
                  <a:gd name="T6" fmla="*/ 32 w 46"/>
                  <a:gd name="T7" fmla="*/ 6 h 33"/>
                  <a:gd name="T8" fmla="*/ 4 w 46"/>
                  <a:gd name="T9" fmla="*/ 28 h 33"/>
                  <a:gd name="T10" fmla="*/ 0 w 46"/>
                  <a:gd name="T11" fmla="*/ 27 h 33"/>
                  <a:gd name="T12" fmla="*/ 2 w 46"/>
                  <a:gd name="T13" fmla="*/ 28 h 33"/>
                  <a:gd name="T14" fmla="*/ 1 w 46"/>
                  <a:gd name="T15" fmla="*/ 28 h 33"/>
                  <a:gd name="T16" fmla="*/ 3 w 46"/>
                  <a:gd name="T17" fmla="*/ 28 h 33"/>
                  <a:gd name="T18" fmla="*/ 39 w 46"/>
                  <a:gd name="T19" fmla="*/ 23 h 33"/>
                  <a:gd name="T20" fmla="*/ 46 w 46"/>
                  <a:gd name="T21" fmla="*/ 18 h 33"/>
                  <a:gd name="T22" fmla="*/ 40 w 46"/>
                  <a:gd name="T23" fmla="*/ 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6" h="33">
                    <a:moveTo>
                      <a:pt x="40" y="6"/>
                    </a:moveTo>
                    <a:cubicBezTo>
                      <a:pt x="40" y="6"/>
                      <a:pt x="40" y="6"/>
                      <a:pt x="40" y="6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5" y="2"/>
                      <a:pt x="33" y="4"/>
                      <a:pt x="32" y="6"/>
                    </a:cubicBezTo>
                    <a:cubicBezTo>
                      <a:pt x="24" y="19"/>
                      <a:pt x="13" y="26"/>
                      <a:pt x="4" y="28"/>
                    </a:cubicBezTo>
                    <a:cubicBezTo>
                      <a:pt x="2" y="28"/>
                      <a:pt x="1" y="28"/>
                      <a:pt x="0" y="27"/>
                    </a:cubicBezTo>
                    <a:cubicBezTo>
                      <a:pt x="0" y="27"/>
                      <a:pt x="1" y="28"/>
                      <a:pt x="2" y="28"/>
                    </a:cubicBezTo>
                    <a:cubicBezTo>
                      <a:pt x="2" y="28"/>
                      <a:pt x="1" y="28"/>
                      <a:pt x="1" y="28"/>
                    </a:cubicBezTo>
                    <a:cubicBezTo>
                      <a:pt x="1" y="28"/>
                      <a:pt x="2" y="28"/>
                      <a:pt x="3" y="28"/>
                    </a:cubicBezTo>
                    <a:cubicBezTo>
                      <a:pt x="10" y="30"/>
                      <a:pt x="24" y="33"/>
                      <a:pt x="39" y="23"/>
                    </a:cubicBezTo>
                    <a:cubicBezTo>
                      <a:pt x="46" y="18"/>
                      <a:pt x="46" y="18"/>
                      <a:pt x="46" y="18"/>
                    </a:cubicBezTo>
                    <a:lnTo>
                      <a:pt x="40" y="6"/>
                    </a:lnTo>
                    <a:close/>
                  </a:path>
                </a:pathLst>
              </a:custGeom>
              <a:solidFill>
                <a:srgbClr val="C787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9" name="Freeform 232"/>
              <p:cNvSpPr>
                <a:spLocks/>
              </p:cNvSpPr>
              <p:nvPr/>
            </p:nvSpPr>
            <p:spPr bwMode="auto">
              <a:xfrm>
                <a:off x="5344" y="2442"/>
                <a:ext cx="116" cy="80"/>
              </a:xfrm>
              <a:custGeom>
                <a:avLst/>
                <a:gdLst>
                  <a:gd name="T0" fmla="*/ 4 w 49"/>
                  <a:gd name="T1" fmla="*/ 32 h 34"/>
                  <a:gd name="T2" fmla="*/ 4 w 49"/>
                  <a:gd name="T3" fmla="*/ 32 h 34"/>
                  <a:gd name="T4" fmla="*/ 4 w 49"/>
                  <a:gd name="T5" fmla="*/ 32 h 34"/>
                  <a:gd name="T6" fmla="*/ 2 w 49"/>
                  <a:gd name="T7" fmla="*/ 32 h 34"/>
                  <a:gd name="T8" fmla="*/ 2 w 49"/>
                  <a:gd name="T9" fmla="*/ 32 h 34"/>
                  <a:gd name="T10" fmla="*/ 1 w 49"/>
                  <a:gd name="T11" fmla="*/ 31 h 34"/>
                  <a:gd name="T12" fmla="*/ 1 w 49"/>
                  <a:gd name="T13" fmla="*/ 31 h 34"/>
                  <a:gd name="T14" fmla="*/ 0 w 49"/>
                  <a:gd name="T15" fmla="*/ 29 h 34"/>
                  <a:gd name="T16" fmla="*/ 0 w 49"/>
                  <a:gd name="T17" fmla="*/ 29 h 34"/>
                  <a:gd name="T18" fmla="*/ 2 w 49"/>
                  <a:gd name="T19" fmla="*/ 28 h 34"/>
                  <a:gd name="T20" fmla="*/ 2 w 49"/>
                  <a:gd name="T21" fmla="*/ 28 h 34"/>
                  <a:gd name="T22" fmla="*/ 4 w 49"/>
                  <a:gd name="T23" fmla="*/ 28 h 34"/>
                  <a:gd name="T24" fmla="*/ 4 w 49"/>
                  <a:gd name="T25" fmla="*/ 28 h 34"/>
                  <a:gd name="T26" fmla="*/ 32 w 49"/>
                  <a:gd name="T27" fmla="*/ 7 h 34"/>
                  <a:gd name="T28" fmla="*/ 32 w 49"/>
                  <a:gd name="T29" fmla="*/ 7 h 34"/>
                  <a:gd name="T30" fmla="*/ 36 w 49"/>
                  <a:gd name="T31" fmla="*/ 1 h 34"/>
                  <a:gd name="T32" fmla="*/ 36 w 49"/>
                  <a:gd name="T33" fmla="*/ 1 h 34"/>
                  <a:gd name="T34" fmla="*/ 37 w 49"/>
                  <a:gd name="T35" fmla="*/ 0 h 34"/>
                  <a:gd name="T36" fmla="*/ 37 w 49"/>
                  <a:gd name="T37" fmla="*/ 0 h 34"/>
                  <a:gd name="T38" fmla="*/ 38 w 49"/>
                  <a:gd name="T39" fmla="*/ 1 h 34"/>
                  <a:gd name="T40" fmla="*/ 38 w 49"/>
                  <a:gd name="T41" fmla="*/ 1 h 34"/>
                  <a:gd name="T42" fmla="*/ 42 w 49"/>
                  <a:gd name="T43" fmla="*/ 7 h 34"/>
                  <a:gd name="T44" fmla="*/ 41 w 49"/>
                  <a:gd name="T45" fmla="*/ 8 h 34"/>
                  <a:gd name="T46" fmla="*/ 39 w 49"/>
                  <a:gd name="T47" fmla="*/ 9 h 34"/>
                  <a:gd name="T48" fmla="*/ 37 w 49"/>
                  <a:gd name="T49" fmla="*/ 5 h 34"/>
                  <a:gd name="T50" fmla="*/ 35 w 49"/>
                  <a:gd name="T51" fmla="*/ 8 h 34"/>
                  <a:gd name="T52" fmla="*/ 35 w 49"/>
                  <a:gd name="T53" fmla="*/ 8 h 34"/>
                  <a:gd name="T54" fmla="*/ 9 w 49"/>
                  <a:gd name="T55" fmla="*/ 30 h 34"/>
                  <a:gd name="T56" fmla="*/ 9 w 49"/>
                  <a:gd name="T57" fmla="*/ 30 h 34"/>
                  <a:gd name="T58" fmla="*/ 17 w 49"/>
                  <a:gd name="T59" fmla="*/ 31 h 34"/>
                  <a:gd name="T60" fmla="*/ 17 w 49"/>
                  <a:gd name="T61" fmla="*/ 31 h 34"/>
                  <a:gd name="T62" fmla="*/ 39 w 49"/>
                  <a:gd name="T63" fmla="*/ 24 h 34"/>
                  <a:gd name="T64" fmla="*/ 39 w 49"/>
                  <a:gd name="T65" fmla="*/ 24 h 34"/>
                  <a:gd name="T66" fmla="*/ 45 w 49"/>
                  <a:gd name="T67" fmla="*/ 19 h 34"/>
                  <a:gd name="T68" fmla="*/ 39 w 49"/>
                  <a:gd name="T69" fmla="*/ 9 h 34"/>
                  <a:gd name="T70" fmla="*/ 41 w 49"/>
                  <a:gd name="T71" fmla="*/ 8 h 34"/>
                  <a:gd name="T72" fmla="*/ 42 w 49"/>
                  <a:gd name="T73" fmla="*/ 7 h 34"/>
                  <a:gd name="T74" fmla="*/ 49 w 49"/>
                  <a:gd name="T75" fmla="*/ 19 h 34"/>
                  <a:gd name="T76" fmla="*/ 48 w 49"/>
                  <a:gd name="T77" fmla="*/ 21 h 34"/>
                  <a:gd name="T78" fmla="*/ 48 w 49"/>
                  <a:gd name="T79" fmla="*/ 21 h 34"/>
                  <a:gd name="T80" fmla="*/ 41 w 49"/>
                  <a:gd name="T81" fmla="*/ 27 h 34"/>
                  <a:gd name="T82" fmla="*/ 17 w 49"/>
                  <a:gd name="T83" fmla="*/ 34 h 34"/>
                  <a:gd name="T84" fmla="*/ 17 w 49"/>
                  <a:gd name="T85" fmla="*/ 34 h 34"/>
                  <a:gd name="T86" fmla="*/ 4 w 49"/>
                  <a:gd name="T87" fmla="*/ 3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9" h="34">
                    <a:moveTo>
                      <a:pt x="4" y="32"/>
                    </a:moveTo>
                    <a:cubicBezTo>
                      <a:pt x="4" y="32"/>
                      <a:pt x="4" y="32"/>
                      <a:pt x="4" y="32"/>
                    </a:cubicBezTo>
                    <a:cubicBezTo>
                      <a:pt x="4" y="32"/>
                      <a:pt x="4" y="32"/>
                      <a:pt x="4" y="32"/>
                    </a:cubicBezTo>
                    <a:cubicBezTo>
                      <a:pt x="3" y="32"/>
                      <a:pt x="2" y="32"/>
                      <a:pt x="2" y="32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1" y="32"/>
                      <a:pt x="1" y="31"/>
                      <a:pt x="1" y="31"/>
                    </a:cubicBezTo>
                    <a:cubicBezTo>
                      <a:pt x="1" y="31"/>
                      <a:pt x="1" y="31"/>
                      <a:pt x="1" y="31"/>
                    </a:cubicBezTo>
                    <a:cubicBezTo>
                      <a:pt x="0" y="30"/>
                      <a:pt x="0" y="30"/>
                      <a:pt x="0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28"/>
                      <a:pt x="1" y="28"/>
                      <a:pt x="2" y="28"/>
                    </a:cubicBezTo>
                    <a:cubicBezTo>
                      <a:pt x="2" y="28"/>
                      <a:pt x="2" y="28"/>
                      <a:pt x="2" y="28"/>
                    </a:cubicBezTo>
                    <a:cubicBezTo>
                      <a:pt x="3" y="28"/>
                      <a:pt x="3" y="28"/>
                      <a:pt x="4" y="2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13" y="26"/>
                      <a:pt x="24" y="20"/>
                      <a:pt x="32" y="7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3" y="5"/>
                      <a:pt x="34" y="3"/>
                      <a:pt x="36" y="1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6" y="1"/>
                      <a:pt x="36" y="0"/>
                      <a:pt x="3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7" y="0"/>
                      <a:pt x="38" y="1"/>
                      <a:pt x="38" y="1"/>
                    </a:cubicBezTo>
                    <a:cubicBezTo>
                      <a:pt x="38" y="1"/>
                      <a:pt x="38" y="1"/>
                      <a:pt x="38" y="1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39" y="9"/>
                      <a:pt x="39" y="9"/>
                      <a:pt x="39" y="9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6" y="6"/>
                      <a:pt x="35" y="7"/>
                      <a:pt x="35" y="8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28" y="20"/>
                      <a:pt x="18" y="27"/>
                      <a:pt x="9" y="30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11" y="30"/>
                      <a:pt x="14" y="31"/>
                      <a:pt x="17" y="31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23" y="31"/>
                      <a:pt x="31" y="29"/>
                      <a:pt x="39" y="24"/>
                    </a:cubicBezTo>
                    <a:cubicBezTo>
                      <a:pt x="39" y="24"/>
                      <a:pt x="39" y="24"/>
                      <a:pt x="39" y="24"/>
                    </a:cubicBezTo>
                    <a:cubicBezTo>
                      <a:pt x="45" y="19"/>
                      <a:pt x="45" y="19"/>
                      <a:pt x="45" y="19"/>
                    </a:cubicBezTo>
                    <a:cubicBezTo>
                      <a:pt x="39" y="9"/>
                      <a:pt x="39" y="9"/>
                      <a:pt x="39" y="9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49" y="19"/>
                      <a:pt x="49" y="19"/>
                      <a:pt x="49" y="19"/>
                    </a:cubicBezTo>
                    <a:cubicBezTo>
                      <a:pt x="49" y="20"/>
                      <a:pt x="49" y="21"/>
                      <a:pt x="48" y="21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32" y="32"/>
                      <a:pt x="23" y="34"/>
                      <a:pt x="17" y="34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1" y="34"/>
                      <a:pt x="7" y="33"/>
                      <a:pt x="4" y="32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0" name="Freeform 233"/>
              <p:cNvSpPr>
                <a:spLocks/>
              </p:cNvSpPr>
              <p:nvPr/>
            </p:nvSpPr>
            <p:spPr bwMode="auto">
              <a:xfrm>
                <a:off x="5289" y="2499"/>
                <a:ext cx="60" cy="49"/>
              </a:xfrm>
              <a:custGeom>
                <a:avLst/>
                <a:gdLst>
                  <a:gd name="T0" fmla="*/ 25 w 25"/>
                  <a:gd name="T1" fmla="*/ 5 h 21"/>
                  <a:gd name="T2" fmla="*/ 0 w 25"/>
                  <a:gd name="T3" fmla="*/ 0 h 21"/>
                  <a:gd name="T4" fmla="*/ 25 w 25"/>
                  <a:gd name="T5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" h="21">
                    <a:moveTo>
                      <a:pt x="25" y="5"/>
                    </a:moveTo>
                    <a:cubicBezTo>
                      <a:pt x="25" y="5"/>
                      <a:pt x="13" y="21"/>
                      <a:pt x="0" y="0"/>
                    </a:cubicBezTo>
                    <a:lnTo>
                      <a:pt x="25" y="5"/>
                    </a:lnTo>
                    <a:close/>
                  </a:path>
                </a:pathLst>
              </a:custGeom>
              <a:solidFill>
                <a:srgbClr val="C787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" name="Freeform 234"/>
              <p:cNvSpPr>
                <a:spLocks noEditPoints="1"/>
              </p:cNvSpPr>
              <p:nvPr/>
            </p:nvSpPr>
            <p:spPr bwMode="auto">
              <a:xfrm>
                <a:off x="5287" y="2496"/>
                <a:ext cx="66" cy="31"/>
              </a:xfrm>
              <a:custGeom>
                <a:avLst/>
                <a:gdLst>
                  <a:gd name="T0" fmla="*/ 0 w 28"/>
                  <a:gd name="T1" fmla="*/ 2 h 13"/>
                  <a:gd name="T2" fmla="*/ 0 w 28"/>
                  <a:gd name="T3" fmla="*/ 1 h 13"/>
                  <a:gd name="T4" fmla="*/ 0 w 28"/>
                  <a:gd name="T5" fmla="*/ 1 h 13"/>
                  <a:gd name="T6" fmla="*/ 1 w 28"/>
                  <a:gd name="T7" fmla="*/ 0 h 13"/>
                  <a:gd name="T8" fmla="*/ 1 w 28"/>
                  <a:gd name="T9" fmla="*/ 0 h 13"/>
                  <a:gd name="T10" fmla="*/ 27 w 28"/>
                  <a:gd name="T11" fmla="*/ 5 h 13"/>
                  <a:gd name="T12" fmla="*/ 26 w 28"/>
                  <a:gd name="T13" fmla="*/ 6 h 13"/>
                  <a:gd name="T14" fmla="*/ 27 w 28"/>
                  <a:gd name="T15" fmla="*/ 5 h 13"/>
                  <a:gd name="T16" fmla="*/ 28 w 28"/>
                  <a:gd name="T17" fmla="*/ 5 h 13"/>
                  <a:gd name="T18" fmla="*/ 28 w 28"/>
                  <a:gd name="T19" fmla="*/ 5 h 13"/>
                  <a:gd name="T20" fmla="*/ 27 w 28"/>
                  <a:gd name="T21" fmla="*/ 7 h 13"/>
                  <a:gd name="T22" fmla="*/ 27 w 28"/>
                  <a:gd name="T23" fmla="*/ 7 h 13"/>
                  <a:gd name="T24" fmla="*/ 15 w 28"/>
                  <a:gd name="T25" fmla="*/ 13 h 13"/>
                  <a:gd name="T26" fmla="*/ 15 w 28"/>
                  <a:gd name="T27" fmla="*/ 13 h 13"/>
                  <a:gd name="T28" fmla="*/ 15 w 28"/>
                  <a:gd name="T29" fmla="*/ 13 h 13"/>
                  <a:gd name="T30" fmla="*/ 15 w 28"/>
                  <a:gd name="T31" fmla="*/ 13 h 13"/>
                  <a:gd name="T32" fmla="*/ 0 w 28"/>
                  <a:gd name="T33" fmla="*/ 2 h 13"/>
                  <a:gd name="T34" fmla="*/ 15 w 28"/>
                  <a:gd name="T35" fmla="*/ 10 h 13"/>
                  <a:gd name="T36" fmla="*/ 22 w 28"/>
                  <a:gd name="T37" fmla="*/ 8 h 13"/>
                  <a:gd name="T38" fmla="*/ 22 w 28"/>
                  <a:gd name="T39" fmla="*/ 8 h 13"/>
                  <a:gd name="T40" fmla="*/ 23 w 28"/>
                  <a:gd name="T41" fmla="*/ 7 h 13"/>
                  <a:gd name="T42" fmla="*/ 23 w 28"/>
                  <a:gd name="T43" fmla="*/ 7 h 13"/>
                  <a:gd name="T44" fmla="*/ 4 w 28"/>
                  <a:gd name="T45" fmla="*/ 3 h 13"/>
                  <a:gd name="T46" fmla="*/ 15 w 28"/>
                  <a:gd name="T47" fmla="*/ 1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8" h="13">
                    <a:moveTo>
                      <a:pt x="0" y="2"/>
                    </a:moveTo>
                    <a:cubicBezTo>
                      <a:pt x="0" y="2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5"/>
                      <a:pt x="28" y="5"/>
                      <a:pt x="28" y="5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8" y="6"/>
                      <a:pt x="28" y="7"/>
                      <a:pt x="27" y="7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7" y="7"/>
                      <a:pt x="23" y="13"/>
                      <a:pt x="15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0" y="13"/>
                      <a:pt x="5" y="10"/>
                      <a:pt x="0" y="2"/>
                    </a:cubicBezTo>
                    <a:close/>
                    <a:moveTo>
                      <a:pt x="15" y="10"/>
                    </a:moveTo>
                    <a:cubicBezTo>
                      <a:pt x="18" y="10"/>
                      <a:pt x="20" y="9"/>
                      <a:pt x="22" y="8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8" y="9"/>
                      <a:pt x="12" y="10"/>
                      <a:pt x="15" y="10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" name="Freeform 235"/>
              <p:cNvSpPr>
                <a:spLocks/>
              </p:cNvSpPr>
              <p:nvPr/>
            </p:nvSpPr>
            <p:spPr bwMode="auto">
              <a:xfrm>
                <a:off x="5285" y="2454"/>
                <a:ext cx="61" cy="49"/>
              </a:xfrm>
              <a:custGeom>
                <a:avLst/>
                <a:gdLst>
                  <a:gd name="T0" fmla="*/ 26 w 26"/>
                  <a:gd name="T1" fmla="*/ 21 h 21"/>
                  <a:gd name="T2" fmla="*/ 17 w 26"/>
                  <a:gd name="T3" fmla="*/ 0 h 21"/>
                  <a:gd name="T4" fmla="*/ 26 w 26"/>
                  <a:gd name="T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" h="21">
                    <a:moveTo>
                      <a:pt x="26" y="21"/>
                    </a:moveTo>
                    <a:cubicBezTo>
                      <a:pt x="26" y="21"/>
                      <a:pt x="15" y="13"/>
                      <a:pt x="17" y="0"/>
                    </a:cubicBezTo>
                    <a:cubicBezTo>
                      <a:pt x="17" y="0"/>
                      <a:pt x="0" y="14"/>
                      <a:pt x="26" y="21"/>
                    </a:cubicBezTo>
                    <a:close/>
                  </a:path>
                </a:pathLst>
              </a:custGeom>
              <a:solidFill>
                <a:srgbClr val="C787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" name="Freeform 236"/>
              <p:cNvSpPr>
                <a:spLocks noEditPoints="1"/>
              </p:cNvSpPr>
              <p:nvPr/>
            </p:nvSpPr>
            <p:spPr bwMode="auto">
              <a:xfrm>
                <a:off x="5308" y="2449"/>
                <a:ext cx="43" cy="59"/>
              </a:xfrm>
              <a:custGeom>
                <a:avLst/>
                <a:gdLst>
                  <a:gd name="T0" fmla="*/ 16 w 18"/>
                  <a:gd name="T1" fmla="*/ 25 h 25"/>
                  <a:gd name="T2" fmla="*/ 0 w 18"/>
                  <a:gd name="T3" fmla="*/ 12 h 25"/>
                  <a:gd name="T4" fmla="*/ 0 w 18"/>
                  <a:gd name="T5" fmla="*/ 12 h 25"/>
                  <a:gd name="T6" fmla="*/ 6 w 18"/>
                  <a:gd name="T7" fmla="*/ 0 h 25"/>
                  <a:gd name="T8" fmla="*/ 6 w 18"/>
                  <a:gd name="T9" fmla="*/ 0 h 25"/>
                  <a:gd name="T10" fmla="*/ 8 w 18"/>
                  <a:gd name="T11" fmla="*/ 0 h 25"/>
                  <a:gd name="T12" fmla="*/ 8 w 18"/>
                  <a:gd name="T13" fmla="*/ 0 h 25"/>
                  <a:gd name="T14" fmla="*/ 8 w 18"/>
                  <a:gd name="T15" fmla="*/ 2 h 25"/>
                  <a:gd name="T16" fmla="*/ 8 w 18"/>
                  <a:gd name="T17" fmla="*/ 2 h 25"/>
                  <a:gd name="T18" fmla="*/ 8 w 18"/>
                  <a:gd name="T19" fmla="*/ 4 h 25"/>
                  <a:gd name="T20" fmla="*/ 8 w 18"/>
                  <a:gd name="T21" fmla="*/ 4 h 25"/>
                  <a:gd name="T22" fmla="*/ 13 w 18"/>
                  <a:gd name="T23" fmla="*/ 17 h 25"/>
                  <a:gd name="T24" fmla="*/ 13 w 18"/>
                  <a:gd name="T25" fmla="*/ 17 h 25"/>
                  <a:gd name="T26" fmla="*/ 17 w 18"/>
                  <a:gd name="T27" fmla="*/ 22 h 25"/>
                  <a:gd name="T28" fmla="*/ 17 w 18"/>
                  <a:gd name="T29" fmla="*/ 22 h 25"/>
                  <a:gd name="T30" fmla="*/ 16 w 18"/>
                  <a:gd name="T31" fmla="*/ 23 h 25"/>
                  <a:gd name="T32" fmla="*/ 17 w 18"/>
                  <a:gd name="T33" fmla="*/ 22 h 25"/>
                  <a:gd name="T34" fmla="*/ 16 w 18"/>
                  <a:gd name="T35" fmla="*/ 23 h 25"/>
                  <a:gd name="T36" fmla="*/ 17 w 18"/>
                  <a:gd name="T37" fmla="*/ 22 h 25"/>
                  <a:gd name="T38" fmla="*/ 18 w 18"/>
                  <a:gd name="T39" fmla="*/ 24 h 25"/>
                  <a:gd name="T40" fmla="*/ 18 w 18"/>
                  <a:gd name="T41" fmla="*/ 24 h 25"/>
                  <a:gd name="T42" fmla="*/ 16 w 18"/>
                  <a:gd name="T43" fmla="*/ 25 h 25"/>
                  <a:gd name="T44" fmla="*/ 16 w 18"/>
                  <a:gd name="T45" fmla="*/ 25 h 25"/>
                  <a:gd name="T46" fmla="*/ 16 w 18"/>
                  <a:gd name="T47" fmla="*/ 25 h 25"/>
                  <a:gd name="T48" fmla="*/ 3 w 18"/>
                  <a:gd name="T49" fmla="*/ 12 h 25"/>
                  <a:gd name="T50" fmla="*/ 11 w 18"/>
                  <a:gd name="T51" fmla="*/ 20 h 25"/>
                  <a:gd name="T52" fmla="*/ 11 w 18"/>
                  <a:gd name="T53" fmla="*/ 20 h 25"/>
                  <a:gd name="T54" fmla="*/ 5 w 18"/>
                  <a:gd name="T55" fmla="*/ 6 h 25"/>
                  <a:gd name="T56" fmla="*/ 5 w 18"/>
                  <a:gd name="T57" fmla="*/ 6 h 25"/>
                  <a:gd name="T58" fmla="*/ 3 w 18"/>
                  <a:gd name="T59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8" h="25">
                    <a:moveTo>
                      <a:pt x="16" y="25"/>
                    </a:moveTo>
                    <a:cubicBezTo>
                      <a:pt x="4" y="22"/>
                      <a:pt x="0" y="17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6" y="1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7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9" y="1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3"/>
                      <a:pt x="8" y="4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10"/>
                      <a:pt x="11" y="14"/>
                      <a:pt x="13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5" y="20"/>
                      <a:pt x="17" y="22"/>
                      <a:pt x="17" y="22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8" y="23"/>
                      <a:pt x="18" y="23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5"/>
                      <a:pt x="17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lose/>
                    <a:moveTo>
                      <a:pt x="3" y="12"/>
                    </a:moveTo>
                    <a:cubicBezTo>
                      <a:pt x="3" y="14"/>
                      <a:pt x="5" y="17"/>
                      <a:pt x="11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8" y="17"/>
                      <a:pt x="6" y="12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4" y="7"/>
                      <a:pt x="3" y="9"/>
                      <a:pt x="3" y="12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" name="Freeform 237"/>
              <p:cNvSpPr>
                <a:spLocks/>
              </p:cNvSpPr>
              <p:nvPr/>
            </p:nvSpPr>
            <p:spPr bwMode="auto">
              <a:xfrm>
                <a:off x="5285" y="2461"/>
                <a:ext cx="64" cy="54"/>
              </a:xfrm>
              <a:custGeom>
                <a:avLst/>
                <a:gdLst>
                  <a:gd name="T0" fmla="*/ 27 w 27"/>
                  <a:gd name="T1" fmla="*/ 21 h 23"/>
                  <a:gd name="T2" fmla="*/ 5 w 27"/>
                  <a:gd name="T3" fmla="*/ 14 h 23"/>
                  <a:gd name="T4" fmla="*/ 6 w 27"/>
                  <a:gd name="T5" fmla="*/ 0 h 23"/>
                  <a:gd name="T6" fmla="*/ 27 w 27"/>
                  <a:gd name="T7" fmla="*/ 2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" h="23">
                    <a:moveTo>
                      <a:pt x="27" y="21"/>
                    </a:moveTo>
                    <a:cubicBezTo>
                      <a:pt x="27" y="21"/>
                      <a:pt x="12" y="23"/>
                      <a:pt x="5" y="14"/>
                    </a:cubicBezTo>
                    <a:cubicBezTo>
                      <a:pt x="0" y="7"/>
                      <a:pt x="6" y="0"/>
                      <a:pt x="6" y="0"/>
                    </a:cubicBezTo>
                    <a:cubicBezTo>
                      <a:pt x="6" y="0"/>
                      <a:pt x="13" y="12"/>
                      <a:pt x="27" y="21"/>
                    </a:cubicBezTo>
                    <a:close/>
                  </a:path>
                </a:pathLst>
              </a:custGeom>
              <a:solidFill>
                <a:srgbClr val="C787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" name="Freeform 238"/>
              <p:cNvSpPr>
                <a:spLocks noEditPoints="1"/>
              </p:cNvSpPr>
              <p:nvPr/>
            </p:nvSpPr>
            <p:spPr bwMode="auto">
              <a:xfrm>
                <a:off x="5287" y="2456"/>
                <a:ext cx="66" cy="59"/>
              </a:xfrm>
              <a:custGeom>
                <a:avLst/>
                <a:gdLst>
                  <a:gd name="T0" fmla="*/ 3 w 28"/>
                  <a:gd name="T1" fmla="*/ 17 h 25"/>
                  <a:gd name="T2" fmla="*/ 0 w 28"/>
                  <a:gd name="T3" fmla="*/ 10 h 25"/>
                  <a:gd name="T4" fmla="*/ 0 w 28"/>
                  <a:gd name="T5" fmla="*/ 10 h 25"/>
                  <a:gd name="T6" fmla="*/ 3 w 28"/>
                  <a:gd name="T7" fmla="*/ 1 h 25"/>
                  <a:gd name="T8" fmla="*/ 3 w 28"/>
                  <a:gd name="T9" fmla="*/ 1 h 25"/>
                  <a:gd name="T10" fmla="*/ 5 w 28"/>
                  <a:gd name="T11" fmla="*/ 0 h 25"/>
                  <a:gd name="T12" fmla="*/ 5 w 28"/>
                  <a:gd name="T13" fmla="*/ 0 h 25"/>
                  <a:gd name="T14" fmla="*/ 6 w 28"/>
                  <a:gd name="T15" fmla="*/ 1 h 25"/>
                  <a:gd name="T16" fmla="*/ 6 w 28"/>
                  <a:gd name="T17" fmla="*/ 1 h 25"/>
                  <a:gd name="T18" fmla="*/ 27 w 28"/>
                  <a:gd name="T19" fmla="*/ 22 h 25"/>
                  <a:gd name="T20" fmla="*/ 27 w 28"/>
                  <a:gd name="T21" fmla="*/ 22 h 25"/>
                  <a:gd name="T22" fmla="*/ 26 w 28"/>
                  <a:gd name="T23" fmla="*/ 23 h 25"/>
                  <a:gd name="T24" fmla="*/ 27 w 28"/>
                  <a:gd name="T25" fmla="*/ 22 h 25"/>
                  <a:gd name="T26" fmla="*/ 28 w 28"/>
                  <a:gd name="T27" fmla="*/ 23 h 25"/>
                  <a:gd name="T28" fmla="*/ 28 w 28"/>
                  <a:gd name="T29" fmla="*/ 23 h 25"/>
                  <a:gd name="T30" fmla="*/ 27 w 28"/>
                  <a:gd name="T31" fmla="*/ 24 h 25"/>
                  <a:gd name="T32" fmla="*/ 27 w 28"/>
                  <a:gd name="T33" fmla="*/ 24 h 25"/>
                  <a:gd name="T34" fmla="*/ 22 w 28"/>
                  <a:gd name="T35" fmla="*/ 25 h 25"/>
                  <a:gd name="T36" fmla="*/ 22 w 28"/>
                  <a:gd name="T37" fmla="*/ 25 h 25"/>
                  <a:gd name="T38" fmla="*/ 3 w 28"/>
                  <a:gd name="T39" fmla="*/ 17 h 25"/>
                  <a:gd name="T40" fmla="*/ 3 w 28"/>
                  <a:gd name="T41" fmla="*/ 10 h 25"/>
                  <a:gd name="T42" fmla="*/ 5 w 28"/>
                  <a:gd name="T43" fmla="*/ 15 h 25"/>
                  <a:gd name="T44" fmla="*/ 5 w 28"/>
                  <a:gd name="T45" fmla="*/ 15 h 25"/>
                  <a:gd name="T46" fmla="*/ 22 w 28"/>
                  <a:gd name="T47" fmla="*/ 22 h 25"/>
                  <a:gd name="T48" fmla="*/ 22 w 28"/>
                  <a:gd name="T49" fmla="*/ 22 h 25"/>
                  <a:gd name="T50" fmla="*/ 22 w 28"/>
                  <a:gd name="T51" fmla="*/ 22 h 25"/>
                  <a:gd name="T52" fmla="*/ 22 w 28"/>
                  <a:gd name="T53" fmla="*/ 22 h 25"/>
                  <a:gd name="T54" fmla="*/ 5 w 28"/>
                  <a:gd name="T55" fmla="*/ 5 h 25"/>
                  <a:gd name="T56" fmla="*/ 5 w 28"/>
                  <a:gd name="T57" fmla="*/ 5 h 25"/>
                  <a:gd name="T58" fmla="*/ 3 w 28"/>
                  <a:gd name="T5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" h="25">
                    <a:moveTo>
                      <a:pt x="3" y="17"/>
                    </a:moveTo>
                    <a:cubicBezTo>
                      <a:pt x="1" y="15"/>
                      <a:pt x="0" y="12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0"/>
                      <a:pt x="4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13" y="13"/>
                      <a:pt x="27" y="22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8" y="22"/>
                      <a:pt x="28" y="23"/>
                      <a:pt x="28" y="23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28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6" y="24"/>
                      <a:pt x="25" y="25"/>
                      <a:pt x="22" y="25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17" y="25"/>
                      <a:pt x="8" y="24"/>
                      <a:pt x="3" y="17"/>
                    </a:cubicBezTo>
                    <a:close/>
                    <a:moveTo>
                      <a:pt x="3" y="10"/>
                    </a:moveTo>
                    <a:cubicBezTo>
                      <a:pt x="3" y="11"/>
                      <a:pt x="4" y="13"/>
                      <a:pt x="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9" y="21"/>
                      <a:pt x="17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13" y="15"/>
                      <a:pt x="7" y="8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6"/>
                      <a:pt x="3" y="8"/>
                      <a:pt x="3" y="10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" name="Freeform 239"/>
              <p:cNvSpPr>
                <a:spLocks/>
              </p:cNvSpPr>
              <p:nvPr/>
            </p:nvSpPr>
            <p:spPr bwMode="auto">
              <a:xfrm>
                <a:off x="5325" y="2470"/>
                <a:ext cx="52" cy="81"/>
              </a:xfrm>
              <a:custGeom>
                <a:avLst/>
                <a:gdLst>
                  <a:gd name="T0" fmla="*/ 28 w 52"/>
                  <a:gd name="T1" fmla="*/ 43 h 81"/>
                  <a:gd name="T2" fmla="*/ 52 w 52"/>
                  <a:gd name="T3" fmla="*/ 7 h 81"/>
                  <a:gd name="T4" fmla="*/ 19 w 52"/>
                  <a:gd name="T5" fmla="*/ 0 h 81"/>
                  <a:gd name="T6" fmla="*/ 21 w 52"/>
                  <a:gd name="T7" fmla="*/ 43 h 81"/>
                  <a:gd name="T8" fmla="*/ 0 w 52"/>
                  <a:gd name="T9" fmla="*/ 74 h 81"/>
                  <a:gd name="T10" fmla="*/ 35 w 52"/>
                  <a:gd name="T11" fmla="*/ 81 h 81"/>
                  <a:gd name="T12" fmla="*/ 28 w 52"/>
                  <a:gd name="T13" fmla="*/ 43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81">
                    <a:moveTo>
                      <a:pt x="28" y="43"/>
                    </a:moveTo>
                    <a:lnTo>
                      <a:pt x="52" y="7"/>
                    </a:lnTo>
                    <a:lnTo>
                      <a:pt x="19" y="0"/>
                    </a:lnTo>
                    <a:lnTo>
                      <a:pt x="21" y="43"/>
                    </a:lnTo>
                    <a:lnTo>
                      <a:pt x="0" y="74"/>
                    </a:lnTo>
                    <a:lnTo>
                      <a:pt x="35" y="81"/>
                    </a:lnTo>
                    <a:lnTo>
                      <a:pt x="28" y="4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" name="Freeform 240"/>
              <p:cNvSpPr>
                <a:spLocks noEditPoints="1"/>
              </p:cNvSpPr>
              <p:nvPr/>
            </p:nvSpPr>
            <p:spPr bwMode="auto">
              <a:xfrm>
                <a:off x="5320" y="2468"/>
                <a:ext cx="59" cy="88"/>
              </a:xfrm>
              <a:custGeom>
                <a:avLst/>
                <a:gdLst>
                  <a:gd name="T0" fmla="*/ 16 w 25"/>
                  <a:gd name="T1" fmla="*/ 37 h 37"/>
                  <a:gd name="T2" fmla="*/ 2 w 25"/>
                  <a:gd name="T3" fmla="*/ 34 h 37"/>
                  <a:gd name="T4" fmla="*/ 0 w 25"/>
                  <a:gd name="T5" fmla="*/ 33 h 37"/>
                  <a:gd name="T6" fmla="*/ 0 w 25"/>
                  <a:gd name="T7" fmla="*/ 33 h 37"/>
                  <a:gd name="T8" fmla="*/ 1 w 25"/>
                  <a:gd name="T9" fmla="*/ 31 h 37"/>
                  <a:gd name="T10" fmla="*/ 1 w 25"/>
                  <a:gd name="T11" fmla="*/ 31 h 37"/>
                  <a:gd name="T12" fmla="*/ 9 w 25"/>
                  <a:gd name="T13" fmla="*/ 18 h 37"/>
                  <a:gd name="T14" fmla="*/ 9 w 25"/>
                  <a:gd name="T15" fmla="*/ 1 h 37"/>
                  <a:gd name="T16" fmla="*/ 9 w 25"/>
                  <a:gd name="T17" fmla="*/ 0 h 37"/>
                  <a:gd name="T18" fmla="*/ 9 w 25"/>
                  <a:gd name="T19" fmla="*/ 0 h 37"/>
                  <a:gd name="T20" fmla="*/ 11 w 25"/>
                  <a:gd name="T21" fmla="*/ 0 h 37"/>
                  <a:gd name="T22" fmla="*/ 11 w 25"/>
                  <a:gd name="T23" fmla="*/ 0 h 37"/>
                  <a:gd name="T24" fmla="*/ 24 w 25"/>
                  <a:gd name="T25" fmla="*/ 3 h 37"/>
                  <a:gd name="T26" fmla="*/ 25 w 25"/>
                  <a:gd name="T27" fmla="*/ 4 h 37"/>
                  <a:gd name="T28" fmla="*/ 25 w 25"/>
                  <a:gd name="T29" fmla="*/ 4 h 37"/>
                  <a:gd name="T30" fmla="*/ 25 w 25"/>
                  <a:gd name="T31" fmla="*/ 5 h 37"/>
                  <a:gd name="T32" fmla="*/ 25 w 25"/>
                  <a:gd name="T33" fmla="*/ 5 h 37"/>
                  <a:gd name="T34" fmla="*/ 16 w 25"/>
                  <a:gd name="T35" fmla="*/ 19 h 37"/>
                  <a:gd name="T36" fmla="*/ 18 w 25"/>
                  <a:gd name="T37" fmla="*/ 35 h 37"/>
                  <a:gd name="T38" fmla="*/ 18 w 25"/>
                  <a:gd name="T39" fmla="*/ 36 h 37"/>
                  <a:gd name="T40" fmla="*/ 18 w 25"/>
                  <a:gd name="T41" fmla="*/ 36 h 37"/>
                  <a:gd name="T42" fmla="*/ 17 w 25"/>
                  <a:gd name="T43" fmla="*/ 37 h 37"/>
                  <a:gd name="T44" fmla="*/ 17 w 25"/>
                  <a:gd name="T45" fmla="*/ 37 h 37"/>
                  <a:gd name="T46" fmla="*/ 16 w 25"/>
                  <a:gd name="T47" fmla="*/ 37 h 37"/>
                  <a:gd name="T48" fmla="*/ 12 w 25"/>
                  <a:gd name="T49" fmla="*/ 19 h 37"/>
                  <a:gd name="T50" fmla="*/ 12 w 25"/>
                  <a:gd name="T51" fmla="*/ 20 h 37"/>
                  <a:gd name="T52" fmla="*/ 4 w 25"/>
                  <a:gd name="T53" fmla="*/ 31 h 37"/>
                  <a:gd name="T54" fmla="*/ 15 w 25"/>
                  <a:gd name="T55" fmla="*/ 33 h 37"/>
                  <a:gd name="T56" fmla="*/ 13 w 25"/>
                  <a:gd name="T57" fmla="*/ 19 h 37"/>
                  <a:gd name="T58" fmla="*/ 14 w 25"/>
                  <a:gd name="T59" fmla="*/ 19 h 37"/>
                  <a:gd name="T60" fmla="*/ 15 w 25"/>
                  <a:gd name="T61" fmla="*/ 19 h 37"/>
                  <a:gd name="T62" fmla="*/ 14 w 25"/>
                  <a:gd name="T63" fmla="*/ 19 h 37"/>
                  <a:gd name="T64" fmla="*/ 13 w 25"/>
                  <a:gd name="T65" fmla="*/ 19 h 37"/>
                  <a:gd name="T66" fmla="*/ 13 w 25"/>
                  <a:gd name="T67" fmla="*/ 18 h 37"/>
                  <a:gd name="T68" fmla="*/ 13 w 25"/>
                  <a:gd name="T69" fmla="*/ 18 h 37"/>
                  <a:gd name="T70" fmla="*/ 21 w 25"/>
                  <a:gd name="T71" fmla="*/ 5 h 37"/>
                  <a:gd name="T72" fmla="*/ 12 w 25"/>
                  <a:gd name="T73" fmla="*/ 3 h 37"/>
                  <a:gd name="T74" fmla="*/ 12 w 25"/>
                  <a:gd name="T75" fmla="*/ 1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5" h="37">
                    <a:moveTo>
                      <a:pt x="16" y="37"/>
                    </a:moveTo>
                    <a:cubicBezTo>
                      <a:pt x="2" y="34"/>
                      <a:pt x="2" y="34"/>
                      <a:pt x="2" y="34"/>
                    </a:cubicBezTo>
                    <a:cubicBezTo>
                      <a:pt x="1" y="33"/>
                      <a:pt x="1" y="33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2"/>
                      <a:pt x="0" y="32"/>
                      <a:pt x="1" y="31"/>
                    </a:cubicBezTo>
                    <a:cubicBezTo>
                      <a:pt x="1" y="31"/>
                      <a:pt x="1" y="31"/>
                      <a:pt x="1" y="31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0" y="0"/>
                      <a:pt x="10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5" y="3"/>
                      <a:pt x="25" y="3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5"/>
                      <a:pt x="25" y="5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8" y="35"/>
                      <a:pt x="18" y="35"/>
                      <a:pt x="18" y="35"/>
                    </a:cubicBezTo>
                    <a:cubicBezTo>
                      <a:pt x="18" y="35"/>
                      <a:pt x="18" y="36"/>
                      <a:pt x="18" y="36"/>
                    </a:cubicBezTo>
                    <a:cubicBezTo>
                      <a:pt x="18" y="36"/>
                      <a:pt x="18" y="36"/>
                      <a:pt x="18" y="36"/>
                    </a:cubicBezTo>
                    <a:cubicBezTo>
                      <a:pt x="17" y="36"/>
                      <a:pt x="17" y="37"/>
                      <a:pt x="17" y="37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17" y="37"/>
                      <a:pt x="16" y="37"/>
                      <a:pt x="16" y="37"/>
                    </a:cubicBezTo>
                    <a:close/>
                    <a:moveTo>
                      <a:pt x="12" y="19"/>
                    </a:moveTo>
                    <a:cubicBezTo>
                      <a:pt x="12" y="20"/>
                      <a:pt x="12" y="20"/>
                      <a:pt x="12" y="20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19"/>
                      <a:pt x="12" y="19"/>
                      <a:pt x="12" y="19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" name="Freeform 241"/>
              <p:cNvSpPr>
                <a:spLocks/>
              </p:cNvSpPr>
              <p:nvPr/>
            </p:nvSpPr>
            <p:spPr bwMode="auto">
              <a:xfrm>
                <a:off x="5363" y="2210"/>
                <a:ext cx="106" cy="267"/>
              </a:xfrm>
              <a:custGeom>
                <a:avLst/>
                <a:gdLst>
                  <a:gd name="T0" fmla="*/ 44 w 45"/>
                  <a:gd name="T1" fmla="*/ 105 h 113"/>
                  <a:gd name="T2" fmla="*/ 36 w 45"/>
                  <a:gd name="T3" fmla="*/ 3 h 113"/>
                  <a:gd name="T4" fmla="*/ 21 w 45"/>
                  <a:gd name="T5" fmla="*/ 0 h 113"/>
                  <a:gd name="T6" fmla="*/ 32 w 45"/>
                  <a:gd name="T7" fmla="*/ 108 h 113"/>
                  <a:gd name="T8" fmla="*/ 38 w 45"/>
                  <a:gd name="T9" fmla="*/ 112 h 113"/>
                  <a:gd name="T10" fmla="*/ 44 w 45"/>
                  <a:gd name="T11" fmla="*/ 105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113">
                    <a:moveTo>
                      <a:pt x="44" y="105"/>
                    </a:moveTo>
                    <a:cubicBezTo>
                      <a:pt x="44" y="105"/>
                      <a:pt x="11" y="60"/>
                      <a:pt x="36" y="3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18" y="5"/>
                      <a:pt x="0" y="69"/>
                      <a:pt x="32" y="108"/>
                    </a:cubicBezTo>
                    <a:cubicBezTo>
                      <a:pt x="32" y="108"/>
                      <a:pt x="35" y="113"/>
                      <a:pt x="38" y="112"/>
                    </a:cubicBezTo>
                    <a:cubicBezTo>
                      <a:pt x="38" y="112"/>
                      <a:pt x="45" y="111"/>
                      <a:pt x="44" y="105"/>
                    </a:cubicBezTo>
                    <a:close/>
                  </a:path>
                </a:pathLst>
              </a:custGeom>
              <a:solidFill>
                <a:srgbClr val="FFC8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" name="Freeform 242"/>
              <p:cNvSpPr>
                <a:spLocks noEditPoints="1"/>
              </p:cNvSpPr>
              <p:nvPr/>
            </p:nvSpPr>
            <p:spPr bwMode="auto">
              <a:xfrm>
                <a:off x="5391" y="2205"/>
                <a:ext cx="81" cy="275"/>
              </a:xfrm>
              <a:custGeom>
                <a:avLst/>
                <a:gdLst>
                  <a:gd name="T0" fmla="*/ 19 w 34"/>
                  <a:gd name="T1" fmla="*/ 111 h 116"/>
                  <a:gd name="T2" fmla="*/ 0 w 34"/>
                  <a:gd name="T3" fmla="*/ 50 h 116"/>
                  <a:gd name="T4" fmla="*/ 0 w 34"/>
                  <a:gd name="T5" fmla="*/ 50 h 116"/>
                  <a:gd name="T6" fmla="*/ 8 w 34"/>
                  <a:gd name="T7" fmla="*/ 1 h 116"/>
                  <a:gd name="T8" fmla="*/ 8 w 34"/>
                  <a:gd name="T9" fmla="*/ 1 h 116"/>
                  <a:gd name="T10" fmla="*/ 10 w 34"/>
                  <a:gd name="T11" fmla="*/ 0 h 116"/>
                  <a:gd name="T12" fmla="*/ 10 w 34"/>
                  <a:gd name="T13" fmla="*/ 0 h 116"/>
                  <a:gd name="T14" fmla="*/ 24 w 34"/>
                  <a:gd name="T15" fmla="*/ 4 h 116"/>
                  <a:gd name="T16" fmla="*/ 25 w 34"/>
                  <a:gd name="T17" fmla="*/ 4 h 116"/>
                  <a:gd name="T18" fmla="*/ 25 w 34"/>
                  <a:gd name="T19" fmla="*/ 4 h 116"/>
                  <a:gd name="T20" fmla="*/ 25 w 34"/>
                  <a:gd name="T21" fmla="*/ 6 h 116"/>
                  <a:gd name="T22" fmla="*/ 25 w 34"/>
                  <a:gd name="T23" fmla="*/ 6 h 116"/>
                  <a:gd name="T24" fmla="*/ 16 w 34"/>
                  <a:gd name="T25" fmla="*/ 48 h 116"/>
                  <a:gd name="T26" fmla="*/ 16 w 34"/>
                  <a:gd name="T27" fmla="*/ 48 h 116"/>
                  <a:gd name="T28" fmla="*/ 25 w 34"/>
                  <a:gd name="T29" fmla="*/ 90 h 116"/>
                  <a:gd name="T30" fmla="*/ 25 w 34"/>
                  <a:gd name="T31" fmla="*/ 90 h 116"/>
                  <a:gd name="T32" fmla="*/ 33 w 34"/>
                  <a:gd name="T33" fmla="*/ 106 h 116"/>
                  <a:gd name="T34" fmla="*/ 33 w 34"/>
                  <a:gd name="T35" fmla="*/ 106 h 116"/>
                  <a:gd name="T36" fmla="*/ 32 w 34"/>
                  <a:gd name="T37" fmla="*/ 107 h 116"/>
                  <a:gd name="T38" fmla="*/ 30 w 34"/>
                  <a:gd name="T39" fmla="*/ 107 h 116"/>
                  <a:gd name="T40" fmla="*/ 32 w 34"/>
                  <a:gd name="T41" fmla="*/ 107 h 116"/>
                  <a:gd name="T42" fmla="*/ 33 w 34"/>
                  <a:gd name="T43" fmla="*/ 106 h 116"/>
                  <a:gd name="T44" fmla="*/ 33 w 34"/>
                  <a:gd name="T45" fmla="*/ 106 h 116"/>
                  <a:gd name="T46" fmla="*/ 34 w 34"/>
                  <a:gd name="T47" fmla="*/ 108 h 116"/>
                  <a:gd name="T48" fmla="*/ 34 w 34"/>
                  <a:gd name="T49" fmla="*/ 108 h 116"/>
                  <a:gd name="T50" fmla="*/ 27 w 34"/>
                  <a:gd name="T51" fmla="*/ 116 h 116"/>
                  <a:gd name="T52" fmla="*/ 27 w 34"/>
                  <a:gd name="T53" fmla="*/ 116 h 116"/>
                  <a:gd name="T54" fmla="*/ 26 w 34"/>
                  <a:gd name="T55" fmla="*/ 116 h 116"/>
                  <a:gd name="T56" fmla="*/ 26 w 34"/>
                  <a:gd name="T57" fmla="*/ 116 h 116"/>
                  <a:gd name="T58" fmla="*/ 19 w 34"/>
                  <a:gd name="T59" fmla="*/ 111 h 116"/>
                  <a:gd name="T60" fmla="*/ 26 w 34"/>
                  <a:gd name="T61" fmla="*/ 113 h 116"/>
                  <a:gd name="T62" fmla="*/ 31 w 34"/>
                  <a:gd name="T63" fmla="*/ 108 h 116"/>
                  <a:gd name="T64" fmla="*/ 31 w 34"/>
                  <a:gd name="T65" fmla="*/ 108 h 116"/>
                  <a:gd name="T66" fmla="*/ 30 w 34"/>
                  <a:gd name="T67" fmla="*/ 107 h 116"/>
                  <a:gd name="T68" fmla="*/ 30 w 34"/>
                  <a:gd name="T69" fmla="*/ 107 h 116"/>
                  <a:gd name="T70" fmla="*/ 13 w 34"/>
                  <a:gd name="T71" fmla="*/ 48 h 116"/>
                  <a:gd name="T72" fmla="*/ 13 w 34"/>
                  <a:gd name="T73" fmla="*/ 48 h 116"/>
                  <a:gd name="T74" fmla="*/ 22 w 34"/>
                  <a:gd name="T75" fmla="*/ 6 h 116"/>
                  <a:gd name="T76" fmla="*/ 22 w 34"/>
                  <a:gd name="T77" fmla="*/ 6 h 116"/>
                  <a:gd name="T78" fmla="*/ 10 w 34"/>
                  <a:gd name="T79" fmla="*/ 3 h 116"/>
                  <a:gd name="T80" fmla="*/ 3 w 34"/>
                  <a:gd name="T81" fmla="*/ 50 h 116"/>
                  <a:gd name="T82" fmla="*/ 3 w 34"/>
                  <a:gd name="T83" fmla="*/ 50 h 116"/>
                  <a:gd name="T84" fmla="*/ 22 w 34"/>
                  <a:gd name="T85" fmla="*/ 110 h 116"/>
                  <a:gd name="T86" fmla="*/ 22 w 34"/>
                  <a:gd name="T87" fmla="*/ 110 h 116"/>
                  <a:gd name="T88" fmla="*/ 23 w 34"/>
                  <a:gd name="T89" fmla="*/ 111 h 116"/>
                  <a:gd name="T90" fmla="*/ 23 w 34"/>
                  <a:gd name="T91" fmla="*/ 111 h 116"/>
                  <a:gd name="T92" fmla="*/ 26 w 34"/>
                  <a:gd name="T93" fmla="*/ 113 h 116"/>
                  <a:gd name="T94" fmla="*/ 26 w 34"/>
                  <a:gd name="T95" fmla="*/ 113 h 116"/>
                  <a:gd name="T96" fmla="*/ 26 w 34"/>
                  <a:gd name="T97" fmla="*/ 113 h 116"/>
                  <a:gd name="T98" fmla="*/ 26 w 34"/>
                  <a:gd name="T99" fmla="*/ 113 h 116"/>
                  <a:gd name="T100" fmla="*/ 26 w 34"/>
                  <a:gd name="T101" fmla="*/ 113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4" h="116">
                    <a:moveTo>
                      <a:pt x="19" y="111"/>
                    </a:moveTo>
                    <a:cubicBezTo>
                      <a:pt x="4" y="93"/>
                      <a:pt x="0" y="70"/>
                      <a:pt x="0" y="50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25"/>
                      <a:pt x="6" y="5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9" y="0"/>
                      <a:pt x="9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4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5"/>
                      <a:pt x="25" y="5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19" y="21"/>
                      <a:pt x="16" y="35"/>
                      <a:pt x="16" y="48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16" y="65"/>
                      <a:pt x="20" y="80"/>
                      <a:pt x="25" y="90"/>
                    </a:cubicBezTo>
                    <a:cubicBezTo>
                      <a:pt x="25" y="90"/>
                      <a:pt x="25" y="90"/>
                      <a:pt x="25" y="90"/>
                    </a:cubicBezTo>
                    <a:cubicBezTo>
                      <a:pt x="29" y="100"/>
                      <a:pt x="33" y="106"/>
                      <a:pt x="33" y="106"/>
                    </a:cubicBezTo>
                    <a:cubicBezTo>
                      <a:pt x="33" y="106"/>
                      <a:pt x="33" y="106"/>
                      <a:pt x="33" y="106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30" y="107"/>
                      <a:pt x="30" y="107"/>
                      <a:pt x="30" y="107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33" y="106"/>
                      <a:pt x="33" y="106"/>
                      <a:pt x="33" y="106"/>
                    </a:cubicBezTo>
                    <a:cubicBezTo>
                      <a:pt x="33" y="106"/>
                      <a:pt x="33" y="106"/>
                      <a:pt x="33" y="106"/>
                    </a:cubicBezTo>
                    <a:cubicBezTo>
                      <a:pt x="33" y="107"/>
                      <a:pt x="34" y="107"/>
                      <a:pt x="34" y="108"/>
                    </a:cubicBezTo>
                    <a:cubicBezTo>
                      <a:pt x="34" y="108"/>
                      <a:pt x="34" y="108"/>
                      <a:pt x="34" y="108"/>
                    </a:cubicBezTo>
                    <a:cubicBezTo>
                      <a:pt x="33" y="114"/>
                      <a:pt x="27" y="116"/>
                      <a:pt x="27" y="116"/>
                    </a:cubicBezTo>
                    <a:cubicBezTo>
                      <a:pt x="27" y="116"/>
                      <a:pt x="27" y="116"/>
                      <a:pt x="27" y="116"/>
                    </a:cubicBezTo>
                    <a:cubicBezTo>
                      <a:pt x="26" y="116"/>
                      <a:pt x="26" y="116"/>
                      <a:pt x="26" y="116"/>
                    </a:cubicBezTo>
                    <a:cubicBezTo>
                      <a:pt x="26" y="116"/>
                      <a:pt x="26" y="116"/>
                      <a:pt x="26" y="116"/>
                    </a:cubicBezTo>
                    <a:cubicBezTo>
                      <a:pt x="21" y="116"/>
                      <a:pt x="19" y="111"/>
                      <a:pt x="19" y="111"/>
                    </a:cubicBezTo>
                    <a:close/>
                    <a:moveTo>
                      <a:pt x="26" y="113"/>
                    </a:moveTo>
                    <a:cubicBezTo>
                      <a:pt x="26" y="113"/>
                      <a:pt x="31" y="112"/>
                      <a:pt x="31" y="108"/>
                    </a:cubicBezTo>
                    <a:cubicBezTo>
                      <a:pt x="31" y="108"/>
                      <a:pt x="31" y="108"/>
                      <a:pt x="31" y="108"/>
                    </a:cubicBezTo>
                    <a:cubicBezTo>
                      <a:pt x="31" y="107"/>
                      <a:pt x="31" y="107"/>
                      <a:pt x="30" y="107"/>
                    </a:cubicBezTo>
                    <a:cubicBezTo>
                      <a:pt x="30" y="107"/>
                      <a:pt x="30" y="107"/>
                      <a:pt x="30" y="107"/>
                    </a:cubicBezTo>
                    <a:cubicBezTo>
                      <a:pt x="28" y="104"/>
                      <a:pt x="13" y="81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35"/>
                      <a:pt x="15" y="21"/>
                      <a:pt x="22" y="6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8" y="8"/>
                      <a:pt x="3" y="28"/>
                      <a:pt x="3" y="50"/>
                    </a:cubicBezTo>
                    <a:cubicBezTo>
                      <a:pt x="3" y="50"/>
                      <a:pt x="3" y="50"/>
                      <a:pt x="3" y="50"/>
                    </a:cubicBezTo>
                    <a:cubicBezTo>
                      <a:pt x="3" y="70"/>
                      <a:pt x="7" y="92"/>
                      <a:pt x="22" y="110"/>
                    </a:cubicBezTo>
                    <a:cubicBezTo>
                      <a:pt x="22" y="110"/>
                      <a:pt x="22" y="110"/>
                      <a:pt x="22" y="110"/>
                    </a:cubicBezTo>
                    <a:cubicBezTo>
                      <a:pt x="22" y="110"/>
                      <a:pt x="22" y="110"/>
                      <a:pt x="23" y="111"/>
                    </a:cubicBezTo>
                    <a:cubicBezTo>
                      <a:pt x="23" y="111"/>
                      <a:pt x="23" y="111"/>
                      <a:pt x="23" y="111"/>
                    </a:cubicBezTo>
                    <a:cubicBezTo>
                      <a:pt x="24" y="112"/>
                      <a:pt x="25" y="113"/>
                      <a:pt x="26" y="113"/>
                    </a:cubicBezTo>
                    <a:cubicBezTo>
                      <a:pt x="26" y="113"/>
                      <a:pt x="26" y="113"/>
                      <a:pt x="26" y="113"/>
                    </a:cubicBezTo>
                    <a:cubicBezTo>
                      <a:pt x="26" y="113"/>
                      <a:pt x="26" y="113"/>
                      <a:pt x="26" y="113"/>
                    </a:cubicBezTo>
                    <a:cubicBezTo>
                      <a:pt x="26" y="113"/>
                      <a:pt x="26" y="113"/>
                      <a:pt x="26" y="113"/>
                    </a:cubicBezTo>
                    <a:cubicBezTo>
                      <a:pt x="26" y="113"/>
                      <a:pt x="26" y="113"/>
                      <a:pt x="26" y="11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" name="Freeform 243"/>
              <p:cNvSpPr>
                <a:spLocks/>
              </p:cNvSpPr>
              <p:nvPr/>
            </p:nvSpPr>
            <p:spPr bwMode="auto">
              <a:xfrm>
                <a:off x="5502" y="2518"/>
                <a:ext cx="166" cy="260"/>
              </a:xfrm>
              <a:custGeom>
                <a:avLst/>
                <a:gdLst>
                  <a:gd name="T0" fmla="*/ 16 w 70"/>
                  <a:gd name="T1" fmla="*/ 9 h 110"/>
                  <a:gd name="T2" fmla="*/ 2 w 70"/>
                  <a:gd name="T3" fmla="*/ 102 h 110"/>
                  <a:gd name="T4" fmla="*/ 70 w 70"/>
                  <a:gd name="T5" fmla="*/ 102 h 110"/>
                  <a:gd name="T6" fmla="*/ 64 w 70"/>
                  <a:gd name="T7" fmla="*/ 19 h 110"/>
                  <a:gd name="T8" fmla="*/ 58 w 70"/>
                  <a:gd name="T9" fmla="*/ 9 h 110"/>
                  <a:gd name="T10" fmla="*/ 16 w 70"/>
                  <a:gd name="T11" fmla="*/ 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0" h="110">
                    <a:moveTo>
                      <a:pt x="16" y="9"/>
                    </a:moveTo>
                    <a:cubicBezTo>
                      <a:pt x="16" y="9"/>
                      <a:pt x="0" y="44"/>
                      <a:pt x="2" y="102"/>
                    </a:cubicBezTo>
                    <a:cubicBezTo>
                      <a:pt x="2" y="102"/>
                      <a:pt x="46" y="110"/>
                      <a:pt x="70" y="102"/>
                    </a:cubicBezTo>
                    <a:cubicBezTo>
                      <a:pt x="64" y="19"/>
                      <a:pt x="64" y="19"/>
                      <a:pt x="64" y="19"/>
                    </a:cubicBezTo>
                    <a:cubicBezTo>
                      <a:pt x="58" y="9"/>
                      <a:pt x="58" y="9"/>
                      <a:pt x="58" y="9"/>
                    </a:cubicBezTo>
                    <a:cubicBezTo>
                      <a:pt x="58" y="9"/>
                      <a:pt x="25" y="0"/>
                      <a:pt x="16" y="9"/>
                    </a:cubicBezTo>
                    <a:close/>
                  </a:path>
                </a:pathLst>
              </a:custGeom>
              <a:solidFill>
                <a:srgbClr val="FFC8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" name="Freeform 244"/>
              <p:cNvSpPr>
                <a:spLocks noEditPoints="1"/>
              </p:cNvSpPr>
              <p:nvPr/>
            </p:nvSpPr>
            <p:spPr bwMode="auto">
              <a:xfrm>
                <a:off x="5502" y="2527"/>
                <a:ext cx="171" cy="244"/>
              </a:xfrm>
              <a:custGeom>
                <a:avLst/>
                <a:gdLst>
                  <a:gd name="T0" fmla="*/ 2 w 72"/>
                  <a:gd name="T1" fmla="*/ 100 h 103"/>
                  <a:gd name="T2" fmla="*/ 1 w 72"/>
                  <a:gd name="T3" fmla="*/ 98 h 103"/>
                  <a:gd name="T4" fmla="*/ 1 w 72"/>
                  <a:gd name="T5" fmla="*/ 98 h 103"/>
                  <a:gd name="T6" fmla="*/ 0 w 72"/>
                  <a:gd name="T7" fmla="*/ 85 h 103"/>
                  <a:gd name="T8" fmla="*/ 0 w 72"/>
                  <a:gd name="T9" fmla="*/ 85 h 103"/>
                  <a:gd name="T10" fmla="*/ 15 w 72"/>
                  <a:gd name="T11" fmla="*/ 4 h 103"/>
                  <a:gd name="T12" fmla="*/ 15 w 72"/>
                  <a:gd name="T13" fmla="*/ 4 h 103"/>
                  <a:gd name="T14" fmla="*/ 15 w 72"/>
                  <a:gd name="T15" fmla="*/ 4 h 103"/>
                  <a:gd name="T16" fmla="*/ 30 w 72"/>
                  <a:gd name="T17" fmla="*/ 0 h 103"/>
                  <a:gd name="T18" fmla="*/ 30 w 72"/>
                  <a:gd name="T19" fmla="*/ 0 h 103"/>
                  <a:gd name="T20" fmla="*/ 59 w 72"/>
                  <a:gd name="T21" fmla="*/ 4 h 103"/>
                  <a:gd name="T22" fmla="*/ 59 w 72"/>
                  <a:gd name="T23" fmla="*/ 4 h 103"/>
                  <a:gd name="T24" fmla="*/ 60 w 72"/>
                  <a:gd name="T25" fmla="*/ 5 h 103"/>
                  <a:gd name="T26" fmla="*/ 60 w 72"/>
                  <a:gd name="T27" fmla="*/ 5 h 103"/>
                  <a:gd name="T28" fmla="*/ 65 w 72"/>
                  <a:gd name="T29" fmla="*/ 14 h 103"/>
                  <a:gd name="T30" fmla="*/ 65 w 72"/>
                  <a:gd name="T31" fmla="*/ 15 h 103"/>
                  <a:gd name="T32" fmla="*/ 72 w 72"/>
                  <a:gd name="T33" fmla="*/ 98 h 103"/>
                  <a:gd name="T34" fmla="*/ 71 w 72"/>
                  <a:gd name="T35" fmla="*/ 99 h 103"/>
                  <a:gd name="T36" fmla="*/ 71 w 72"/>
                  <a:gd name="T37" fmla="*/ 99 h 103"/>
                  <a:gd name="T38" fmla="*/ 41 w 72"/>
                  <a:gd name="T39" fmla="*/ 103 h 103"/>
                  <a:gd name="T40" fmla="*/ 41 w 72"/>
                  <a:gd name="T41" fmla="*/ 103 h 103"/>
                  <a:gd name="T42" fmla="*/ 2 w 72"/>
                  <a:gd name="T43" fmla="*/ 100 h 103"/>
                  <a:gd name="T44" fmla="*/ 41 w 72"/>
                  <a:gd name="T45" fmla="*/ 100 h 103"/>
                  <a:gd name="T46" fmla="*/ 69 w 72"/>
                  <a:gd name="T47" fmla="*/ 97 h 103"/>
                  <a:gd name="T48" fmla="*/ 69 w 72"/>
                  <a:gd name="T49" fmla="*/ 97 h 103"/>
                  <a:gd name="T50" fmla="*/ 62 w 72"/>
                  <a:gd name="T51" fmla="*/ 15 h 103"/>
                  <a:gd name="T52" fmla="*/ 57 w 72"/>
                  <a:gd name="T53" fmla="*/ 7 h 103"/>
                  <a:gd name="T54" fmla="*/ 49 w 72"/>
                  <a:gd name="T55" fmla="*/ 5 h 103"/>
                  <a:gd name="T56" fmla="*/ 49 w 72"/>
                  <a:gd name="T57" fmla="*/ 5 h 103"/>
                  <a:gd name="T58" fmla="*/ 30 w 72"/>
                  <a:gd name="T59" fmla="*/ 3 h 103"/>
                  <a:gd name="T60" fmla="*/ 30 w 72"/>
                  <a:gd name="T61" fmla="*/ 3 h 103"/>
                  <a:gd name="T62" fmla="*/ 18 w 72"/>
                  <a:gd name="T63" fmla="*/ 6 h 103"/>
                  <a:gd name="T64" fmla="*/ 18 w 72"/>
                  <a:gd name="T65" fmla="*/ 6 h 103"/>
                  <a:gd name="T66" fmla="*/ 11 w 72"/>
                  <a:gd name="T67" fmla="*/ 26 h 103"/>
                  <a:gd name="T68" fmla="*/ 11 w 72"/>
                  <a:gd name="T69" fmla="*/ 26 h 103"/>
                  <a:gd name="T70" fmla="*/ 3 w 72"/>
                  <a:gd name="T71" fmla="*/ 85 h 103"/>
                  <a:gd name="T72" fmla="*/ 3 w 72"/>
                  <a:gd name="T73" fmla="*/ 85 h 103"/>
                  <a:gd name="T74" fmla="*/ 4 w 72"/>
                  <a:gd name="T75" fmla="*/ 97 h 103"/>
                  <a:gd name="T76" fmla="*/ 4 w 72"/>
                  <a:gd name="T77" fmla="*/ 97 h 103"/>
                  <a:gd name="T78" fmla="*/ 41 w 72"/>
                  <a:gd name="T79" fmla="*/ 10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72" h="103">
                    <a:moveTo>
                      <a:pt x="2" y="100"/>
                    </a:moveTo>
                    <a:cubicBezTo>
                      <a:pt x="1" y="100"/>
                      <a:pt x="1" y="99"/>
                      <a:pt x="1" y="98"/>
                    </a:cubicBezTo>
                    <a:cubicBezTo>
                      <a:pt x="1" y="98"/>
                      <a:pt x="1" y="98"/>
                      <a:pt x="1" y="98"/>
                    </a:cubicBezTo>
                    <a:cubicBezTo>
                      <a:pt x="1" y="94"/>
                      <a:pt x="0" y="89"/>
                      <a:pt x="0" y="85"/>
                    </a:cubicBezTo>
                    <a:cubicBezTo>
                      <a:pt x="0" y="85"/>
                      <a:pt x="0" y="85"/>
                      <a:pt x="0" y="85"/>
                    </a:cubicBezTo>
                    <a:cubicBezTo>
                      <a:pt x="0" y="34"/>
                      <a:pt x="15" y="4"/>
                      <a:pt x="15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9" y="1"/>
                      <a:pt x="24" y="0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43" y="0"/>
                      <a:pt x="59" y="4"/>
                      <a:pt x="59" y="4"/>
                    </a:cubicBezTo>
                    <a:cubicBezTo>
                      <a:pt x="59" y="4"/>
                      <a:pt x="59" y="4"/>
                      <a:pt x="59" y="4"/>
                    </a:cubicBezTo>
                    <a:cubicBezTo>
                      <a:pt x="59" y="4"/>
                      <a:pt x="59" y="4"/>
                      <a:pt x="60" y="5"/>
                    </a:cubicBezTo>
                    <a:cubicBezTo>
                      <a:pt x="60" y="5"/>
                      <a:pt x="60" y="5"/>
                      <a:pt x="60" y="5"/>
                    </a:cubicBezTo>
                    <a:cubicBezTo>
                      <a:pt x="65" y="14"/>
                      <a:pt x="65" y="14"/>
                      <a:pt x="65" y="14"/>
                    </a:cubicBezTo>
                    <a:cubicBezTo>
                      <a:pt x="65" y="15"/>
                      <a:pt x="65" y="15"/>
                      <a:pt x="65" y="15"/>
                    </a:cubicBezTo>
                    <a:cubicBezTo>
                      <a:pt x="72" y="98"/>
                      <a:pt x="72" y="98"/>
                      <a:pt x="72" y="98"/>
                    </a:cubicBezTo>
                    <a:cubicBezTo>
                      <a:pt x="72" y="98"/>
                      <a:pt x="71" y="99"/>
                      <a:pt x="71" y="99"/>
                    </a:cubicBezTo>
                    <a:cubicBezTo>
                      <a:pt x="71" y="99"/>
                      <a:pt x="71" y="99"/>
                      <a:pt x="71" y="99"/>
                    </a:cubicBezTo>
                    <a:cubicBezTo>
                      <a:pt x="62" y="102"/>
                      <a:pt x="51" y="103"/>
                      <a:pt x="41" y="103"/>
                    </a:cubicBezTo>
                    <a:cubicBezTo>
                      <a:pt x="41" y="103"/>
                      <a:pt x="41" y="103"/>
                      <a:pt x="41" y="103"/>
                    </a:cubicBezTo>
                    <a:cubicBezTo>
                      <a:pt x="21" y="103"/>
                      <a:pt x="2" y="100"/>
                      <a:pt x="2" y="100"/>
                    </a:cubicBezTo>
                    <a:close/>
                    <a:moveTo>
                      <a:pt x="41" y="100"/>
                    </a:moveTo>
                    <a:cubicBezTo>
                      <a:pt x="51" y="100"/>
                      <a:pt x="61" y="99"/>
                      <a:pt x="69" y="97"/>
                    </a:cubicBezTo>
                    <a:cubicBezTo>
                      <a:pt x="69" y="97"/>
                      <a:pt x="69" y="97"/>
                      <a:pt x="69" y="97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6" y="6"/>
                      <a:pt x="53" y="6"/>
                      <a:pt x="49" y="5"/>
                    </a:cubicBezTo>
                    <a:cubicBezTo>
                      <a:pt x="49" y="5"/>
                      <a:pt x="49" y="5"/>
                      <a:pt x="49" y="5"/>
                    </a:cubicBezTo>
                    <a:cubicBezTo>
                      <a:pt x="43" y="4"/>
                      <a:pt x="37" y="3"/>
                      <a:pt x="30" y="3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25" y="3"/>
                      <a:pt x="20" y="4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7" y="7"/>
                      <a:pt x="14" y="14"/>
                      <a:pt x="11" y="26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7" y="40"/>
                      <a:pt x="3" y="60"/>
                      <a:pt x="3" y="85"/>
                    </a:cubicBezTo>
                    <a:cubicBezTo>
                      <a:pt x="3" y="85"/>
                      <a:pt x="3" y="85"/>
                      <a:pt x="3" y="85"/>
                    </a:cubicBezTo>
                    <a:cubicBezTo>
                      <a:pt x="3" y="89"/>
                      <a:pt x="4" y="93"/>
                      <a:pt x="4" y="97"/>
                    </a:cubicBezTo>
                    <a:cubicBezTo>
                      <a:pt x="4" y="97"/>
                      <a:pt x="4" y="97"/>
                      <a:pt x="4" y="97"/>
                    </a:cubicBezTo>
                    <a:cubicBezTo>
                      <a:pt x="8" y="98"/>
                      <a:pt x="24" y="100"/>
                      <a:pt x="41" y="100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" name="Freeform 245"/>
              <p:cNvSpPr>
                <a:spLocks/>
              </p:cNvSpPr>
              <p:nvPr/>
            </p:nvSpPr>
            <p:spPr bwMode="auto">
              <a:xfrm>
                <a:off x="5372" y="2224"/>
                <a:ext cx="549" cy="284"/>
              </a:xfrm>
              <a:custGeom>
                <a:avLst/>
                <a:gdLst>
                  <a:gd name="T0" fmla="*/ 26 w 232"/>
                  <a:gd name="T1" fmla="*/ 91 h 120"/>
                  <a:gd name="T2" fmla="*/ 87 w 232"/>
                  <a:gd name="T3" fmla="*/ 1 h 120"/>
                  <a:gd name="T4" fmla="*/ 167 w 232"/>
                  <a:gd name="T5" fmla="*/ 120 h 120"/>
                  <a:gd name="T6" fmla="*/ 26 w 232"/>
                  <a:gd name="T7" fmla="*/ 91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2" h="120">
                    <a:moveTo>
                      <a:pt x="26" y="91"/>
                    </a:moveTo>
                    <a:cubicBezTo>
                      <a:pt x="26" y="91"/>
                      <a:pt x="0" y="2"/>
                      <a:pt x="87" y="1"/>
                    </a:cubicBezTo>
                    <a:cubicBezTo>
                      <a:pt x="173" y="0"/>
                      <a:pt x="232" y="73"/>
                      <a:pt x="167" y="120"/>
                    </a:cubicBezTo>
                    <a:lnTo>
                      <a:pt x="26" y="91"/>
                    </a:lnTo>
                    <a:close/>
                  </a:path>
                </a:pathLst>
              </a:custGeom>
              <a:solidFill>
                <a:srgbClr val="C787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" name="Freeform 246"/>
              <p:cNvSpPr>
                <a:spLocks noEditPoints="1"/>
              </p:cNvSpPr>
              <p:nvPr/>
            </p:nvSpPr>
            <p:spPr bwMode="auto">
              <a:xfrm>
                <a:off x="5420" y="2224"/>
                <a:ext cx="416" cy="289"/>
              </a:xfrm>
              <a:custGeom>
                <a:avLst/>
                <a:gdLst>
                  <a:gd name="T0" fmla="*/ 147 w 176"/>
                  <a:gd name="T1" fmla="*/ 122 h 122"/>
                  <a:gd name="T2" fmla="*/ 5 w 176"/>
                  <a:gd name="T3" fmla="*/ 92 h 122"/>
                  <a:gd name="T4" fmla="*/ 6 w 176"/>
                  <a:gd name="T5" fmla="*/ 91 h 122"/>
                  <a:gd name="T6" fmla="*/ 7 w 176"/>
                  <a:gd name="T7" fmla="*/ 90 h 122"/>
                  <a:gd name="T8" fmla="*/ 6 w 176"/>
                  <a:gd name="T9" fmla="*/ 91 h 122"/>
                  <a:gd name="T10" fmla="*/ 5 w 176"/>
                  <a:gd name="T11" fmla="*/ 92 h 122"/>
                  <a:gd name="T12" fmla="*/ 4 w 176"/>
                  <a:gd name="T13" fmla="*/ 91 h 122"/>
                  <a:gd name="T14" fmla="*/ 4 w 176"/>
                  <a:gd name="T15" fmla="*/ 91 h 122"/>
                  <a:gd name="T16" fmla="*/ 1 w 176"/>
                  <a:gd name="T17" fmla="*/ 63 h 122"/>
                  <a:gd name="T18" fmla="*/ 1 w 176"/>
                  <a:gd name="T19" fmla="*/ 63 h 122"/>
                  <a:gd name="T20" fmla="*/ 67 w 176"/>
                  <a:gd name="T21" fmla="*/ 0 h 122"/>
                  <a:gd name="T22" fmla="*/ 67 w 176"/>
                  <a:gd name="T23" fmla="*/ 0 h 122"/>
                  <a:gd name="T24" fmla="*/ 69 w 176"/>
                  <a:gd name="T25" fmla="*/ 0 h 122"/>
                  <a:gd name="T26" fmla="*/ 69 w 176"/>
                  <a:gd name="T27" fmla="*/ 0 h 122"/>
                  <a:gd name="T28" fmla="*/ 176 w 176"/>
                  <a:gd name="T29" fmla="*/ 74 h 122"/>
                  <a:gd name="T30" fmla="*/ 176 w 176"/>
                  <a:gd name="T31" fmla="*/ 74 h 122"/>
                  <a:gd name="T32" fmla="*/ 148 w 176"/>
                  <a:gd name="T33" fmla="*/ 121 h 122"/>
                  <a:gd name="T34" fmla="*/ 148 w 176"/>
                  <a:gd name="T35" fmla="*/ 121 h 122"/>
                  <a:gd name="T36" fmla="*/ 147 w 176"/>
                  <a:gd name="T37" fmla="*/ 122 h 122"/>
                  <a:gd name="T38" fmla="*/ 147 w 176"/>
                  <a:gd name="T39" fmla="*/ 122 h 122"/>
                  <a:gd name="T40" fmla="*/ 147 w 176"/>
                  <a:gd name="T41" fmla="*/ 122 h 122"/>
                  <a:gd name="T42" fmla="*/ 147 w 176"/>
                  <a:gd name="T43" fmla="*/ 118 h 122"/>
                  <a:gd name="T44" fmla="*/ 173 w 176"/>
                  <a:gd name="T45" fmla="*/ 74 h 122"/>
                  <a:gd name="T46" fmla="*/ 173 w 176"/>
                  <a:gd name="T47" fmla="*/ 74 h 122"/>
                  <a:gd name="T48" fmla="*/ 143 w 176"/>
                  <a:gd name="T49" fmla="*/ 25 h 122"/>
                  <a:gd name="T50" fmla="*/ 143 w 176"/>
                  <a:gd name="T51" fmla="*/ 25 h 122"/>
                  <a:gd name="T52" fmla="*/ 69 w 176"/>
                  <a:gd name="T53" fmla="*/ 3 h 122"/>
                  <a:gd name="T54" fmla="*/ 69 w 176"/>
                  <a:gd name="T55" fmla="*/ 3 h 122"/>
                  <a:gd name="T56" fmla="*/ 67 w 176"/>
                  <a:gd name="T57" fmla="*/ 3 h 122"/>
                  <a:gd name="T58" fmla="*/ 67 w 176"/>
                  <a:gd name="T59" fmla="*/ 3 h 122"/>
                  <a:gd name="T60" fmla="*/ 4 w 176"/>
                  <a:gd name="T61" fmla="*/ 63 h 122"/>
                  <a:gd name="T62" fmla="*/ 4 w 176"/>
                  <a:gd name="T63" fmla="*/ 63 h 122"/>
                  <a:gd name="T64" fmla="*/ 7 w 176"/>
                  <a:gd name="T65" fmla="*/ 90 h 122"/>
                  <a:gd name="T66" fmla="*/ 7 w 176"/>
                  <a:gd name="T67" fmla="*/ 90 h 122"/>
                  <a:gd name="T68" fmla="*/ 147 w 176"/>
                  <a:gd name="T69" fmla="*/ 118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76" h="122">
                    <a:moveTo>
                      <a:pt x="147" y="122"/>
                    </a:moveTo>
                    <a:cubicBezTo>
                      <a:pt x="5" y="92"/>
                      <a:pt x="5" y="92"/>
                      <a:pt x="5" y="92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7" y="90"/>
                      <a:pt x="7" y="90"/>
                      <a:pt x="7" y="90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5" y="92"/>
                      <a:pt x="5" y="92"/>
                      <a:pt x="5" y="92"/>
                    </a:cubicBezTo>
                    <a:cubicBezTo>
                      <a:pt x="5" y="92"/>
                      <a:pt x="4" y="92"/>
                      <a:pt x="4" y="91"/>
                    </a:cubicBezTo>
                    <a:cubicBezTo>
                      <a:pt x="4" y="91"/>
                      <a:pt x="4" y="91"/>
                      <a:pt x="4" y="91"/>
                    </a:cubicBezTo>
                    <a:cubicBezTo>
                      <a:pt x="4" y="91"/>
                      <a:pt x="1" y="79"/>
                      <a:pt x="1" y="63"/>
                    </a:cubicBezTo>
                    <a:cubicBezTo>
                      <a:pt x="1" y="63"/>
                      <a:pt x="1" y="63"/>
                      <a:pt x="1" y="63"/>
                    </a:cubicBezTo>
                    <a:cubicBezTo>
                      <a:pt x="0" y="37"/>
                      <a:pt x="11" y="0"/>
                      <a:pt x="67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8" y="0"/>
                      <a:pt x="68" y="0"/>
                      <a:pt x="69" y="0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129" y="0"/>
                      <a:pt x="176" y="35"/>
                      <a:pt x="176" y="74"/>
                    </a:cubicBezTo>
                    <a:cubicBezTo>
                      <a:pt x="176" y="74"/>
                      <a:pt x="176" y="74"/>
                      <a:pt x="176" y="74"/>
                    </a:cubicBezTo>
                    <a:cubicBezTo>
                      <a:pt x="176" y="90"/>
                      <a:pt x="168" y="107"/>
                      <a:pt x="148" y="121"/>
                    </a:cubicBezTo>
                    <a:cubicBezTo>
                      <a:pt x="148" y="121"/>
                      <a:pt x="148" y="121"/>
                      <a:pt x="148" y="121"/>
                    </a:cubicBezTo>
                    <a:cubicBezTo>
                      <a:pt x="148" y="121"/>
                      <a:pt x="148" y="122"/>
                      <a:pt x="147" y="122"/>
                    </a:cubicBezTo>
                    <a:cubicBezTo>
                      <a:pt x="147" y="122"/>
                      <a:pt x="147" y="122"/>
                      <a:pt x="147" y="122"/>
                    </a:cubicBezTo>
                    <a:cubicBezTo>
                      <a:pt x="147" y="122"/>
                      <a:pt x="147" y="122"/>
                      <a:pt x="147" y="122"/>
                    </a:cubicBezTo>
                    <a:close/>
                    <a:moveTo>
                      <a:pt x="147" y="118"/>
                    </a:moveTo>
                    <a:cubicBezTo>
                      <a:pt x="165" y="105"/>
                      <a:pt x="173" y="89"/>
                      <a:pt x="173" y="74"/>
                    </a:cubicBezTo>
                    <a:cubicBezTo>
                      <a:pt x="173" y="74"/>
                      <a:pt x="173" y="74"/>
                      <a:pt x="173" y="74"/>
                    </a:cubicBezTo>
                    <a:cubicBezTo>
                      <a:pt x="173" y="56"/>
                      <a:pt x="162" y="38"/>
                      <a:pt x="143" y="25"/>
                    </a:cubicBezTo>
                    <a:cubicBezTo>
                      <a:pt x="143" y="25"/>
                      <a:pt x="143" y="25"/>
                      <a:pt x="143" y="25"/>
                    </a:cubicBezTo>
                    <a:cubicBezTo>
                      <a:pt x="124" y="11"/>
                      <a:pt x="98" y="3"/>
                      <a:pt x="69" y="3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8" y="3"/>
                      <a:pt x="68" y="3"/>
                      <a:pt x="67" y="3"/>
                    </a:cubicBezTo>
                    <a:cubicBezTo>
                      <a:pt x="67" y="3"/>
                      <a:pt x="67" y="3"/>
                      <a:pt x="67" y="3"/>
                    </a:cubicBezTo>
                    <a:cubicBezTo>
                      <a:pt x="13" y="3"/>
                      <a:pt x="4" y="38"/>
                      <a:pt x="4" y="63"/>
                    </a:cubicBezTo>
                    <a:cubicBezTo>
                      <a:pt x="4" y="63"/>
                      <a:pt x="4" y="63"/>
                      <a:pt x="4" y="63"/>
                    </a:cubicBezTo>
                    <a:cubicBezTo>
                      <a:pt x="4" y="76"/>
                      <a:pt x="6" y="87"/>
                      <a:pt x="7" y="90"/>
                    </a:cubicBezTo>
                    <a:cubicBezTo>
                      <a:pt x="7" y="90"/>
                      <a:pt x="7" y="90"/>
                      <a:pt x="7" y="90"/>
                    </a:cubicBezTo>
                    <a:cubicBezTo>
                      <a:pt x="147" y="118"/>
                      <a:pt x="147" y="118"/>
                      <a:pt x="147" y="11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" name="Freeform 247"/>
              <p:cNvSpPr>
                <a:spLocks/>
              </p:cNvSpPr>
              <p:nvPr/>
            </p:nvSpPr>
            <p:spPr bwMode="auto">
              <a:xfrm>
                <a:off x="5384" y="2333"/>
                <a:ext cx="431" cy="282"/>
              </a:xfrm>
              <a:custGeom>
                <a:avLst/>
                <a:gdLst>
                  <a:gd name="T0" fmla="*/ 40 w 182"/>
                  <a:gd name="T1" fmla="*/ 11 h 119"/>
                  <a:gd name="T2" fmla="*/ 21 w 182"/>
                  <a:gd name="T3" fmla="*/ 45 h 119"/>
                  <a:gd name="T4" fmla="*/ 8 w 182"/>
                  <a:gd name="T5" fmla="*/ 39 h 119"/>
                  <a:gd name="T6" fmla="*/ 16 w 182"/>
                  <a:gd name="T7" fmla="*/ 61 h 119"/>
                  <a:gd name="T8" fmla="*/ 74 w 182"/>
                  <a:gd name="T9" fmla="*/ 107 h 119"/>
                  <a:gd name="T10" fmla="*/ 159 w 182"/>
                  <a:gd name="T11" fmla="*/ 93 h 119"/>
                  <a:gd name="T12" fmla="*/ 176 w 182"/>
                  <a:gd name="T13" fmla="*/ 84 h 119"/>
                  <a:gd name="T14" fmla="*/ 160 w 182"/>
                  <a:gd name="T15" fmla="*/ 74 h 119"/>
                  <a:gd name="T16" fmla="*/ 153 w 182"/>
                  <a:gd name="T17" fmla="*/ 48 h 119"/>
                  <a:gd name="T18" fmla="*/ 76 w 182"/>
                  <a:gd name="T19" fmla="*/ 0 h 119"/>
                  <a:gd name="T20" fmla="*/ 40 w 182"/>
                  <a:gd name="T21" fmla="*/ 11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2" h="119">
                    <a:moveTo>
                      <a:pt x="40" y="11"/>
                    </a:moveTo>
                    <a:cubicBezTo>
                      <a:pt x="24" y="34"/>
                      <a:pt x="21" y="45"/>
                      <a:pt x="21" y="45"/>
                    </a:cubicBezTo>
                    <a:cubicBezTo>
                      <a:pt x="21" y="45"/>
                      <a:pt x="16" y="37"/>
                      <a:pt x="8" y="39"/>
                    </a:cubicBezTo>
                    <a:cubicBezTo>
                      <a:pt x="1" y="42"/>
                      <a:pt x="0" y="62"/>
                      <a:pt x="16" y="61"/>
                    </a:cubicBezTo>
                    <a:cubicBezTo>
                      <a:pt x="16" y="61"/>
                      <a:pt x="24" y="95"/>
                      <a:pt x="74" y="107"/>
                    </a:cubicBezTo>
                    <a:cubicBezTo>
                      <a:pt x="123" y="119"/>
                      <a:pt x="159" y="93"/>
                      <a:pt x="159" y="93"/>
                    </a:cubicBezTo>
                    <a:cubicBezTo>
                      <a:pt x="159" y="93"/>
                      <a:pt x="170" y="98"/>
                      <a:pt x="176" y="84"/>
                    </a:cubicBezTo>
                    <a:cubicBezTo>
                      <a:pt x="182" y="70"/>
                      <a:pt x="170" y="65"/>
                      <a:pt x="160" y="74"/>
                    </a:cubicBezTo>
                    <a:cubicBezTo>
                      <a:pt x="153" y="48"/>
                      <a:pt x="153" y="48"/>
                      <a:pt x="153" y="48"/>
                    </a:cubicBezTo>
                    <a:cubicBezTo>
                      <a:pt x="76" y="0"/>
                      <a:pt x="76" y="0"/>
                      <a:pt x="76" y="0"/>
                    </a:cubicBezTo>
                    <a:lnTo>
                      <a:pt x="40" y="11"/>
                    </a:lnTo>
                    <a:close/>
                  </a:path>
                </a:pathLst>
              </a:custGeom>
              <a:solidFill>
                <a:srgbClr val="FFDC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" name="Freeform 248"/>
              <p:cNvSpPr>
                <a:spLocks noEditPoints="1"/>
              </p:cNvSpPr>
              <p:nvPr/>
            </p:nvSpPr>
            <p:spPr bwMode="auto">
              <a:xfrm>
                <a:off x="5389" y="2328"/>
                <a:ext cx="419" cy="268"/>
              </a:xfrm>
              <a:custGeom>
                <a:avLst/>
                <a:gdLst>
                  <a:gd name="T0" fmla="*/ 13 w 177"/>
                  <a:gd name="T1" fmla="*/ 64 h 113"/>
                  <a:gd name="T2" fmla="*/ 13 w 177"/>
                  <a:gd name="T3" fmla="*/ 64 h 113"/>
                  <a:gd name="T4" fmla="*/ 0 w 177"/>
                  <a:gd name="T5" fmla="*/ 51 h 113"/>
                  <a:gd name="T6" fmla="*/ 6 w 177"/>
                  <a:gd name="T7" fmla="*/ 40 h 113"/>
                  <a:gd name="T8" fmla="*/ 9 w 177"/>
                  <a:gd name="T9" fmla="*/ 39 h 113"/>
                  <a:gd name="T10" fmla="*/ 18 w 177"/>
                  <a:gd name="T11" fmla="*/ 44 h 113"/>
                  <a:gd name="T12" fmla="*/ 37 w 177"/>
                  <a:gd name="T13" fmla="*/ 13 h 113"/>
                  <a:gd name="T14" fmla="*/ 37 w 177"/>
                  <a:gd name="T15" fmla="*/ 12 h 113"/>
                  <a:gd name="T16" fmla="*/ 75 w 177"/>
                  <a:gd name="T17" fmla="*/ 0 h 113"/>
                  <a:gd name="T18" fmla="*/ 152 w 177"/>
                  <a:gd name="T19" fmla="*/ 48 h 113"/>
                  <a:gd name="T20" fmla="*/ 159 w 177"/>
                  <a:gd name="T21" fmla="*/ 73 h 113"/>
                  <a:gd name="T22" fmla="*/ 168 w 177"/>
                  <a:gd name="T23" fmla="*/ 70 h 113"/>
                  <a:gd name="T24" fmla="*/ 177 w 177"/>
                  <a:gd name="T25" fmla="*/ 79 h 113"/>
                  <a:gd name="T26" fmla="*/ 175 w 177"/>
                  <a:gd name="T27" fmla="*/ 87 h 113"/>
                  <a:gd name="T28" fmla="*/ 161 w 177"/>
                  <a:gd name="T29" fmla="*/ 97 h 113"/>
                  <a:gd name="T30" fmla="*/ 157 w 177"/>
                  <a:gd name="T31" fmla="*/ 96 h 113"/>
                  <a:gd name="T32" fmla="*/ 98 w 177"/>
                  <a:gd name="T33" fmla="*/ 113 h 113"/>
                  <a:gd name="T34" fmla="*/ 16 w 177"/>
                  <a:gd name="T35" fmla="*/ 63 h 113"/>
                  <a:gd name="T36" fmla="*/ 18 w 177"/>
                  <a:gd name="T37" fmla="*/ 68 h 113"/>
                  <a:gd name="T38" fmla="*/ 26 w 177"/>
                  <a:gd name="T39" fmla="*/ 80 h 113"/>
                  <a:gd name="T40" fmla="*/ 72 w 177"/>
                  <a:gd name="T41" fmla="*/ 107 h 113"/>
                  <a:gd name="T42" fmla="*/ 98 w 177"/>
                  <a:gd name="T43" fmla="*/ 110 h 113"/>
                  <a:gd name="T44" fmla="*/ 140 w 177"/>
                  <a:gd name="T45" fmla="*/ 102 h 113"/>
                  <a:gd name="T46" fmla="*/ 156 w 177"/>
                  <a:gd name="T47" fmla="*/ 94 h 113"/>
                  <a:gd name="T48" fmla="*/ 158 w 177"/>
                  <a:gd name="T49" fmla="*/ 93 h 113"/>
                  <a:gd name="T50" fmla="*/ 161 w 177"/>
                  <a:gd name="T51" fmla="*/ 94 h 113"/>
                  <a:gd name="T52" fmla="*/ 172 w 177"/>
                  <a:gd name="T53" fmla="*/ 85 h 113"/>
                  <a:gd name="T54" fmla="*/ 174 w 177"/>
                  <a:gd name="T55" fmla="*/ 79 h 113"/>
                  <a:gd name="T56" fmla="*/ 168 w 177"/>
                  <a:gd name="T57" fmla="*/ 73 h 113"/>
                  <a:gd name="T58" fmla="*/ 160 w 177"/>
                  <a:gd name="T59" fmla="*/ 77 h 113"/>
                  <a:gd name="T60" fmla="*/ 158 w 177"/>
                  <a:gd name="T61" fmla="*/ 77 h 113"/>
                  <a:gd name="T62" fmla="*/ 157 w 177"/>
                  <a:gd name="T63" fmla="*/ 76 h 113"/>
                  <a:gd name="T64" fmla="*/ 74 w 177"/>
                  <a:gd name="T65" fmla="*/ 3 h 113"/>
                  <a:gd name="T66" fmla="*/ 24 w 177"/>
                  <a:gd name="T67" fmla="*/ 39 h 113"/>
                  <a:gd name="T68" fmla="*/ 20 w 177"/>
                  <a:gd name="T69" fmla="*/ 47 h 113"/>
                  <a:gd name="T70" fmla="*/ 19 w 177"/>
                  <a:gd name="T71" fmla="*/ 48 h 113"/>
                  <a:gd name="T72" fmla="*/ 17 w 177"/>
                  <a:gd name="T73" fmla="*/ 48 h 113"/>
                  <a:gd name="T74" fmla="*/ 15 w 177"/>
                  <a:gd name="T75" fmla="*/ 45 h 113"/>
                  <a:gd name="T76" fmla="*/ 9 w 177"/>
                  <a:gd name="T77" fmla="*/ 42 h 113"/>
                  <a:gd name="T78" fmla="*/ 7 w 177"/>
                  <a:gd name="T79" fmla="*/ 43 h 113"/>
                  <a:gd name="T80" fmla="*/ 3 w 177"/>
                  <a:gd name="T81" fmla="*/ 51 h 113"/>
                  <a:gd name="T82" fmla="*/ 13 w 177"/>
                  <a:gd name="T83" fmla="*/ 61 h 113"/>
                  <a:gd name="T84" fmla="*/ 14 w 177"/>
                  <a:gd name="T85" fmla="*/ 61 h 113"/>
                  <a:gd name="T86" fmla="*/ 14 w 177"/>
                  <a:gd name="T87" fmla="*/ 61 h 113"/>
                  <a:gd name="T88" fmla="*/ 16 w 177"/>
                  <a:gd name="T89" fmla="*/ 63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7" h="113">
                    <a:moveTo>
                      <a:pt x="71" y="110"/>
                    </a:moveTo>
                    <a:cubicBezTo>
                      <a:pt x="27" y="99"/>
                      <a:pt x="15" y="71"/>
                      <a:pt x="13" y="64"/>
                    </a:cubicBezTo>
                    <a:cubicBezTo>
                      <a:pt x="13" y="64"/>
                      <a:pt x="13" y="64"/>
                      <a:pt x="13" y="64"/>
                    </a:cubicBezTo>
                    <a:cubicBezTo>
                      <a:pt x="13" y="64"/>
                      <a:pt x="13" y="64"/>
                      <a:pt x="13" y="64"/>
                    </a:cubicBezTo>
                    <a:cubicBezTo>
                      <a:pt x="13" y="64"/>
                      <a:pt x="13" y="64"/>
                      <a:pt x="13" y="64"/>
                    </a:cubicBezTo>
                    <a:cubicBezTo>
                      <a:pt x="4" y="64"/>
                      <a:pt x="0" y="57"/>
                      <a:pt x="0" y="51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46"/>
                      <a:pt x="2" y="41"/>
                      <a:pt x="6" y="40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7" y="39"/>
                      <a:pt x="8" y="39"/>
                      <a:pt x="9" y="39"/>
                    </a:cubicBezTo>
                    <a:cubicBezTo>
                      <a:pt x="9" y="39"/>
                      <a:pt x="9" y="39"/>
                      <a:pt x="9" y="39"/>
                    </a:cubicBezTo>
                    <a:cubicBezTo>
                      <a:pt x="13" y="39"/>
                      <a:pt x="16" y="42"/>
                      <a:pt x="18" y="44"/>
                    </a:cubicBezTo>
                    <a:cubicBezTo>
                      <a:pt x="18" y="44"/>
                      <a:pt x="18" y="44"/>
                      <a:pt x="18" y="44"/>
                    </a:cubicBezTo>
                    <a:cubicBezTo>
                      <a:pt x="20" y="39"/>
                      <a:pt x="25" y="29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74" y="0"/>
                      <a:pt x="74" y="0"/>
                      <a:pt x="75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152" y="48"/>
                      <a:pt x="152" y="48"/>
                      <a:pt x="152" y="48"/>
                    </a:cubicBezTo>
                    <a:cubicBezTo>
                      <a:pt x="152" y="49"/>
                      <a:pt x="152" y="49"/>
                      <a:pt x="152" y="49"/>
                    </a:cubicBezTo>
                    <a:cubicBezTo>
                      <a:pt x="159" y="73"/>
                      <a:pt x="159" y="73"/>
                      <a:pt x="159" y="73"/>
                    </a:cubicBezTo>
                    <a:cubicBezTo>
                      <a:pt x="162" y="71"/>
                      <a:pt x="165" y="70"/>
                      <a:pt x="168" y="70"/>
                    </a:cubicBezTo>
                    <a:cubicBezTo>
                      <a:pt x="168" y="70"/>
                      <a:pt x="168" y="70"/>
                      <a:pt x="168" y="70"/>
                    </a:cubicBezTo>
                    <a:cubicBezTo>
                      <a:pt x="173" y="70"/>
                      <a:pt x="177" y="73"/>
                      <a:pt x="177" y="79"/>
                    </a:cubicBezTo>
                    <a:cubicBezTo>
                      <a:pt x="177" y="79"/>
                      <a:pt x="177" y="79"/>
                      <a:pt x="177" y="79"/>
                    </a:cubicBezTo>
                    <a:cubicBezTo>
                      <a:pt x="177" y="81"/>
                      <a:pt x="176" y="84"/>
                      <a:pt x="175" y="87"/>
                    </a:cubicBezTo>
                    <a:cubicBezTo>
                      <a:pt x="175" y="87"/>
                      <a:pt x="175" y="87"/>
                      <a:pt x="175" y="87"/>
                    </a:cubicBezTo>
                    <a:cubicBezTo>
                      <a:pt x="171" y="95"/>
                      <a:pt x="165" y="97"/>
                      <a:pt x="161" y="97"/>
                    </a:cubicBezTo>
                    <a:cubicBezTo>
                      <a:pt x="161" y="97"/>
                      <a:pt x="161" y="97"/>
                      <a:pt x="161" y="97"/>
                    </a:cubicBezTo>
                    <a:cubicBezTo>
                      <a:pt x="160" y="97"/>
                      <a:pt x="158" y="97"/>
                      <a:pt x="157" y="96"/>
                    </a:cubicBezTo>
                    <a:cubicBezTo>
                      <a:pt x="157" y="96"/>
                      <a:pt x="157" y="96"/>
                      <a:pt x="157" y="96"/>
                    </a:cubicBezTo>
                    <a:cubicBezTo>
                      <a:pt x="153" y="99"/>
                      <a:pt x="131" y="113"/>
                      <a:pt x="98" y="113"/>
                    </a:cubicBezTo>
                    <a:cubicBezTo>
                      <a:pt x="98" y="113"/>
                      <a:pt x="98" y="113"/>
                      <a:pt x="98" y="113"/>
                    </a:cubicBezTo>
                    <a:cubicBezTo>
                      <a:pt x="90" y="113"/>
                      <a:pt x="81" y="112"/>
                      <a:pt x="71" y="110"/>
                    </a:cubicBezTo>
                    <a:close/>
                    <a:moveTo>
                      <a:pt x="16" y="63"/>
                    </a:moveTo>
                    <a:cubicBezTo>
                      <a:pt x="16" y="63"/>
                      <a:pt x="16" y="65"/>
                      <a:pt x="18" y="68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9" y="71"/>
                      <a:pt x="21" y="75"/>
                      <a:pt x="26" y="80"/>
                    </a:cubicBezTo>
                    <a:cubicBezTo>
                      <a:pt x="26" y="80"/>
                      <a:pt x="26" y="80"/>
                      <a:pt x="26" y="80"/>
                    </a:cubicBezTo>
                    <a:cubicBezTo>
                      <a:pt x="34" y="90"/>
                      <a:pt x="48" y="101"/>
                      <a:pt x="72" y="107"/>
                    </a:cubicBezTo>
                    <a:cubicBezTo>
                      <a:pt x="72" y="107"/>
                      <a:pt x="72" y="107"/>
                      <a:pt x="72" y="107"/>
                    </a:cubicBezTo>
                    <a:cubicBezTo>
                      <a:pt x="81" y="109"/>
                      <a:pt x="90" y="110"/>
                      <a:pt x="98" y="110"/>
                    </a:cubicBezTo>
                    <a:cubicBezTo>
                      <a:pt x="98" y="110"/>
                      <a:pt x="98" y="110"/>
                      <a:pt x="98" y="110"/>
                    </a:cubicBezTo>
                    <a:cubicBezTo>
                      <a:pt x="116" y="110"/>
                      <a:pt x="130" y="106"/>
                      <a:pt x="140" y="102"/>
                    </a:cubicBezTo>
                    <a:cubicBezTo>
                      <a:pt x="140" y="102"/>
                      <a:pt x="140" y="102"/>
                      <a:pt x="140" y="102"/>
                    </a:cubicBezTo>
                    <a:cubicBezTo>
                      <a:pt x="150" y="98"/>
                      <a:pt x="156" y="94"/>
                      <a:pt x="156" y="94"/>
                    </a:cubicBezTo>
                    <a:cubicBezTo>
                      <a:pt x="156" y="94"/>
                      <a:pt x="156" y="94"/>
                      <a:pt x="156" y="94"/>
                    </a:cubicBezTo>
                    <a:cubicBezTo>
                      <a:pt x="157" y="93"/>
                      <a:pt x="157" y="93"/>
                      <a:pt x="158" y="93"/>
                    </a:cubicBezTo>
                    <a:cubicBezTo>
                      <a:pt x="158" y="93"/>
                      <a:pt x="158" y="93"/>
                      <a:pt x="158" y="93"/>
                    </a:cubicBezTo>
                    <a:cubicBezTo>
                      <a:pt x="158" y="93"/>
                      <a:pt x="159" y="94"/>
                      <a:pt x="161" y="94"/>
                    </a:cubicBezTo>
                    <a:cubicBezTo>
                      <a:pt x="161" y="94"/>
                      <a:pt x="161" y="94"/>
                      <a:pt x="161" y="94"/>
                    </a:cubicBezTo>
                    <a:cubicBezTo>
                      <a:pt x="165" y="94"/>
                      <a:pt x="169" y="93"/>
                      <a:pt x="172" y="85"/>
                    </a:cubicBezTo>
                    <a:cubicBezTo>
                      <a:pt x="172" y="85"/>
                      <a:pt x="172" y="85"/>
                      <a:pt x="172" y="85"/>
                    </a:cubicBezTo>
                    <a:cubicBezTo>
                      <a:pt x="173" y="83"/>
                      <a:pt x="174" y="81"/>
                      <a:pt x="174" y="79"/>
                    </a:cubicBezTo>
                    <a:cubicBezTo>
                      <a:pt x="174" y="79"/>
                      <a:pt x="174" y="79"/>
                      <a:pt x="174" y="79"/>
                    </a:cubicBezTo>
                    <a:cubicBezTo>
                      <a:pt x="174" y="75"/>
                      <a:pt x="171" y="73"/>
                      <a:pt x="168" y="73"/>
                    </a:cubicBezTo>
                    <a:cubicBezTo>
                      <a:pt x="168" y="73"/>
                      <a:pt x="168" y="73"/>
                      <a:pt x="168" y="73"/>
                    </a:cubicBezTo>
                    <a:cubicBezTo>
                      <a:pt x="165" y="73"/>
                      <a:pt x="162" y="74"/>
                      <a:pt x="160" y="77"/>
                    </a:cubicBezTo>
                    <a:cubicBezTo>
                      <a:pt x="160" y="77"/>
                      <a:pt x="160" y="77"/>
                      <a:pt x="160" y="77"/>
                    </a:cubicBezTo>
                    <a:cubicBezTo>
                      <a:pt x="159" y="77"/>
                      <a:pt x="159" y="77"/>
                      <a:pt x="158" y="77"/>
                    </a:cubicBezTo>
                    <a:cubicBezTo>
                      <a:pt x="158" y="77"/>
                      <a:pt x="158" y="77"/>
                      <a:pt x="158" y="77"/>
                    </a:cubicBezTo>
                    <a:cubicBezTo>
                      <a:pt x="158" y="77"/>
                      <a:pt x="157" y="77"/>
                      <a:pt x="157" y="76"/>
                    </a:cubicBezTo>
                    <a:cubicBezTo>
                      <a:pt x="157" y="76"/>
                      <a:pt x="157" y="76"/>
                      <a:pt x="157" y="76"/>
                    </a:cubicBezTo>
                    <a:cubicBezTo>
                      <a:pt x="149" y="51"/>
                      <a:pt x="149" y="51"/>
                      <a:pt x="149" y="51"/>
                    </a:cubicBezTo>
                    <a:cubicBezTo>
                      <a:pt x="74" y="3"/>
                      <a:pt x="74" y="3"/>
                      <a:pt x="74" y="3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1" y="26"/>
                      <a:pt x="26" y="34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1" y="45"/>
                      <a:pt x="20" y="47"/>
                      <a:pt x="20" y="47"/>
                    </a:cubicBezTo>
                    <a:cubicBezTo>
                      <a:pt x="20" y="47"/>
                      <a:pt x="20" y="47"/>
                      <a:pt x="20" y="47"/>
                    </a:cubicBezTo>
                    <a:cubicBezTo>
                      <a:pt x="20" y="48"/>
                      <a:pt x="19" y="48"/>
                      <a:pt x="19" y="48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18" y="48"/>
                      <a:pt x="18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6" y="46"/>
                      <a:pt x="15" y="45"/>
                    </a:cubicBezTo>
                    <a:cubicBezTo>
                      <a:pt x="15" y="45"/>
                      <a:pt x="15" y="45"/>
                      <a:pt x="15" y="45"/>
                    </a:cubicBezTo>
                    <a:cubicBezTo>
                      <a:pt x="13" y="43"/>
                      <a:pt x="11" y="42"/>
                      <a:pt x="9" y="42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8" y="42"/>
                      <a:pt x="8" y="42"/>
                      <a:pt x="7" y="4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5" y="43"/>
                      <a:pt x="3" y="47"/>
                      <a:pt x="3" y="51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3" y="56"/>
                      <a:pt x="6" y="61"/>
                      <a:pt x="13" y="61"/>
                    </a:cubicBezTo>
                    <a:cubicBezTo>
                      <a:pt x="13" y="61"/>
                      <a:pt x="13" y="61"/>
                      <a:pt x="13" y="61"/>
                    </a:cubicBezTo>
                    <a:cubicBezTo>
                      <a:pt x="13" y="61"/>
                      <a:pt x="13" y="61"/>
                      <a:pt x="14" y="61"/>
                    </a:cubicBezTo>
                    <a:cubicBezTo>
                      <a:pt x="14" y="61"/>
                      <a:pt x="14" y="61"/>
                      <a:pt x="14" y="61"/>
                    </a:cubicBezTo>
                    <a:cubicBezTo>
                      <a:pt x="14" y="61"/>
                      <a:pt x="14" y="61"/>
                      <a:pt x="14" y="61"/>
                    </a:cubicBezTo>
                    <a:cubicBezTo>
                      <a:pt x="14" y="61"/>
                      <a:pt x="14" y="61"/>
                      <a:pt x="14" y="61"/>
                    </a:cubicBezTo>
                    <a:cubicBezTo>
                      <a:pt x="15" y="61"/>
                      <a:pt x="15" y="62"/>
                      <a:pt x="16" y="6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6" name="Freeform 249"/>
              <p:cNvSpPr>
                <a:spLocks/>
              </p:cNvSpPr>
              <p:nvPr/>
            </p:nvSpPr>
            <p:spPr bwMode="auto">
              <a:xfrm>
                <a:off x="5526" y="2511"/>
                <a:ext cx="88" cy="37"/>
              </a:xfrm>
              <a:custGeom>
                <a:avLst/>
                <a:gdLst>
                  <a:gd name="T0" fmla="*/ 0 w 37"/>
                  <a:gd name="T1" fmla="*/ 2 h 16"/>
                  <a:gd name="T2" fmla="*/ 0 w 37"/>
                  <a:gd name="T3" fmla="*/ 2 h 16"/>
                  <a:gd name="T4" fmla="*/ 1 w 37"/>
                  <a:gd name="T5" fmla="*/ 0 h 16"/>
                  <a:gd name="T6" fmla="*/ 1 w 37"/>
                  <a:gd name="T7" fmla="*/ 0 h 16"/>
                  <a:gd name="T8" fmla="*/ 3 w 37"/>
                  <a:gd name="T9" fmla="*/ 1 h 16"/>
                  <a:gd name="T10" fmla="*/ 3 w 37"/>
                  <a:gd name="T11" fmla="*/ 1 h 16"/>
                  <a:gd name="T12" fmla="*/ 7 w 37"/>
                  <a:gd name="T13" fmla="*/ 7 h 16"/>
                  <a:gd name="T14" fmla="*/ 7 w 37"/>
                  <a:gd name="T15" fmla="*/ 7 h 16"/>
                  <a:gd name="T16" fmla="*/ 21 w 37"/>
                  <a:gd name="T17" fmla="*/ 13 h 16"/>
                  <a:gd name="T18" fmla="*/ 21 w 37"/>
                  <a:gd name="T19" fmla="*/ 13 h 16"/>
                  <a:gd name="T20" fmla="*/ 34 w 37"/>
                  <a:gd name="T21" fmla="*/ 9 h 16"/>
                  <a:gd name="T22" fmla="*/ 34 w 37"/>
                  <a:gd name="T23" fmla="*/ 9 h 16"/>
                  <a:gd name="T24" fmla="*/ 37 w 37"/>
                  <a:gd name="T25" fmla="*/ 10 h 16"/>
                  <a:gd name="T26" fmla="*/ 37 w 37"/>
                  <a:gd name="T27" fmla="*/ 10 h 16"/>
                  <a:gd name="T28" fmla="*/ 36 w 37"/>
                  <a:gd name="T29" fmla="*/ 12 h 16"/>
                  <a:gd name="T30" fmla="*/ 36 w 37"/>
                  <a:gd name="T31" fmla="*/ 12 h 16"/>
                  <a:gd name="T32" fmla="*/ 21 w 37"/>
                  <a:gd name="T33" fmla="*/ 16 h 16"/>
                  <a:gd name="T34" fmla="*/ 21 w 37"/>
                  <a:gd name="T35" fmla="*/ 16 h 16"/>
                  <a:gd name="T36" fmla="*/ 0 w 37"/>
                  <a:gd name="T37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7" h="16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2" y="0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4" y="4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10" y="10"/>
                      <a:pt x="15" y="13"/>
                      <a:pt x="21" y="13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25" y="13"/>
                      <a:pt x="29" y="12"/>
                      <a:pt x="34" y="9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5" y="9"/>
                      <a:pt x="36" y="9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1"/>
                      <a:pt x="37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0" y="15"/>
                      <a:pt x="26" y="16"/>
                      <a:pt x="21" y="16"/>
                    </a:cubicBezTo>
                    <a:cubicBezTo>
                      <a:pt x="21" y="16"/>
                      <a:pt x="21" y="16"/>
                      <a:pt x="21" y="16"/>
                    </a:cubicBezTo>
                    <a:cubicBezTo>
                      <a:pt x="6" y="16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7" name="Freeform 250"/>
              <p:cNvSpPr>
                <a:spLocks/>
              </p:cNvSpPr>
              <p:nvPr/>
            </p:nvSpPr>
            <p:spPr bwMode="auto">
              <a:xfrm>
                <a:off x="5651" y="2501"/>
                <a:ext cx="34" cy="31"/>
              </a:xfrm>
              <a:custGeom>
                <a:avLst/>
                <a:gdLst>
                  <a:gd name="T0" fmla="*/ 14 w 14"/>
                  <a:gd name="T1" fmla="*/ 6 h 13"/>
                  <a:gd name="T2" fmla="*/ 7 w 14"/>
                  <a:gd name="T3" fmla="*/ 13 h 13"/>
                  <a:gd name="T4" fmla="*/ 0 w 14"/>
                  <a:gd name="T5" fmla="*/ 6 h 13"/>
                  <a:gd name="T6" fmla="*/ 7 w 14"/>
                  <a:gd name="T7" fmla="*/ 0 h 13"/>
                  <a:gd name="T8" fmla="*/ 14 w 14"/>
                  <a:gd name="T9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3">
                    <a:moveTo>
                      <a:pt x="14" y="6"/>
                    </a:moveTo>
                    <a:cubicBezTo>
                      <a:pt x="13" y="10"/>
                      <a:pt x="10" y="13"/>
                      <a:pt x="7" y="13"/>
                    </a:cubicBezTo>
                    <a:cubicBezTo>
                      <a:pt x="3" y="13"/>
                      <a:pt x="0" y="10"/>
                      <a:pt x="0" y="6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1" y="0"/>
                      <a:pt x="14" y="3"/>
                      <a:pt x="14" y="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8" name="Freeform 251"/>
              <p:cNvSpPr>
                <a:spLocks/>
              </p:cNvSpPr>
              <p:nvPr/>
            </p:nvSpPr>
            <p:spPr bwMode="auto">
              <a:xfrm>
                <a:off x="5483" y="2454"/>
                <a:ext cx="31" cy="30"/>
              </a:xfrm>
              <a:custGeom>
                <a:avLst/>
                <a:gdLst>
                  <a:gd name="T0" fmla="*/ 13 w 13"/>
                  <a:gd name="T1" fmla="*/ 7 h 13"/>
                  <a:gd name="T2" fmla="*/ 7 w 13"/>
                  <a:gd name="T3" fmla="*/ 13 h 13"/>
                  <a:gd name="T4" fmla="*/ 0 w 13"/>
                  <a:gd name="T5" fmla="*/ 6 h 13"/>
                  <a:gd name="T6" fmla="*/ 7 w 13"/>
                  <a:gd name="T7" fmla="*/ 0 h 13"/>
                  <a:gd name="T8" fmla="*/ 13 w 13"/>
                  <a:gd name="T9" fmla="*/ 7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3">
                    <a:moveTo>
                      <a:pt x="13" y="7"/>
                    </a:moveTo>
                    <a:cubicBezTo>
                      <a:pt x="13" y="10"/>
                      <a:pt x="10" y="13"/>
                      <a:pt x="7" y="13"/>
                    </a:cubicBezTo>
                    <a:cubicBezTo>
                      <a:pt x="3" y="13"/>
                      <a:pt x="0" y="10"/>
                      <a:pt x="0" y="6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1" y="0"/>
                      <a:pt x="13" y="3"/>
                      <a:pt x="13" y="7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9" name="Freeform 252"/>
              <p:cNvSpPr>
                <a:spLocks/>
              </p:cNvSpPr>
              <p:nvPr/>
            </p:nvSpPr>
            <p:spPr bwMode="auto">
              <a:xfrm>
                <a:off x="5642" y="2537"/>
                <a:ext cx="64" cy="40"/>
              </a:xfrm>
              <a:custGeom>
                <a:avLst/>
                <a:gdLst>
                  <a:gd name="T0" fmla="*/ 27 w 27"/>
                  <a:gd name="T1" fmla="*/ 7 h 17"/>
                  <a:gd name="T2" fmla="*/ 14 w 27"/>
                  <a:gd name="T3" fmla="*/ 16 h 17"/>
                  <a:gd name="T4" fmla="*/ 0 w 27"/>
                  <a:gd name="T5" fmla="*/ 9 h 17"/>
                  <a:gd name="T6" fmla="*/ 13 w 27"/>
                  <a:gd name="T7" fmla="*/ 0 h 17"/>
                  <a:gd name="T8" fmla="*/ 27 w 27"/>
                  <a:gd name="T9" fmla="*/ 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17">
                    <a:moveTo>
                      <a:pt x="27" y="7"/>
                    </a:moveTo>
                    <a:cubicBezTo>
                      <a:pt x="27" y="12"/>
                      <a:pt x="22" y="16"/>
                      <a:pt x="14" y="16"/>
                    </a:cubicBezTo>
                    <a:cubicBezTo>
                      <a:pt x="7" y="17"/>
                      <a:pt x="0" y="14"/>
                      <a:pt x="0" y="9"/>
                    </a:cubicBezTo>
                    <a:cubicBezTo>
                      <a:pt x="0" y="5"/>
                      <a:pt x="6" y="1"/>
                      <a:pt x="13" y="0"/>
                    </a:cubicBezTo>
                    <a:cubicBezTo>
                      <a:pt x="21" y="0"/>
                      <a:pt x="27" y="3"/>
                      <a:pt x="27" y="7"/>
                    </a:cubicBezTo>
                    <a:close/>
                  </a:path>
                </a:pathLst>
              </a:custGeom>
              <a:solidFill>
                <a:srgbClr val="FFB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0" name="Freeform 253"/>
              <p:cNvSpPr>
                <a:spLocks/>
              </p:cNvSpPr>
              <p:nvPr/>
            </p:nvSpPr>
            <p:spPr bwMode="auto">
              <a:xfrm>
                <a:off x="5434" y="2470"/>
                <a:ext cx="66" cy="50"/>
              </a:xfrm>
              <a:custGeom>
                <a:avLst/>
                <a:gdLst>
                  <a:gd name="T0" fmla="*/ 26 w 28"/>
                  <a:gd name="T1" fmla="*/ 17 h 21"/>
                  <a:gd name="T2" fmla="*/ 10 w 28"/>
                  <a:gd name="T3" fmla="*/ 17 h 21"/>
                  <a:gd name="T4" fmla="*/ 2 w 28"/>
                  <a:gd name="T5" fmla="*/ 4 h 21"/>
                  <a:gd name="T6" fmla="*/ 18 w 28"/>
                  <a:gd name="T7" fmla="*/ 3 h 21"/>
                  <a:gd name="T8" fmla="*/ 26 w 28"/>
                  <a:gd name="T9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1">
                    <a:moveTo>
                      <a:pt x="26" y="17"/>
                    </a:moveTo>
                    <a:cubicBezTo>
                      <a:pt x="24" y="20"/>
                      <a:pt x="17" y="21"/>
                      <a:pt x="10" y="17"/>
                    </a:cubicBezTo>
                    <a:cubicBezTo>
                      <a:pt x="4" y="14"/>
                      <a:pt x="0" y="7"/>
                      <a:pt x="2" y="4"/>
                    </a:cubicBezTo>
                    <a:cubicBezTo>
                      <a:pt x="4" y="0"/>
                      <a:pt x="11" y="0"/>
                      <a:pt x="18" y="3"/>
                    </a:cubicBezTo>
                    <a:cubicBezTo>
                      <a:pt x="24" y="7"/>
                      <a:pt x="28" y="13"/>
                      <a:pt x="26" y="17"/>
                    </a:cubicBezTo>
                    <a:close/>
                  </a:path>
                </a:pathLst>
              </a:custGeom>
              <a:solidFill>
                <a:srgbClr val="FFB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1" name="Oval 254"/>
              <p:cNvSpPr>
                <a:spLocks noChangeArrowheads="1"/>
              </p:cNvSpPr>
              <p:nvPr/>
            </p:nvSpPr>
            <p:spPr bwMode="auto">
              <a:xfrm>
                <a:off x="5618" y="2598"/>
                <a:ext cx="31" cy="3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2" name="Oval 255"/>
              <p:cNvSpPr>
                <a:spLocks noChangeArrowheads="1"/>
              </p:cNvSpPr>
              <p:nvPr/>
            </p:nvSpPr>
            <p:spPr bwMode="auto">
              <a:xfrm>
                <a:off x="5524" y="2610"/>
                <a:ext cx="28" cy="2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3" name="Oval 256"/>
              <p:cNvSpPr>
                <a:spLocks noChangeArrowheads="1"/>
              </p:cNvSpPr>
              <p:nvPr/>
            </p:nvSpPr>
            <p:spPr bwMode="auto">
              <a:xfrm>
                <a:off x="5576" y="2643"/>
                <a:ext cx="28" cy="3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4" name="Oval 257"/>
              <p:cNvSpPr>
                <a:spLocks noChangeArrowheads="1"/>
              </p:cNvSpPr>
              <p:nvPr/>
            </p:nvSpPr>
            <p:spPr bwMode="auto">
              <a:xfrm>
                <a:off x="5628" y="2691"/>
                <a:ext cx="31" cy="3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5" name="Oval 258"/>
              <p:cNvSpPr>
                <a:spLocks noChangeArrowheads="1"/>
              </p:cNvSpPr>
              <p:nvPr/>
            </p:nvSpPr>
            <p:spPr bwMode="auto">
              <a:xfrm>
                <a:off x="5576" y="2731"/>
                <a:ext cx="28" cy="3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6" name="Oval 259"/>
              <p:cNvSpPr>
                <a:spLocks noChangeArrowheads="1"/>
              </p:cNvSpPr>
              <p:nvPr/>
            </p:nvSpPr>
            <p:spPr bwMode="auto">
              <a:xfrm>
                <a:off x="5519" y="2700"/>
                <a:ext cx="31" cy="2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7" name="Freeform 260"/>
              <p:cNvSpPr>
                <a:spLocks/>
              </p:cNvSpPr>
              <p:nvPr/>
            </p:nvSpPr>
            <p:spPr bwMode="auto">
              <a:xfrm>
                <a:off x="5535" y="2226"/>
                <a:ext cx="31" cy="109"/>
              </a:xfrm>
              <a:custGeom>
                <a:avLst/>
                <a:gdLst>
                  <a:gd name="T0" fmla="*/ 11 w 13"/>
                  <a:gd name="T1" fmla="*/ 46 h 46"/>
                  <a:gd name="T2" fmla="*/ 0 w 13"/>
                  <a:gd name="T3" fmla="*/ 11 h 46"/>
                  <a:gd name="T4" fmla="*/ 0 w 13"/>
                  <a:gd name="T5" fmla="*/ 11 h 46"/>
                  <a:gd name="T6" fmla="*/ 0 w 13"/>
                  <a:gd name="T7" fmla="*/ 2 h 46"/>
                  <a:gd name="T8" fmla="*/ 0 w 13"/>
                  <a:gd name="T9" fmla="*/ 2 h 46"/>
                  <a:gd name="T10" fmla="*/ 2 w 13"/>
                  <a:gd name="T11" fmla="*/ 0 h 46"/>
                  <a:gd name="T12" fmla="*/ 2 w 13"/>
                  <a:gd name="T13" fmla="*/ 0 h 46"/>
                  <a:gd name="T14" fmla="*/ 3 w 13"/>
                  <a:gd name="T15" fmla="*/ 2 h 46"/>
                  <a:gd name="T16" fmla="*/ 3 w 13"/>
                  <a:gd name="T17" fmla="*/ 2 h 46"/>
                  <a:gd name="T18" fmla="*/ 3 w 13"/>
                  <a:gd name="T19" fmla="*/ 11 h 46"/>
                  <a:gd name="T20" fmla="*/ 3 w 13"/>
                  <a:gd name="T21" fmla="*/ 11 h 46"/>
                  <a:gd name="T22" fmla="*/ 8 w 13"/>
                  <a:gd name="T23" fmla="*/ 35 h 46"/>
                  <a:gd name="T24" fmla="*/ 8 w 13"/>
                  <a:gd name="T25" fmla="*/ 35 h 46"/>
                  <a:gd name="T26" fmla="*/ 13 w 13"/>
                  <a:gd name="T27" fmla="*/ 44 h 46"/>
                  <a:gd name="T28" fmla="*/ 13 w 13"/>
                  <a:gd name="T29" fmla="*/ 44 h 46"/>
                  <a:gd name="T30" fmla="*/ 13 w 13"/>
                  <a:gd name="T31" fmla="*/ 44 h 46"/>
                  <a:gd name="T32" fmla="*/ 13 w 13"/>
                  <a:gd name="T33" fmla="*/ 46 h 46"/>
                  <a:gd name="T34" fmla="*/ 13 w 13"/>
                  <a:gd name="T35" fmla="*/ 46 h 46"/>
                  <a:gd name="T36" fmla="*/ 12 w 13"/>
                  <a:gd name="T37" fmla="*/ 46 h 46"/>
                  <a:gd name="T38" fmla="*/ 12 w 13"/>
                  <a:gd name="T39" fmla="*/ 46 h 46"/>
                  <a:gd name="T40" fmla="*/ 11 w 13"/>
                  <a:gd name="T41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" h="46">
                    <a:moveTo>
                      <a:pt x="11" y="46"/>
                    </a:moveTo>
                    <a:cubicBezTo>
                      <a:pt x="11" y="45"/>
                      <a:pt x="0" y="32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8"/>
                      <a:pt x="0" y="5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3" y="1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5"/>
                      <a:pt x="3" y="8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21"/>
                      <a:pt x="5" y="29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10" y="41"/>
                      <a:pt x="13" y="44"/>
                      <a:pt x="13" y="44"/>
                    </a:cubicBezTo>
                    <a:cubicBezTo>
                      <a:pt x="13" y="44"/>
                      <a:pt x="13" y="44"/>
                      <a:pt x="13" y="44"/>
                    </a:cubicBezTo>
                    <a:cubicBezTo>
                      <a:pt x="13" y="44"/>
                      <a:pt x="13" y="44"/>
                      <a:pt x="13" y="44"/>
                    </a:cubicBezTo>
                    <a:cubicBezTo>
                      <a:pt x="13" y="44"/>
                      <a:pt x="13" y="45"/>
                      <a:pt x="13" y="46"/>
                    </a:cubicBezTo>
                    <a:cubicBezTo>
                      <a:pt x="13" y="46"/>
                      <a:pt x="13" y="46"/>
                      <a:pt x="13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1" y="46"/>
                      <a:pt x="11" y="46"/>
                      <a:pt x="11" y="4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8" name="Freeform 261"/>
              <p:cNvSpPr>
                <a:spLocks/>
              </p:cNvSpPr>
              <p:nvPr/>
            </p:nvSpPr>
            <p:spPr bwMode="auto">
              <a:xfrm>
                <a:off x="5372" y="2016"/>
                <a:ext cx="466" cy="312"/>
              </a:xfrm>
              <a:custGeom>
                <a:avLst/>
                <a:gdLst>
                  <a:gd name="T0" fmla="*/ 35 w 197"/>
                  <a:gd name="T1" fmla="*/ 7 h 132"/>
                  <a:gd name="T2" fmla="*/ 82 w 197"/>
                  <a:gd name="T3" fmla="*/ 15 h 132"/>
                  <a:gd name="T4" fmla="*/ 107 w 197"/>
                  <a:gd name="T5" fmla="*/ 22 h 132"/>
                  <a:gd name="T6" fmla="*/ 122 w 197"/>
                  <a:gd name="T7" fmla="*/ 11 h 132"/>
                  <a:gd name="T8" fmla="*/ 162 w 197"/>
                  <a:gd name="T9" fmla="*/ 7 h 132"/>
                  <a:gd name="T10" fmla="*/ 99 w 197"/>
                  <a:gd name="T11" fmla="*/ 132 h 132"/>
                  <a:gd name="T12" fmla="*/ 99 w 197"/>
                  <a:gd name="T13" fmla="*/ 132 h 132"/>
                  <a:gd name="T14" fmla="*/ 99 w 197"/>
                  <a:gd name="T15" fmla="*/ 132 h 132"/>
                  <a:gd name="T16" fmla="*/ 35 w 197"/>
                  <a:gd name="T17" fmla="*/ 7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7" h="132">
                    <a:moveTo>
                      <a:pt x="35" y="7"/>
                    </a:moveTo>
                    <a:cubicBezTo>
                      <a:pt x="50" y="0"/>
                      <a:pt x="67" y="2"/>
                      <a:pt x="82" y="15"/>
                    </a:cubicBezTo>
                    <a:cubicBezTo>
                      <a:pt x="89" y="21"/>
                      <a:pt x="97" y="27"/>
                      <a:pt x="107" y="22"/>
                    </a:cubicBezTo>
                    <a:cubicBezTo>
                      <a:pt x="114" y="19"/>
                      <a:pt x="117" y="15"/>
                      <a:pt x="122" y="11"/>
                    </a:cubicBezTo>
                    <a:cubicBezTo>
                      <a:pt x="134" y="2"/>
                      <a:pt x="149" y="1"/>
                      <a:pt x="162" y="7"/>
                    </a:cubicBezTo>
                    <a:cubicBezTo>
                      <a:pt x="197" y="24"/>
                      <a:pt x="196" y="95"/>
                      <a:pt x="99" y="132"/>
                    </a:cubicBezTo>
                    <a:cubicBezTo>
                      <a:pt x="99" y="132"/>
                      <a:pt x="99" y="132"/>
                      <a:pt x="99" y="132"/>
                    </a:cubicBezTo>
                    <a:cubicBezTo>
                      <a:pt x="99" y="132"/>
                      <a:pt x="99" y="132"/>
                      <a:pt x="99" y="132"/>
                    </a:cubicBezTo>
                    <a:cubicBezTo>
                      <a:pt x="0" y="94"/>
                      <a:pt x="4" y="23"/>
                      <a:pt x="35" y="7"/>
                    </a:cubicBezTo>
                    <a:close/>
                  </a:path>
                </a:pathLst>
              </a:custGeom>
              <a:solidFill>
                <a:srgbClr val="FE57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9" name="Freeform 262"/>
              <p:cNvSpPr>
                <a:spLocks noEditPoints="1"/>
              </p:cNvSpPr>
              <p:nvPr/>
            </p:nvSpPr>
            <p:spPr bwMode="auto">
              <a:xfrm>
                <a:off x="5405" y="2018"/>
                <a:ext cx="403" cy="315"/>
              </a:xfrm>
              <a:custGeom>
                <a:avLst/>
                <a:gdLst>
                  <a:gd name="T0" fmla="*/ 84 w 170"/>
                  <a:gd name="T1" fmla="*/ 133 h 133"/>
                  <a:gd name="T2" fmla="*/ 0 w 170"/>
                  <a:gd name="T3" fmla="*/ 43 h 133"/>
                  <a:gd name="T4" fmla="*/ 0 w 170"/>
                  <a:gd name="T5" fmla="*/ 43 h 133"/>
                  <a:gd name="T6" fmla="*/ 21 w 170"/>
                  <a:gd name="T7" fmla="*/ 5 h 133"/>
                  <a:gd name="T8" fmla="*/ 21 w 170"/>
                  <a:gd name="T9" fmla="*/ 5 h 133"/>
                  <a:gd name="T10" fmla="*/ 39 w 170"/>
                  <a:gd name="T11" fmla="*/ 0 h 133"/>
                  <a:gd name="T12" fmla="*/ 39 w 170"/>
                  <a:gd name="T13" fmla="*/ 0 h 133"/>
                  <a:gd name="T14" fmla="*/ 69 w 170"/>
                  <a:gd name="T15" fmla="*/ 13 h 133"/>
                  <a:gd name="T16" fmla="*/ 69 w 170"/>
                  <a:gd name="T17" fmla="*/ 13 h 133"/>
                  <a:gd name="T18" fmla="*/ 86 w 170"/>
                  <a:gd name="T19" fmla="*/ 21 h 133"/>
                  <a:gd name="T20" fmla="*/ 86 w 170"/>
                  <a:gd name="T21" fmla="*/ 21 h 133"/>
                  <a:gd name="T22" fmla="*/ 92 w 170"/>
                  <a:gd name="T23" fmla="*/ 20 h 133"/>
                  <a:gd name="T24" fmla="*/ 92 w 170"/>
                  <a:gd name="T25" fmla="*/ 20 h 133"/>
                  <a:gd name="T26" fmla="*/ 108 w 170"/>
                  <a:gd name="T27" fmla="*/ 9 h 133"/>
                  <a:gd name="T28" fmla="*/ 108 w 170"/>
                  <a:gd name="T29" fmla="*/ 9 h 133"/>
                  <a:gd name="T30" fmla="*/ 131 w 170"/>
                  <a:gd name="T31" fmla="*/ 0 h 133"/>
                  <a:gd name="T32" fmla="*/ 131 w 170"/>
                  <a:gd name="T33" fmla="*/ 0 h 133"/>
                  <a:gd name="T34" fmla="*/ 149 w 170"/>
                  <a:gd name="T35" fmla="*/ 5 h 133"/>
                  <a:gd name="T36" fmla="*/ 149 w 170"/>
                  <a:gd name="T37" fmla="*/ 5 h 133"/>
                  <a:gd name="T38" fmla="*/ 170 w 170"/>
                  <a:gd name="T39" fmla="*/ 43 h 133"/>
                  <a:gd name="T40" fmla="*/ 170 w 170"/>
                  <a:gd name="T41" fmla="*/ 43 h 133"/>
                  <a:gd name="T42" fmla="*/ 85 w 170"/>
                  <a:gd name="T43" fmla="*/ 133 h 133"/>
                  <a:gd name="T44" fmla="*/ 85 w 170"/>
                  <a:gd name="T45" fmla="*/ 133 h 133"/>
                  <a:gd name="T46" fmla="*/ 85 w 170"/>
                  <a:gd name="T47" fmla="*/ 133 h 133"/>
                  <a:gd name="T48" fmla="*/ 85 w 170"/>
                  <a:gd name="T49" fmla="*/ 133 h 133"/>
                  <a:gd name="T50" fmla="*/ 84 w 170"/>
                  <a:gd name="T51" fmla="*/ 133 h 133"/>
                  <a:gd name="T52" fmla="*/ 3 w 170"/>
                  <a:gd name="T53" fmla="*/ 43 h 133"/>
                  <a:gd name="T54" fmla="*/ 85 w 170"/>
                  <a:gd name="T55" fmla="*/ 130 h 133"/>
                  <a:gd name="T56" fmla="*/ 85 w 170"/>
                  <a:gd name="T57" fmla="*/ 130 h 133"/>
                  <a:gd name="T58" fmla="*/ 167 w 170"/>
                  <a:gd name="T59" fmla="*/ 43 h 133"/>
                  <a:gd name="T60" fmla="*/ 167 w 170"/>
                  <a:gd name="T61" fmla="*/ 43 h 133"/>
                  <a:gd name="T62" fmla="*/ 147 w 170"/>
                  <a:gd name="T63" fmla="*/ 7 h 133"/>
                  <a:gd name="T64" fmla="*/ 147 w 170"/>
                  <a:gd name="T65" fmla="*/ 7 h 133"/>
                  <a:gd name="T66" fmla="*/ 131 w 170"/>
                  <a:gd name="T67" fmla="*/ 4 h 133"/>
                  <a:gd name="T68" fmla="*/ 131 w 170"/>
                  <a:gd name="T69" fmla="*/ 4 h 133"/>
                  <a:gd name="T70" fmla="*/ 109 w 170"/>
                  <a:gd name="T71" fmla="*/ 11 h 133"/>
                  <a:gd name="T72" fmla="*/ 109 w 170"/>
                  <a:gd name="T73" fmla="*/ 11 h 133"/>
                  <a:gd name="T74" fmla="*/ 94 w 170"/>
                  <a:gd name="T75" fmla="*/ 22 h 133"/>
                  <a:gd name="T76" fmla="*/ 94 w 170"/>
                  <a:gd name="T77" fmla="*/ 22 h 133"/>
                  <a:gd name="T78" fmla="*/ 86 w 170"/>
                  <a:gd name="T79" fmla="*/ 24 h 133"/>
                  <a:gd name="T80" fmla="*/ 86 w 170"/>
                  <a:gd name="T81" fmla="*/ 24 h 133"/>
                  <a:gd name="T82" fmla="*/ 67 w 170"/>
                  <a:gd name="T83" fmla="*/ 15 h 133"/>
                  <a:gd name="T84" fmla="*/ 67 w 170"/>
                  <a:gd name="T85" fmla="*/ 15 h 133"/>
                  <a:gd name="T86" fmla="*/ 39 w 170"/>
                  <a:gd name="T87" fmla="*/ 3 h 133"/>
                  <a:gd name="T88" fmla="*/ 39 w 170"/>
                  <a:gd name="T89" fmla="*/ 3 h 133"/>
                  <a:gd name="T90" fmla="*/ 22 w 170"/>
                  <a:gd name="T91" fmla="*/ 7 h 133"/>
                  <a:gd name="T92" fmla="*/ 22 w 170"/>
                  <a:gd name="T93" fmla="*/ 7 h 133"/>
                  <a:gd name="T94" fmla="*/ 3 w 170"/>
                  <a:gd name="T95" fmla="*/ 4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70" h="133">
                    <a:moveTo>
                      <a:pt x="84" y="133"/>
                    </a:moveTo>
                    <a:cubicBezTo>
                      <a:pt x="22" y="109"/>
                      <a:pt x="0" y="72"/>
                      <a:pt x="0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25"/>
                      <a:pt x="8" y="11"/>
                      <a:pt x="21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6" y="2"/>
                      <a:pt x="32" y="0"/>
                      <a:pt x="3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9" y="0"/>
                      <a:pt x="60" y="4"/>
                      <a:pt x="69" y="13"/>
                    </a:cubicBezTo>
                    <a:cubicBezTo>
                      <a:pt x="69" y="13"/>
                      <a:pt x="69" y="13"/>
                      <a:pt x="69" y="13"/>
                    </a:cubicBezTo>
                    <a:cubicBezTo>
                      <a:pt x="74" y="17"/>
                      <a:pt x="80" y="21"/>
                      <a:pt x="86" y="21"/>
                    </a:cubicBezTo>
                    <a:cubicBezTo>
                      <a:pt x="86" y="21"/>
                      <a:pt x="86" y="21"/>
                      <a:pt x="86" y="21"/>
                    </a:cubicBezTo>
                    <a:cubicBezTo>
                      <a:pt x="88" y="21"/>
                      <a:pt x="90" y="21"/>
                      <a:pt x="92" y="20"/>
                    </a:cubicBezTo>
                    <a:cubicBezTo>
                      <a:pt x="92" y="20"/>
                      <a:pt x="92" y="20"/>
                      <a:pt x="92" y="20"/>
                    </a:cubicBezTo>
                    <a:cubicBezTo>
                      <a:pt x="99" y="17"/>
                      <a:pt x="101" y="13"/>
                      <a:pt x="108" y="9"/>
                    </a:cubicBezTo>
                    <a:cubicBezTo>
                      <a:pt x="108" y="9"/>
                      <a:pt x="108" y="9"/>
                      <a:pt x="108" y="9"/>
                    </a:cubicBezTo>
                    <a:cubicBezTo>
                      <a:pt x="115" y="3"/>
                      <a:pt x="123" y="0"/>
                      <a:pt x="131" y="0"/>
                    </a:cubicBezTo>
                    <a:cubicBezTo>
                      <a:pt x="131" y="0"/>
                      <a:pt x="131" y="0"/>
                      <a:pt x="131" y="0"/>
                    </a:cubicBezTo>
                    <a:cubicBezTo>
                      <a:pt x="137" y="0"/>
                      <a:pt x="143" y="2"/>
                      <a:pt x="149" y="5"/>
                    </a:cubicBezTo>
                    <a:cubicBezTo>
                      <a:pt x="149" y="5"/>
                      <a:pt x="149" y="5"/>
                      <a:pt x="149" y="5"/>
                    </a:cubicBezTo>
                    <a:cubicBezTo>
                      <a:pt x="162" y="11"/>
                      <a:pt x="170" y="26"/>
                      <a:pt x="170" y="43"/>
                    </a:cubicBezTo>
                    <a:cubicBezTo>
                      <a:pt x="170" y="43"/>
                      <a:pt x="170" y="43"/>
                      <a:pt x="170" y="43"/>
                    </a:cubicBezTo>
                    <a:cubicBezTo>
                      <a:pt x="170" y="72"/>
                      <a:pt x="147" y="109"/>
                      <a:pt x="85" y="133"/>
                    </a:cubicBezTo>
                    <a:cubicBezTo>
                      <a:pt x="85" y="133"/>
                      <a:pt x="85" y="133"/>
                      <a:pt x="85" y="133"/>
                    </a:cubicBezTo>
                    <a:cubicBezTo>
                      <a:pt x="85" y="133"/>
                      <a:pt x="85" y="133"/>
                      <a:pt x="85" y="133"/>
                    </a:cubicBezTo>
                    <a:cubicBezTo>
                      <a:pt x="85" y="133"/>
                      <a:pt x="85" y="133"/>
                      <a:pt x="85" y="133"/>
                    </a:cubicBezTo>
                    <a:cubicBezTo>
                      <a:pt x="85" y="133"/>
                      <a:pt x="84" y="133"/>
                      <a:pt x="84" y="133"/>
                    </a:cubicBezTo>
                    <a:close/>
                    <a:moveTo>
                      <a:pt x="3" y="43"/>
                    </a:moveTo>
                    <a:cubicBezTo>
                      <a:pt x="3" y="70"/>
                      <a:pt x="24" y="106"/>
                      <a:pt x="85" y="130"/>
                    </a:cubicBezTo>
                    <a:cubicBezTo>
                      <a:pt x="85" y="130"/>
                      <a:pt x="85" y="130"/>
                      <a:pt x="85" y="130"/>
                    </a:cubicBezTo>
                    <a:cubicBezTo>
                      <a:pt x="145" y="107"/>
                      <a:pt x="167" y="70"/>
                      <a:pt x="167" y="43"/>
                    </a:cubicBezTo>
                    <a:cubicBezTo>
                      <a:pt x="167" y="43"/>
                      <a:pt x="167" y="43"/>
                      <a:pt x="167" y="43"/>
                    </a:cubicBezTo>
                    <a:cubicBezTo>
                      <a:pt x="167" y="26"/>
                      <a:pt x="160" y="13"/>
                      <a:pt x="147" y="7"/>
                    </a:cubicBezTo>
                    <a:cubicBezTo>
                      <a:pt x="147" y="7"/>
                      <a:pt x="147" y="7"/>
                      <a:pt x="147" y="7"/>
                    </a:cubicBezTo>
                    <a:cubicBezTo>
                      <a:pt x="142" y="5"/>
                      <a:pt x="136" y="4"/>
                      <a:pt x="131" y="4"/>
                    </a:cubicBezTo>
                    <a:cubicBezTo>
                      <a:pt x="131" y="4"/>
                      <a:pt x="131" y="4"/>
                      <a:pt x="131" y="4"/>
                    </a:cubicBezTo>
                    <a:cubicBezTo>
                      <a:pt x="123" y="4"/>
                      <a:pt x="116" y="6"/>
                      <a:pt x="109" y="11"/>
                    </a:cubicBezTo>
                    <a:cubicBezTo>
                      <a:pt x="109" y="11"/>
                      <a:pt x="109" y="11"/>
                      <a:pt x="109" y="11"/>
                    </a:cubicBezTo>
                    <a:cubicBezTo>
                      <a:pt x="104" y="15"/>
                      <a:pt x="101" y="19"/>
                      <a:pt x="94" y="22"/>
                    </a:cubicBezTo>
                    <a:cubicBezTo>
                      <a:pt x="94" y="22"/>
                      <a:pt x="94" y="22"/>
                      <a:pt x="94" y="22"/>
                    </a:cubicBezTo>
                    <a:cubicBezTo>
                      <a:pt x="91" y="24"/>
                      <a:pt x="88" y="24"/>
                      <a:pt x="86" y="24"/>
                    </a:cubicBezTo>
                    <a:cubicBezTo>
                      <a:pt x="86" y="24"/>
                      <a:pt x="86" y="24"/>
                      <a:pt x="86" y="24"/>
                    </a:cubicBezTo>
                    <a:cubicBezTo>
                      <a:pt x="78" y="24"/>
                      <a:pt x="73" y="20"/>
                      <a:pt x="67" y="15"/>
                    </a:cubicBezTo>
                    <a:cubicBezTo>
                      <a:pt x="67" y="15"/>
                      <a:pt x="67" y="15"/>
                      <a:pt x="67" y="15"/>
                    </a:cubicBezTo>
                    <a:cubicBezTo>
                      <a:pt x="58" y="7"/>
                      <a:pt x="48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3" y="3"/>
                      <a:pt x="27" y="5"/>
                      <a:pt x="22" y="7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11" y="13"/>
                      <a:pt x="3" y="26"/>
                      <a:pt x="3" y="4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0" name="Freeform 263"/>
              <p:cNvSpPr>
                <a:spLocks/>
              </p:cNvSpPr>
              <p:nvPr/>
            </p:nvSpPr>
            <p:spPr bwMode="auto">
              <a:xfrm>
                <a:off x="5386" y="2127"/>
                <a:ext cx="112" cy="90"/>
              </a:xfrm>
              <a:custGeom>
                <a:avLst/>
                <a:gdLst>
                  <a:gd name="T0" fmla="*/ 23 w 47"/>
                  <a:gd name="T1" fmla="*/ 38 h 38"/>
                  <a:gd name="T2" fmla="*/ 26 w 47"/>
                  <a:gd name="T3" fmla="*/ 33 h 38"/>
                  <a:gd name="T4" fmla="*/ 44 w 47"/>
                  <a:gd name="T5" fmla="*/ 27 h 38"/>
                  <a:gd name="T6" fmla="*/ 32 w 47"/>
                  <a:gd name="T7" fmla="*/ 24 h 38"/>
                  <a:gd name="T8" fmla="*/ 37 w 47"/>
                  <a:gd name="T9" fmla="*/ 6 h 38"/>
                  <a:gd name="T10" fmla="*/ 27 w 47"/>
                  <a:gd name="T11" fmla="*/ 17 h 38"/>
                  <a:gd name="T12" fmla="*/ 22 w 47"/>
                  <a:gd name="T13" fmla="*/ 0 h 38"/>
                  <a:gd name="T14" fmla="*/ 20 w 47"/>
                  <a:gd name="T15" fmla="*/ 18 h 38"/>
                  <a:gd name="T16" fmla="*/ 7 w 47"/>
                  <a:gd name="T17" fmla="*/ 6 h 38"/>
                  <a:gd name="T18" fmla="*/ 12 w 47"/>
                  <a:gd name="T19" fmla="*/ 21 h 38"/>
                  <a:gd name="T20" fmla="*/ 1 w 47"/>
                  <a:gd name="T21" fmla="*/ 20 h 38"/>
                  <a:gd name="T22" fmla="*/ 15 w 47"/>
                  <a:gd name="T23" fmla="*/ 31 h 38"/>
                  <a:gd name="T24" fmla="*/ 14 w 47"/>
                  <a:gd name="T25" fmla="*/ 35 h 38"/>
                  <a:gd name="T26" fmla="*/ 23 w 47"/>
                  <a:gd name="T27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7" h="38">
                    <a:moveTo>
                      <a:pt x="23" y="38"/>
                    </a:moveTo>
                    <a:cubicBezTo>
                      <a:pt x="24" y="36"/>
                      <a:pt x="25" y="34"/>
                      <a:pt x="26" y="33"/>
                    </a:cubicBezTo>
                    <a:cubicBezTo>
                      <a:pt x="26" y="33"/>
                      <a:pt x="47" y="32"/>
                      <a:pt x="44" y="27"/>
                    </a:cubicBezTo>
                    <a:cubicBezTo>
                      <a:pt x="42" y="23"/>
                      <a:pt x="32" y="24"/>
                      <a:pt x="32" y="24"/>
                    </a:cubicBezTo>
                    <a:cubicBezTo>
                      <a:pt x="32" y="24"/>
                      <a:pt x="44" y="8"/>
                      <a:pt x="37" y="6"/>
                    </a:cubicBezTo>
                    <a:cubicBezTo>
                      <a:pt x="30" y="3"/>
                      <a:pt x="27" y="17"/>
                      <a:pt x="27" y="17"/>
                    </a:cubicBezTo>
                    <a:cubicBezTo>
                      <a:pt x="27" y="17"/>
                      <a:pt x="29" y="0"/>
                      <a:pt x="22" y="0"/>
                    </a:cubicBezTo>
                    <a:cubicBezTo>
                      <a:pt x="14" y="0"/>
                      <a:pt x="20" y="18"/>
                      <a:pt x="20" y="18"/>
                    </a:cubicBezTo>
                    <a:cubicBezTo>
                      <a:pt x="20" y="18"/>
                      <a:pt x="12" y="2"/>
                      <a:pt x="7" y="6"/>
                    </a:cubicBezTo>
                    <a:cubicBezTo>
                      <a:pt x="2" y="10"/>
                      <a:pt x="12" y="21"/>
                      <a:pt x="12" y="21"/>
                    </a:cubicBezTo>
                    <a:cubicBezTo>
                      <a:pt x="12" y="21"/>
                      <a:pt x="4" y="16"/>
                      <a:pt x="1" y="20"/>
                    </a:cubicBezTo>
                    <a:cubicBezTo>
                      <a:pt x="0" y="23"/>
                      <a:pt x="15" y="31"/>
                      <a:pt x="15" y="31"/>
                    </a:cubicBezTo>
                    <a:cubicBezTo>
                      <a:pt x="15" y="31"/>
                      <a:pt x="15" y="33"/>
                      <a:pt x="14" y="35"/>
                    </a:cubicBezTo>
                    <a:lnTo>
                      <a:pt x="23" y="38"/>
                    </a:lnTo>
                    <a:close/>
                  </a:path>
                </a:pathLst>
              </a:custGeom>
              <a:solidFill>
                <a:srgbClr val="FFDC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1" name="Freeform 264"/>
              <p:cNvSpPr>
                <a:spLocks noEditPoints="1"/>
              </p:cNvSpPr>
              <p:nvPr/>
            </p:nvSpPr>
            <p:spPr bwMode="auto">
              <a:xfrm>
                <a:off x="5386" y="2124"/>
                <a:ext cx="109" cy="95"/>
              </a:xfrm>
              <a:custGeom>
                <a:avLst/>
                <a:gdLst>
                  <a:gd name="T0" fmla="*/ 13 w 46"/>
                  <a:gd name="T1" fmla="*/ 36 h 40"/>
                  <a:gd name="T2" fmla="*/ 13 w 46"/>
                  <a:gd name="T3" fmla="*/ 32 h 40"/>
                  <a:gd name="T4" fmla="*/ 0 w 46"/>
                  <a:gd name="T5" fmla="*/ 22 h 40"/>
                  <a:gd name="T6" fmla="*/ 0 w 46"/>
                  <a:gd name="T7" fmla="*/ 20 h 40"/>
                  <a:gd name="T8" fmla="*/ 7 w 46"/>
                  <a:gd name="T9" fmla="*/ 18 h 40"/>
                  <a:gd name="T10" fmla="*/ 4 w 46"/>
                  <a:gd name="T11" fmla="*/ 10 h 40"/>
                  <a:gd name="T12" fmla="*/ 9 w 46"/>
                  <a:gd name="T13" fmla="*/ 5 h 40"/>
                  <a:gd name="T14" fmla="*/ 17 w 46"/>
                  <a:gd name="T15" fmla="*/ 11 h 40"/>
                  <a:gd name="T16" fmla="*/ 18 w 46"/>
                  <a:gd name="T17" fmla="*/ 2 h 40"/>
                  <a:gd name="T18" fmla="*/ 22 w 46"/>
                  <a:gd name="T19" fmla="*/ 0 h 40"/>
                  <a:gd name="T20" fmla="*/ 28 w 46"/>
                  <a:gd name="T21" fmla="*/ 5 h 40"/>
                  <a:gd name="T22" fmla="*/ 29 w 46"/>
                  <a:gd name="T23" fmla="*/ 9 h 40"/>
                  <a:gd name="T24" fmla="*/ 37 w 46"/>
                  <a:gd name="T25" fmla="*/ 5 h 40"/>
                  <a:gd name="T26" fmla="*/ 41 w 46"/>
                  <a:gd name="T27" fmla="*/ 10 h 40"/>
                  <a:gd name="T28" fmla="*/ 46 w 46"/>
                  <a:gd name="T29" fmla="*/ 28 h 40"/>
                  <a:gd name="T30" fmla="*/ 46 w 46"/>
                  <a:gd name="T31" fmla="*/ 29 h 40"/>
                  <a:gd name="T32" fmla="*/ 36 w 46"/>
                  <a:gd name="T33" fmla="*/ 35 h 40"/>
                  <a:gd name="T34" fmla="*/ 27 w 46"/>
                  <a:gd name="T35" fmla="*/ 36 h 40"/>
                  <a:gd name="T36" fmla="*/ 23 w 46"/>
                  <a:gd name="T37" fmla="*/ 40 h 40"/>
                  <a:gd name="T38" fmla="*/ 23 w 46"/>
                  <a:gd name="T39" fmla="*/ 39 h 40"/>
                  <a:gd name="T40" fmla="*/ 23 w 46"/>
                  <a:gd name="T41" fmla="*/ 37 h 40"/>
                  <a:gd name="T42" fmla="*/ 26 w 46"/>
                  <a:gd name="T43" fmla="*/ 33 h 40"/>
                  <a:gd name="T44" fmla="*/ 43 w 46"/>
                  <a:gd name="T45" fmla="*/ 29 h 40"/>
                  <a:gd name="T46" fmla="*/ 43 w 46"/>
                  <a:gd name="T47" fmla="*/ 29 h 40"/>
                  <a:gd name="T48" fmla="*/ 32 w 46"/>
                  <a:gd name="T49" fmla="*/ 26 h 40"/>
                  <a:gd name="T50" fmla="*/ 31 w 46"/>
                  <a:gd name="T51" fmla="*/ 26 h 40"/>
                  <a:gd name="T52" fmla="*/ 38 w 46"/>
                  <a:gd name="T53" fmla="*/ 10 h 40"/>
                  <a:gd name="T54" fmla="*/ 36 w 46"/>
                  <a:gd name="T55" fmla="*/ 8 h 40"/>
                  <a:gd name="T56" fmla="*/ 30 w 46"/>
                  <a:gd name="T57" fmla="*/ 13 h 40"/>
                  <a:gd name="T58" fmla="*/ 29 w 46"/>
                  <a:gd name="T59" fmla="*/ 18 h 40"/>
                  <a:gd name="T60" fmla="*/ 26 w 46"/>
                  <a:gd name="T61" fmla="*/ 18 h 40"/>
                  <a:gd name="T62" fmla="*/ 26 w 46"/>
                  <a:gd name="T63" fmla="*/ 13 h 40"/>
                  <a:gd name="T64" fmla="*/ 22 w 46"/>
                  <a:gd name="T65" fmla="*/ 3 h 40"/>
                  <a:gd name="T66" fmla="*/ 22 w 46"/>
                  <a:gd name="T67" fmla="*/ 3 h 40"/>
                  <a:gd name="T68" fmla="*/ 20 w 46"/>
                  <a:gd name="T69" fmla="*/ 7 h 40"/>
                  <a:gd name="T70" fmla="*/ 22 w 46"/>
                  <a:gd name="T71" fmla="*/ 19 h 40"/>
                  <a:gd name="T72" fmla="*/ 19 w 46"/>
                  <a:gd name="T73" fmla="*/ 20 h 40"/>
                  <a:gd name="T74" fmla="*/ 15 w 46"/>
                  <a:gd name="T75" fmla="*/ 14 h 40"/>
                  <a:gd name="T76" fmla="*/ 7 w 46"/>
                  <a:gd name="T77" fmla="*/ 8 h 40"/>
                  <a:gd name="T78" fmla="*/ 7 w 46"/>
                  <a:gd name="T79" fmla="*/ 10 h 40"/>
                  <a:gd name="T80" fmla="*/ 14 w 46"/>
                  <a:gd name="T81" fmla="*/ 21 h 40"/>
                  <a:gd name="T82" fmla="*/ 14 w 46"/>
                  <a:gd name="T83" fmla="*/ 23 h 40"/>
                  <a:gd name="T84" fmla="*/ 9 w 46"/>
                  <a:gd name="T85" fmla="*/ 22 h 40"/>
                  <a:gd name="T86" fmla="*/ 5 w 46"/>
                  <a:gd name="T87" fmla="*/ 21 h 40"/>
                  <a:gd name="T88" fmla="*/ 3 w 46"/>
                  <a:gd name="T89" fmla="*/ 22 h 40"/>
                  <a:gd name="T90" fmla="*/ 4 w 46"/>
                  <a:gd name="T91" fmla="*/ 23 h 40"/>
                  <a:gd name="T92" fmla="*/ 16 w 46"/>
                  <a:gd name="T93" fmla="*/ 30 h 40"/>
                  <a:gd name="T94" fmla="*/ 16 w 46"/>
                  <a:gd name="T95" fmla="*/ 32 h 40"/>
                  <a:gd name="T96" fmla="*/ 23 w 46"/>
                  <a:gd name="T97" fmla="*/ 37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6" h="40">
                    <a:moveTo>
                      <a:pt x="23" y="40"/>
                    </a:moveTo>
                    <a:cubicBezTo>
                      <a:pt x="14" y="38"/>
                      <a:pt x="14" y="38"/>
                      <a:pt x="14" y="38"/>
                    </a:cubicBezTo>
                    <a:cubicBezTo>
                      <a:pt x="13" y="38"/>
                      <a:pt x="12" y="37"/>
                      <a:pt x="13" y="3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5"/>
                      <a:pt x="13" y="33"/>
                      <a:pt x="13" y="32"/>
                    </a:cubicBezTo>
                    <a:cubicBezTo>
                      <a:pt x="13" y="32"/>
                      <a:pt x="13" y="32"/>
                      <a:pt x="13" y="32"/>
                    </a:cubicBezTo>
                    <a:cubicBezTo>
                      <a:pt x="11" y="31"/>
                      <a:pt x="6" y="28"/>
                      <a:pt x="2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1" y="24"/>
                      <a:pt x="0" y="23"/>
                      <a:pt x="0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1"/>
                      <a:pt x="0" y="21"/>
                      <a:pt x="0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1" y="19"/>
                      <a:pt x="3" y="18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6" y="18"/>
                      <a:pt x="7" y="18"/>
                      <a:pt x="7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6" y="16"/>
                      <a:pt x="4" y="13"/>
                      <a:pt x="4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8"/>
                      <a:pt x="4" y="7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5"/>
                      <a:pt x="8" y="5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12" y="5"/>
                      <a:pt x="15" y="8"/>
                      <a:pt x="17" y="11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7" y="10"/>
                      <a:pt x="17" y="8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5"/>
                      <a:pt x="17" y="4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8" y="1"/>
                      <a:pt x="20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5" y="0"/>
                      <a:pt x="27" y="2"/>
                      <a:pt x="28" y="5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8" y="6"/>
                      <a:pt x="29" y="8"/>
                      <a:pt x="29" y="9"/>
                    </a:cubicBezTo>
                    <a:cubicBezTo>
                      <a:pt x="29" y="9"/>
                      <a:pt x="29" y="9"/>
                      <a:pt x="29" y="9"/>
                    </a:cubicBezTo>
                    <a:cubicBezTo>
                      <a:pt x="30" y="7"/>
                      <a:pt x="32" y="5"/>
                      <a:pt x="35" y="5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6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40" y="6"/>
                      <a:pt x="41" y="8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0" y="15"/>
                      <a:pt x="37" y="20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8" y="23"/>
                      <a:pt x="43" y="24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31"/>
                      <a:pt x="44" y="32"/>
                      <a:pt x="42" y="33"/>
                    </a:cubicBezTo>
                    <a:cubicBezTo>
                      <a:pt x="42" y="33"/>
                      <a:pt x="42" y="33"/>
                      <a:pt x="42" y="33"/>
                    </a:cubicBezTo>
                    <a:cubicBezTo>
                      <a:pt x="40" y="34"/>
                      <a:pt x="38" y="34"/>
                      <a:pt x="36" y="35"/>
                    </a:cubicBezTo>
                    <a:cubicBezTo>
                      <a:pt x="36" y="35"/>
                      <a:pt x="36" y="35"/>
                      <a:pt x="36" y="35"/>
                    </a:cubicBezTo>
                    <a:cubicBezTo>
                      <a:pt x="32" y="35"/>
                      <a:pt x="28" y="36"/>
                      <a:pt x="27" y="36"/>
                    </a:cubicBezTo>
                    <a:cubicBezTo>
                      <a:pt x="27" y="36"/>
                      <a:pt x="27" y="36"/>
                      <a:pt x="27" y="36"/>
                    </a:cubicBezTo>
                    <a:cubicBezTo>
                      <a:pt x="26" y="37"/>
                      <a:pt x="25" y="38"/>
                      <a:pt x="25" y="39"/>
                    </a:cubicBezTo>
                    <a:cubicBezTo>
                      <a:pt x="25" y="39"/>
                      <a:pt x="25" y="39"/>
                      <a:pt x="25" y="39"/>
                    </a:cubicBezTo>
                    <a:cubicBezTo>
                      <a:pt x="24" y="40"/>
                      <a:pt x="24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lose/>
                    <a:moveTo>
                      <a:pt x="23" y="39"/>
                    </a:moveTo>
                    <a:cubicBezTo>
                      <a:pt x="24" y="37"/>
                      <a:pt x="24" y="37"/>
                      <a:pt x="24" y="37"/>
                    </a:cubicBezTo>
                    <a:cubicBezTo>
                      <a:pt x="23" y="39"/>
                      <a:pt x="23" y="39"/>
                      <a:pt x="23" y="39"/>
                    </a:cubicBezTo>
                    <a:close/>
                    <a:moveTo>
                      <a:pt x="23" y="37"/>
                    </a:moveTo>
                    <a:cubicBezTo>
                      <a:pt x="23" y="36"/>
                      <a:pt x="24" y="34"/>
                      <a:pt x="25" y="33"/>
                    </a:cubicBezTo>
                    <a:cubicBezTo>
                      <a:pt x="25" y="33"/>
                      <a:pt x="25" y="33"/>
                      <a:pt x="25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30" y="33"/>
                      <a:pt x="34" y="32"/>
                    </a:cubicBezTo>
                    <a:cubicBezTo>
                      <a:pt x="34" y="32"/>
                      <a:pt x="34" y="32"/>
                      <a:pt x="34" y="32"/>
                    </a:cubicBezTo>
                    <a:cubicBezTo>
                      <a:pt x="38" y="31"/>
                      <a:pt x="43" y="30"/>
                      <a:pt x="43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2" y="27"/>
                      <a:pt x="38" y="26"/>
                      <a:pt x="35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3" y="26"/>
                      <a:pt x="32" y="26"/>
                      <a:pt x="32" y="26"/>
                    </a:cubicBezTo>
                    <a:cubicBezTo>
                      <a:pt x="32" y="26"/>
                      <a:pt x="32" y="26"/>
                      <a:pt x="32" y="26"/>
                    </a:cubicBezTo>
                    <a:cubicBezTo>
                      <a:pt x="32" y="26"/>
                      <a:pt x="31" y="26"/>
                      <a:pt x="31" y="26"/>
                    </a:cubicBezTo>
                    <a:cubicBezTo>
                      <a:pt x="31" y="26"/>
                      <a:pt x="31" y="26"/>
                      <a:pt x="31" y="26"/>
                    </a:cubicBezTo>
                    <a:cubicBezTo>
                      <a:pt x="31" y="25"/>
                      <a:pt x="31" y="24"/>
                      <a:pt x="31" y="24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1" y="24"/>
                      <a:pt x="38" y="15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8" y="9"/>
                      <a:pt x="37" y="8"/>
                      <a:pt x="36" y="8"/>
                    </a:cubicBezTo>
                    <a:cubicBezTo>
                      <a:pt x="36" y="8"/>
                      <a:pt x="36" y="8"/>
                      <a:pt x="36" y="8"/>
                    </a:cubicBezTo>
                    <a:cubicBezTo>
                      <a:pt x="36" y="8"/>
                      <a:pt x="36" y="8"/>
                      <a:pt x="35" y="8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34" y="8"/>
                      <a:pt x="32" y="10"/>
                      <a:pt x="30" y="13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29" y="16"/>
                      <a:pt x="29" y="18"/>
                      <a:pt x="29" y="18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8" y="19"/>
                      <a:pt x="28" y="20"/>
                      <a:pt x="27" y="20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6" y="19"/>
                      <a:pt x="25" y="19"/>
                      <a:pt x="26" y="18"/>
                    </a:cubicBezTo>
                    <a:cubicBezTo>
                      <a:pt x="26" y="18"/>
                      <a:pt x="26" y="18"/>
                      <a:pt x="26" y="18"/>
                    </a:cubicBezTo>
                    <a:cubicBezTo>
                      <a:pt x="26" y="18"/>
                      <a:pt x="26" y="16"/>
                      <a:pt x="26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10"/>
                      <a:pt x="26" y="8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4" y="4"/>
                      <a:pt x="23" y="3"/>
                      <a:pt x="22" y="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3"/>
                      <a:pt x="20" y="4"/>
                      <a:pt x="20" y="7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20" y="12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20"/>
                      <a:pt x="22" y="21"/>
                      <a:pt x="21" y="21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0" y="21"/>
                      <a:pt x="19" y="21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20"/>
                      <a:pt x="18" y="17"/>
                      <a:pt x="15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1"/>
                      <a:pt x="10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8" y="8"/>
                      <a:pt x="8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9"/>
                      <a:pt x="7" y="9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1"/>
                      <a:pt x="8" y="14"/>
                      <a:pt x="10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2" y="19"/>
                      <a:pt x="14" y="21"/>
                      <a:pt x="14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4" y="22"/>
                      <a:pt x="14" y="22"/>
                      <a:pt x="14" y="2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3" y="24"/>
                      <a:pt x="12" y="24"/>
                      <a:pt x="12" y="23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2" y="23"/>
                      <a:pt x="11" y="23"/>
                      <a:pt x="9" y="22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8" y="22"/>
                      <a:pt x="6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4" y="21"/>
                      <a:pt x="3" y="21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6" y="24"/>
                      <a:pt x="7" y="25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2" y="28"/>
                      <a:pt x="16" y="30"/>
                      <a:pt x="16" y="30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6" y="30"/>
                      <a:pt x="16" y="31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2"/>
                      <a:pt x="16" y="33"/>
                      <a:pt x="16" y="35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23" y="37"/>
                      <a:pt x="23" y="37"/>
                      <a:pt x="23" y="37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2" name="Freeform 265"/>
              <p:cNvSpPr>
                <a:spLocks/>
              </p:cNvSpPr>
              <p:nvPr/>
            </p:nvSpPr>
            <p:spPr bwMode="auto">
              <a:xfrm>
                <a:off x="5732" y="2132"/>
                <a:ext cx="111" cy="87"/>
              </a:xfrm>
              <a:custGeom>
                <a:avLst/>
                <a:gdLst>
                  <a:gd name="T0" fmla="*/ 23 w 47"/>
                  <a:gd name="T1" fmla="*/ 37 h 37"/>
                  <a:gd name="T2" fmla="*/ 20 w 47"/>
                  <a:gd name="T3" fmla="*/ 33 h 37"/>
                  <a:gd name="T4" fmla="*/ 3 w 47"/>
                  <a:gd name="T5" fmla="*/ 26 h 37"/>
                  <a:gd name="T6" fmla="*/ 15 w 47"/>
                  <a:gd name="T7" fmla="*/ 23 h 37"/>
                  <a:gd name="T8" fmla="*/ 11 w 47"/>
                  <a:gd name="T9" fmla="*/ 5 h 37"/>
                  <a:gd name="T10" fmla="*/ 20 w 47"/>
                  <a:gd name="T11" fmla="*/ 17 h 37"/>
                  <a:gd name="T12" fmla="*/ 26 w 47"/>
                  <a:gd name="T13" fmla="*/ 0 h 37"/>
                  <a:gd name="T14" fmla="*/ 27 w 47"/>
                  <a:gd name="T15" fmla="*/ 18 h 37"/>
                  <a:gd name="T16" fmla="*/ 41 w 47"/>
                  <a:gd name="T17" fmla="*/ 7 h 37"/>
                  <a:gd name="T18" fmla="*/ 35 w 47"/>
                  <a:gd name="T19" fmla="*/ 21 h 37"/>
                  <a:gd name="T20" fmla="*/ 46 w 47"/>
                  <a:gd name="T21" fmla="*/ 21 h 37"/>
                  <a:gd name="T22" fmla="*/ 32 w 47"/>
                  <a:gd name="T23" fmla="*/ 31 h 37"/>
                  <a:gd name="T24" fmla="*/ 32 w 47"/>
                  <a:gd name="T25" fmla="*/ 36 h 37"/>
                  <a:gd name="T26" fmla="*/ 23 w 47"/>
                  <a:gd name="T27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7" h="37">
                    <a:moveTo>
                      <a:pt x="23" y="37"/>
                    </a:moveTo>
                    <a:cubicBezTo>
                      <a:pt x="22" y="36"/>
                      <a:pt x="21" y="34"/>
                      <a:pt x="20" y="33"/>
                    </a:cubicBezTo>
                    <a:cubicBezTo>
                      <a:pt x="20" y="33"/>
                      <a:pt x="0" y="30"/>
                      <a:pt x="3" y="26"/>
                    </a:cubicBezTo>
                    <a:cubicBezTo>
                      <a:pt x="5" y="21"/>
                      <a:pt x="15" y="23"/>
                      <a:pt x="15" y="23"/>
                    </a:cubicBezTo>
                    <a:cubicBezTo>
                      <a:pt x="15" y="23"/>
                      <a:pt x="4" y="7"/>
                      <a:pt x="11" y="5"/>
                    </a:cubicBezTo>
                    <a:cubicBezTo>
                      <a:pt x="18" y="2"/>
                      <a:pt x="20" y="17"/>
                      <a:pt x="20" y="17"/>
                    </a:cubicBezTo>
                    <a:cubicBezTo>
                      <a:pt x="20" y="17"/>
                      <a:pt x="19" y="0"/>
                      <a:pt x="26" y="0"/>
                    </a:cubicBezTo>
                    <a:cubicBezTo>
                      <a:pt x="34" y="0"/>
                      <a:pt x="27" y="18"/>
                      <a:pt x="27" y="18"/>
                    </a:cubicBezTo>
                    <a:cubicBezTo>
                      <a:pt x="27" y="18"/>
                      <a:pt x="36" y="2"/>
                      <a:pt x="41" y="7"/>
                    </a:cubicBezTo>
                    <a:cubicBezTo>
                      <a:pt x="46" y="11"/>
                      <a:pt x="35" y="21"/>
                      <a:pt x="35" y="21"/>
                    </a:cubicBezTo>
                    <a:cubicBezTo>
                      <a:pt x="35" y="21"/>
                      <a:pt x="43" y="17"/>
                      <a:pt x="46" y="21"/>
                    </a:cubicBezTo>
                    <a:cubicBezTo>
                      <a:pt x="47" y="24"/>
                      <a:pt x="32" y="31"/>
                      <a:pt x="32" y="31"/>
                    </a:cubicBezTo>
                    <a:cubicBezTo>
                      <a:pt x="32" y="31"/>
                      <a:pt x="32" y="34"/>
                      <a:pt x="32" y="36"/>
                    </a:cubicBezTo>
                    <a:lnTo>
                      <a:pt x="23" y="37"/>
                    </a:lnTo>
                    <a:close/>
                  </a:path>
                </a:pathLst>
              </a:custGeom>
              <a:solidFill>
                <a:srgbClr val="FFDC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3" name="Freeform 266"/>
              <p:cNvSpPr>
                <a:spLocks noEditPoints="1"/>
              </p:cNvSpPr>
              <p:nvPr/>
            </p:nvSpPr>
            <p:spPr bwMode="auto">
              <a:xfrm>
                <a:off x="5734" y="2127"/>
                <a:ext cx="109" cy="97"/>
              </a:xfrm>
              <a:custGeom>
                <a:avLst/>
                <a:gdLst>
                  <a:gd name="T0" fmla="*/ 19 w 46"/>
                  <a:gd name="T1" fmla="*/ 36 h 41"/>
                  <a:gd name="T2" fmla="*/ 0 w 46"/>
                  <a:gd name="T3" fmla="*/ 29 h 41"/>
                  <a:gd name="T4" fmla="*/ 0 w 46"/>
                  <a:gd name="T5" fmla="*/ 27 h 41"/>
                  <a:gd name="T6" fmla="*/ 11 w 46"/>
                  <a:gd name="T7" fmla="*/ 23 h 41"/>
                  <a:gd name="T8" fmla="*/ 6 w 46"/>
                  <a:gd name="T9" fmla="*/ 10 h 41"/>
                  <a:gd name="T10" fmla="*/ 12 w 46"/>
                  <a:gd name="T11" fmla="*/ 5 h 41"/>
                  <a:gd name="T12" fmla="*/ 18 w 46"/>
                  <a:gd name="T13" fmla="*/ 10 h 41"/>
                  <a:gd name="T14" fmla="*/ 25 w 46"/>
                  <a:gd name="T15" fmla="*/ 0 h 41"/>
                  <a:gd name="T16" fmla="*/ 26 w 46"/>
                  <a:gd name="T17" fmla="*/ 1 h 41"/>
                  <a:gd name="T18" fmla="*/ 30 w 46"/>
                  <a:gd name="T19" fmla="*/ 12 h 41"/>
                  <a:gd name="T20" fmla="*/ 38 w 46"/>
                  <a:gd name="T21" fmla="*/ 6 h 41"/>
                  <a:gd name="T22" fmla="*/ 43 w 46"/>
                  <a:gd name="T23" fmla="*/ 11 h 41"/>
                  <a:gd name="T24" fmla="*/ 39 w 46"/>
                  <a:gd name="T25" fmla="*/ 20 h 41"/>
                  <a:gd name="T26" fmla="*/ 46 w 46"/>
                  <a:gd name="T27" fmla="*/ 22 h 41"/>
                  <a:gd name="T28" fmla="*/ 46 w 46"/>
                  <a:gd name="T29" fmla="*/ 23 h 41"/>
                  <a:gd name="T30" fmla="*/ 39 w 46"/>
                  <a:gd name="T31" fmla="*/ 30 h 41"/>
                  <a:gd name="T32" fmla="*/ 32 w 46"/>
                  <a:gd name="T33" fmla="*/ 34 h 41"/>
                  <a:gd name="T34" fmla="*/ 32 w 46"/>
                  <a:gd name="T35" fmla="*/ 39 h 41"/>
                  <a:gd name="T36" fmla="*/ 22 w 46"/>
                  <a:gd name="T37" fmla="*/ 41 h 41"/>
                  <a:gd name="T38" fmla="*/ 22 w 46"/>
                  <a:gd name="T39" fmla="*/ 39 h 41"/>
                  <a:gd name="T40" fmla="*/ 3 w 46"/>
                  <a:gd name="T41" fmla="*/ 29 h 41"/>
                  <a:gd name="T42" fmla="*/ 11 w 46"/>
                  <a:gd name="T43" fmla="*/ 32 h 41"/>
                  <a:gd name="T44" fmla="*/ 19 w 46"/>
                  <a:gd name="T45" fmla="*/ 33 h 41"/>
                  <a:gd name="T46" fmla="*/ 23 w 46"/>
                  <a:gd name="T47" fmla="*/ 38 h 41"/>
                  <a:gd name="T48" fmla="*/ 29 w 46"/>
                  <a:gd name="T49" fmla="*/ 33 h 41"/>
                  <a:gd name="T50" fmla="*/ 36 w 46"/>
                  <a:gd name="T51" fmla="*/ 28 h 41"/>
                  <a:gd name="T52" fmla="*/ 43 w 46"/>
                  <a:gd name="T53" fmla="*/ 24 h 41"/>
                  <a:gd name="T54" fmla="*/ 34 w 46"/>
                  <a:gd name="T55" fmla="*/ 25 h 41"/>
                  <a:gd name="T56" fmla="*/ 32 w 46"/>
                  <a:gd name="T57" fmla="*/ 24 h 41"/>
                  <a:gd name="T58" fmla="*/ 36 w 46"/>
                  <a:gd name="T59" fmla="*/ 18 h 41"/>
                  <a:gd name="T60" fmla="*/ 40 w 46"/>
                  <a:gd name="T61" fmla="*/ 11 h 41"/>
                  <a:gd name="T62" fmla="*/ 38 w 46"/>
                  <a:gd name="T63" fmla="*/ 9 h 41"/>
                  <a:gd name="T64" fmla="*/ 31 w 46"/>
                  <a:gd name="T65" fmla="*/ 15 h 41"/>
                  <a:gd name="T66" fmla="*/ 25 w 46"/>
                  <a:gd name="T67" fmla="*/ 22 h 41"/>
                  <a:gd name="T68" fmla="*/ 24 w 46"/>
                  <a:gd name="T69" fmla="*/ 20 h 41"/>
                  <a:gd name="T70" fmla="*/ 25 w 46"/>
                  <a:gd name="T71" fmla="*/ 3 h 41"/>
                  <a:gd name="T72" fmla="*/ 22 w 46"/>
                  <a:gd name="T73" fmla="*/ 7 h 41"/>
                  <a:gd name="T74" fmla="*/ 21 w 46"/>
                  <a:gd name="T75" fmla="*/ 16 h 41"/>
                  <a:gd name="T76" fmla="*/ 19 w 46"/>
                  <a:gd name="T77" fmla="*/ 20 h 41"/>
                  <a:gd name="T78" fmla="*/ 18 w 46"/>
                  <a:gd name="T79" fmla="*/ 19 h 41"/>
                  <a:gd name="T80" fmla="*/ 12 w 46"/>
                  <a:gd name="T81" fmla="*/ 8 h 41"/>
                  <a:gd name="T82" fmla="*/ 11 w 46"/>
                  <a:gd name="T83" fmla="*/ 8 h 41"/>
                  <a:gd name="T84" fmla="*/ 12 w 46"/>
                  <a:gd name="T85" fmla="*/ 19 h 41"/>
                  <a:gd name="T86" fmla="*/ 15 w 46"/>
                  <a:gd name="T87" fmla="*/ 24 h 41"/>
                  <a:gd name="T88" fmla="*/ 14 w 46"/>
                  <a:gd name="T89" fmla="*/ 27 h 41"/>
                  <a:gd name="T90" fmla="*/ 10 w 46"/>
                  <a:gd name="T91" fmla="*/ 26 h 41"/>
                  <a:gd name="T92" fmla="*/ 3 w 46"/>
                  <a:gd name="T93" fmla="*/ 29 h 41"/>
                  <a:gd name="T94" fmla="*/ 43 w 46"/>
                  <a:gd name="T95" fmla="*/ 23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6" h="41">
                    <a:moveTo>
                      <a:pt x="21" y="40"/>
                    </a:moveTo>
                    <a:cubicBezTo>
                      <a:pt x="20" y="39"/>
                      <a:pt x="19" y="37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6" y="36"/>
                      <a:pt x="8" y="35"/>
                      <a:pt x="3" y="3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2" y="32"/>
                      <a:pt x="0" y="31"/>
                      <a:pt x="0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28"/>
                      <a:pt x="0" y="27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2" y="24"/>
                      <a:pt x="7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9" y="20"/>
                      <a:pt x="6" y="15"/>
                      <a:pt x="6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8"/>
                      <a:pt x="7" y="6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1" y="5"/>
                      <a:pt x="12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5" y="5"/>
                      <a:pt x="17" y="7"/>
                      <a:pt x="18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9"/>
                      <a:pt x="18" y="8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20" y="4"/>
                      <a:pt x="22" y="1"/>
                      <a:pt x="2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6" y="0"/>
                      <a:pt x="26" y="1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9" y="1"/>
                      <a:pt x="31" y="4"/>
                      <a:pt x="30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0" y="9"/>
                      <a:pt x="30" y="10"/>
                      <a:pt x="30" y="12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32" y="9"/>
                      <a:pt x="35" y="7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9" y="6"/>
                      <a:pt x="40" y="7"/>
                      <a:pt x="41" y="8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2" y="9"/>
                      <a:pt x="43" y="10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4"/>
                      <a:pt x="41" y="17"/>
                      <a:pt x="39" y="20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9" y="20"/>
                      <a:pt x="40" y="20"/>
                      <a:pt x="41" y="20"/>
                    </a:cubicBezTo>
                    <a:cubicBezTo>
                      <a:pt x="41" y="20"/>
                      <a:pt x="41" y="20"/>
                      <a:pt x="41" y="20"/>
                    </a:cubicBezTo>
                    <a:cubicBezTo>
                      <a:pt x="43" y="20"/>
                      <a:pt x="45" y="20"/>
                      <a:pt x="46" y="22"/>
                    </a:cubicBezTo>
                    <a:cubicBezTo>
                      <a:pt x="46" y="22"/>
                      <a:pt x="46" y="22"/>
                      <a:pt x="46" y="22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6" y="25"/>
                      <a:pt x="45" y="26"/>
                      <a:pt x="44" y="27"/>
                    </a:cubicBezTo>
                    <a:cubicBezTo>
                      <a:pt x="44" y="27"/>
                      <a:pt x="44" y="27"/>
                      <a:pt x="44" y="27"/>
                    </a:cubicBezTo>
                    <a:cubicBezTo>
                      <a:pt x="42" y="28"/>
                      <a:pt x="40" y="29"/>
                      <a:pt x="39" y="30"/>
                    </a:cubicBezTo>
                    <a:cubicBezTo>
                      <a:pt x="39" y="30"/>
                      <a:pt x="39" y="30"/>
                      <a:pt x="39" y="30"/>
                    </a:cubicBezTo>
                    <a:cubicBezTo>
                      <a:pt x="36" y="32"/>
                      <a:pt x="34" y="33"/>
                      <a:pt x="32" y="34"/>
                    </a:cubicBezTo>
                    <a:cubicBezTo>
                      <a:pt x="32" y="34"/>
                      <a:pt x="32" y="34"/>
                      <a:pt x="32" y="34"/>
                    </a:cubicBezTo>
                    <a:cubicBezTo>
                      <a:pt x="32" y="35"/>
                      <a:pt x="33" y="36"/>
                      <a:pt x="33" y="37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33" y="38"/>
                      <a:pt x="32" y="39"/>
                      <a:pt x="32" y="39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1" y="41"/>
                      <a:pt x="21" y="41"/>
                      <a:pt x="21" y="40"/>
                    </a:cubicBezTo>
                    <a:close/>
                    <a:moveTo>
                      <a:pt x="22" y="39"/>
                    </a:moveTo>
                    <a:cubicBezTo>
                      <a:pt x="23" y="39"/>
                      <a:pt x="23" y="39"/>
                      <a:pt x="23" y="39"/>
                    </a:cubicBezTo>
                    <a:cubicBezTo>
                      <a:pt x="22" y="39"/>
                      <a:pt x="22" y="39"/>
                      <a:pt x="22" y="39"/>
                    </a:cubicBezTo>
                    <a:close/>
                    <a:moveTo>
                      <a:pt x="3" y="29"/>
                    </a:moveTo>
                    <a:cubicBezTo>
                      <a:pt x="3" y="29"/>
                      <a:pt x="4" y="30"/>
                      <a:pt x="5" y="30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6" y="31"/>
                      <a:pt x="8" y="31"/>
                      <a:pt x="11" y="32"/>
                    </a:cubicBezTo>
                    <a:cubicBezTo>
                      <a:pt x="11" y="32"/>
                      <a:pt x="11" y="32"/>
                      <a:pt x="11" y="32"/>
                    </a:cubicBezTo>
                    <a:cubicBezTo>
                      <a:pt x="15" y="33"/>
                      <a:pt x="19" y="33"/>
                      <a:pt x="19" y="33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20" y="34"/>
                      <a:pt x="20" y="34"/>
                      <a:pt x="20" y="34"/>
                    </a:cubicBezTo>
                    <a:cubicBezTo>
                      <a:pt x="21" y="35"/>
                      <a:pt x="22" y="36"/>
                      <a:pt x="23" y="38"/>
                    </a:cubicBezTo>
                    <a:cubicBezTo>
                      <a:pt x="23" y="38"/>
                      <a:pt x="23" y="38"/>
                      <a:pt x="23" y="38"/>
                    </a:cubicBezTo>
                    <a:cubicBezTo>
                      <a:pt x="30" y="36"/>
                      <a:pt x="30" y="36"/>
                      <a:pt x="30" y="36"/>
                    </a:cubicBezTo>
                    <a:cubicBezTo>
                      <a:pt x="29" y="35"/>
                      <a:pt x="29" y="33"/>
                      <a:pt x="29" y="33"/>
                    </a:cubicBezTo>
                    <a:cubicBezTo>
                      <a:pt x="29" y="33"/>
                      <a:pt x="29" y="33"/>
                      <a:pt x="29" y="33"/>
                    </a:cubicBezTo>
                    <a:cubicBezTo>
                      <a:pt x="29" y="32"/>
                      <a:pt x="30" y="32"/>
                      <a:pt x="30" y="31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30" y="31"/>
                      <a:pt x="33" y="30"/>
                      <a:pt x="36" y="28"/>
                    </a:cubicBezTo>
                    <a:cubicBezTo>
                      <a:pt x="36" y="28"/>
                      <a:pt x="36" y="28"/>
                      <a:pt x="36" y="28"/>
                    </a:cubicBezTo>
                    <a:cubicBezTo>
                      <a:pt x="39" y="27"/>
                      <a:pt x="43" y="24"/>
                      <a:pt x="43" y="24"/>
                    </a:cubicBezTo>
                    <a:cubicBezTo>
                      <a:pt x="43" y="24"/>
                      <a:pt x="43" y="24"/>
                      <a:pt x="43" y="24"/>
                    </a:cubicBezTo>
                    <a:cubicBezTo>
                      <a:pt x="43" y="23"/>
                      <a:pt x="42" y="23"/>
                      <a:pt x="41" y="23"/>
                    </a:cubicBezTo>
                    <a:cubicBezTo>
                      <a:pt x="41" y="23"/>
                      <a:pt x="41" y="23"/>
                      <a:pt x="41" y="23"/>
                    </a:cubicBezTo>
                    <a:cubicBezTo>
                      <a:pt x="38" y="23"/>
                      <a:pt x="34" y="25"/>
                      <a:pt x="34" y="25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34" y="25"/>
                      <a:pt x="33" y="25"/>
                      <a:pt x="32" y="24"/>
                    </a:cubicBezTo>
                    <a:cubicBezTo>
                      <a:pt x="32" y="24"/>
                      <a:pt x="32" y="24"/>
                      <a:pt x="32" y="24"/>
                    </a:cubicBezTo>
                    <a:cubicBezTo>
                      <a:pt x="32" y="24"/>
                      <a:pt x="32" y="23"/>
                      <a:pt x="33" y="22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3" y="22"/>
                      <a:pt x="35" y="20"/>
                      <a:pt x="36" y="18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8" y="16"/>
                      <a:pt x="40" y="13"/>
                      <a:pt x="40" y="11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40" y="11"/>
                      <a:pt x="40" y="10"/>
                      <a:pt x="39" y="10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39" y="10"/>
                      <a:pt x="39" y="9"/>
                      <a:pt x="38" y="9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37" y="9"/>
                      <a:pt x="33" y="12"/>
                      <a:pt x="31" y="15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29" y="18"/>
                      <a:pt x="27" y="21"/>
                      <a:pt x="27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27" y="22"/>
                      <a:pt x="26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4" y="21"/>
                      <a:pt x="24" y="21"/>
                      <a:pt x="24" y="20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4" y="20"/>
                      <a:pt x="27" y="12"/>
                      <a:pt x="27" y="7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7" y="4"/>
                      <a:pt x="27" y="4"/>
                      <a:pt x="25" y="3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24" y="3"/>
                      <a:pt x="22" y="5"/>
                      <a:pt x="22" y="7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21" y="10"/>
                      <a:pt x="21" y="13"/>
                      <a:pt x="21" y="16"/>
                    </a:cubicBezTo>
                    <a:cubicBezTo>
                      <a:pt x="21" y="16"/>
                      <a:pt x="21" y="16"/>
                      <a:pt x="21" y="16"/>
                    </a:cubicBezTo>
                    <a:cubicBezTo>
                      <a:pt x="21" y="17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0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20"/>
                      <a:pt x="18" y="20"/>
                      <a:pt x="18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19"/>
                      <a:pt x="17" y="16"/>
                      <a:pt x="16" y="13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5" y="10"/>
                      <a:pt x="13" y="8"/>
                      <a:pt x="12" y="8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0" y="8"/>
                      <a:pt x="9" y="9"/>
                      <a:pt x="9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13"/>
                      <a:pt x="11" y="16"/>
                      <a:pt x="12" y="19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4" y="22"/>
                      <a:pt x="15" y="24"/>
                      <a:pt x="15" y="24"/>
                    </a:cubicBezTo>
                    <a:cubicBezTo>
                      <a:pt x="15" y="24"/>
                      <a:pt x="15" y="24"/>
                      <a:pt x="15" y="24"/>
                    </a:cubicBezTo>
                    <a:cubicBezTo>
                      <a:pt x="15" y="25"/>
                      <a:pt x="15" y="25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4" y="27"/>
                      <a:pt x="14" y="27"/>
                    </a:cubicBezTo>
                    <a:cubicBezTo>
                      <a:pt x="14" y="27"/>
                      <a:pt x="14" y="27"/>
                      <a:pt x="14" y="27"/>
                    </a:cubicBezTo>
                    <a:cubicBezTo>
                      <a:pt x="14" y="27"/>
                      <a:pt x="12" y="26"/>
                      <a:pt x="10" y="26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7" y="26"/>
                      <a:pt x="4" y="27"/>
                      <a:pt x="3" y="2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3" y="29"/>
                      <a:pt x="3" y="29"/>
                      <a:pt x="3" y="29"/>
                    </a:cubicBezTo>
                    <a:close/>
                    <a:moveTo>
                      <a:pt x="43" y="23"/>
                    </a:moveTo>
                    <a:cubicBezTo>
                      <a:pt x="43" y="23"/>
                      <a:pt x="43" y="23"/>
                      <a:pt x="43" y="23"/>
                    </a:cubicBezTo>
                    <a:cubicBezTo>
                      <a:pt x="43" y="23"/>
                      <a:pt x="43" y="23"/>
                      <a:pt x="43" y="23"/>
                    </a:cubicBezTo>
                    <a:cubicBezTo>
                      <a:pt x="43" y="23"/>
                      <a:pt x="43" y="23"/>
                      <a:pt x="43" y="2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4" name="Freeform 267"/>
              <p:cNvSpPr>
                <a:spLocks/>
              </p:cNvSpPr>
              <p:nvPr/>
            </p:nvSpPr>
            <p:spPr bwMode="auto">
              <a:xfrm>
                <a:off x="4125" y="2979"/>
                <a:ext cx="111" cy="57"/>
              </a:xfrm>
              <a:custGeom>
                <a:avLst/>
                <a:gdLst>
                  <a:gd name="T0" fmla="*/ 20 w 47"/>
                  <a:gd name="T1" fmla="*/ 4 h 24"/>
                  <a:gd name="T2" fmla="*/ 1 w 47"/>
                  <a:gd name="T3" fmla="*/ 15 h 24"/>
                  <a:gd name="T4" fmla="*/ 38 w 47"/>
                  <a:gd name="T5" fmla="*/ 17 h 24"/>
                  <a:gd name="T6" fmla="*/ 40 w 47"/>
                  <a:gd name="T7" fmla="*/ 0 h 24"/>
                  <a:gd name="T8" fmla="*/ 20 w 47"/>
                  <a:gd name="T9" fmla="*/ 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24">
                    <a:moveTo>
                      <a:pt x="20" y="4"/>
                    </a:moveTo>
                    <a:cubicBezTo>
                      <a:pt x="20" y="4"/>
                      <a:pt x="0" y="6"/>
                      <a:pt x="1" y="15"/>
                    </a:cubicBezTo>
                    <a:cubicBezTo>
                      <a:pt x="1" y="24"/>
                      <a:pt x="30" y="21"/>
                      <a:pt x="38" y="17"/>
                    </a:cubicBezTo>
                    <a:cubicBezTo>
                      <a:pt x="47" y="11"/>
                      <a:pt x="40" y="0"/>
                      <a:pt x="40" y="0"/>
                    </a:cubicBezTo>
                    <a:lnTo>
                      <a:pt x="20" y="4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5" name="Freeform 268"/>
              <p:cNvSpPr>
                <a:spLocks/>
              </p:cNvSpPr>
              <p:nvPr/>
            </p:nvSpPr>
            <p:spPr bwMode="auto">
              <a:xfrm>
                <a:off x="4151" y="2648"/>
                <a:ext cx="90" cy="346"/>
              </a:xfrm>
              <a:custGeom>
                <a:avLst/>
                <a:gdLst>
                  <a:gd name="T0" fmla="*/ 17 w 38"/>
                  <a:gd name="T1" fmla="*/ 0 h 146"/>
                  <a:gd name="T2" fmla="*/ 4 w 38"/>
                  <a:gd name="T3" fmla="*/ 146 h 146"/>
                  <a:gd name="T4" fmla="*/ 32 w 38"/>
                  <a:gd name="T5" fmla="*/ 144 h 146"/>
                  <a:gd name="T6" fmla="*/ 38 w 38"/>
                  <a:gd name="T7" fmla="*/ 5 h 146"/>
                  <a:gd name="T8" fmla="*/ 17 w 38"/>
                  <a:gd name="T9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146">
                    <a:moveTo>
                      <a:pt x="17" y="0"/>
                    </a:moveTo>
                    <a:cubicBezTo>
                      <a:pt x="17" y="0"/>
                      <a:pt x="0" y="73"/>
                      <a:pt x="4" y="146"/>
                    </a:cubicBezTo>
                    <a:cubicBezTo>
                      <a:pt x="32" y="144"/>
                      <a:pt x="32" y="144"/>
                      <a:pt x="32" y="144"/>
                    </a:cubicBezTo>
                    <a:cubicBezTo>
                      <a:pt x="32" y="144"/>
                      <a:pt x="23" y="67"/>
                      <a:pt x="38" y="5"/>
                    </a:cubicBez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6" name="Freeform 269"/>
              <p:cNvSpPr>
                <a:spLocks noEditPoints="1"/>
              </p:cNvSpPr>
              <p:nvPr/>
            </p:nvSpPr>
            <p:spPr bwMode="auto">
              <a:xfrm>
                <a:off x="4156" y="2643"/>
                <a:ext cx="87" cy="353"/>
              </a:xfrm>
              <a:custGeom>
                <a:avLst/>
                <a:gdLst>
                  <a:gd name="T0" fmla="*/ 1 w 37"/>
                  <a:gd name="T1" fmla="*/ 149 h 149"/>
                  <a:gd name="T2" fmla="*/ 1 w 37"/>
                  <a:gd name="T3" fmla="*/ 148 h 149"/>
                  <a:gd name="T4" fmla="*/ 1 w 37"/>
                  <a:gd name="T5" fmla="*/ 148 h 149"/>
                  <a:gd name="T6" fmla="*/ 0 w 37"/>
                  <a:gd name="T7" fmla="*/ 121 h 149"/>
                  <a:gd name="T8" fmla="*/ 0 w 37"/>
                  <a:gd name="T9" fmla="*/ 121 h 149"/>
                  <a:gd name="T10" fmla="*/ 14 w 37"/>
                  <a:gd name="T11" fmla="*/ 1 h 149"/>
                  <a:gd name="T12" fmla="*/ 14 w 37"/>
                  <a:gd name="T13" fmla="*/ 1 h 149"/>
                  <a:gd name="T14" fmla="*/ 14 w 37"/>
                  <a:gd name="T15" fmla="*/ 0 h 149"/>
                  <a:gd name="T16" fmla="*/ 14 w 37"/>
                  <a:gd name="T17" fmla="*/ 0 h 149"/>
                  <a:gd name="T18" fmla="*/ 15 w 37"/>
                  <a:gd name="T19" fmla="*/ 0 h 149"/>
                  <a:gd name="T20" fmla="*/ 15 w 37"/>
                  <a:gd name="T21" fmla="*/ 0 h 149"/>
                  <a:gd name="T22" fmla="*/ 36 w 37"/>
                  <a:gd name="T23" fmla="*/ 5 h 149"/>
                  <a:gd name="T24" fmla="*/ 37 w 37"/>
                  <a:gd name="T25" fmla="*/ 6 h 149"/>
                  <a:gd name="T26" fmla="*/ 37 w 37"/>
                  <a:gd name="T27" fmla="*/ 6 h 149"/>
                  <a:gd name="T28" fmla="*/ 37 w 37"/>
                  <a:gd name="T29" fmla="*/ 7 h 149"/>
                  <a:gd name="T30" fmla="*/ 37 w 37"/>
                  <a:gd name="T31" fmla="*/ 7 h 149"/>
                  <a:gd name="T32" fmla="*/ 29 w 37"/>
                  <a:gd name="T33" fmla="*/ 91 h 149"/>
                  <a:gd name="T34" fmla="*/ 29 w 37"/>
                  <a:gd name="T35" fmla="*/ 91 h 149"/>
                  <a:gd name="T36" fmla="*/ 31 w 37"/>
                  <a:gd name="T37" fmla="*/ 146 h 149"/>
                  <a:gd name="T38" fmla="*/ 31 w 37"/>
                  <a:gd name="T39" fmla="*/ 146 h 149"/>
                  <a:gd name="T40" fmla="*/ 31 w 37"/>
                  <a:gd name="T41" fmla="*/ 147 h 149"/>
                  <a:gd name="T42" fmla="*/ 31 w 37"/>
                  <a:gd name="T43" fmla="*/ 147 h 149"/>
                  <a:gd name="T44" fmla="*/ 30 w 37"/>
                  <a:gd name="T45" fmla="*/ 147 h 149"/>
                  <a:gd name="T46" fmla="*/ 30 w 37"/>
                  <a:gd name="T47" fmla="*/ 147 h 149"/>
                  <a:gd name="T48" fmla="*/ 3 w 37"/>
                  <a:gd name="T49" fmla="*/ 149 h 149"/>
                  <a:gd name="T50" fmla="*/ 2 w 37"/>
                  <a:gd name="T51" fmla="*/ 149 h 149"/>
                  <a:gd name="T52" fmla="*/ 2 w 37"/>
                  <a:gd name="T53" fmla="*/ 149 h 149"/>
                  <a:gd name="T54" fmla="*/ 1 w 37"/>
                  <a:gd name="T55" fmla="*/ 149 h 149"/>
                  <a:gd name="T56" fmla="*/ 3 w 37"/>
                  <a:gd name="T57" fmla="*/ 121 h 149"/>
                  <a:gd name="T58" fmla="*/ 4 w 37"/>
                  <a:gd name="T59" fmla="*/ 146 h 149"/>
                  <a:gd name="T60" fmla="*/ 4 w 37"/>
                  <a:gd name="T61" fmla="*/ 146 h 149"/>
                  <a:gd name="T62" fmla="*/ 28 w 37"/>
                  <a:gd name="T63" fmla="*/ 145 h 149"/>
                  <a:gd name="T64" fmla="*/ 26 w 37"/>
                  <a:gd name="T65" fmla="*/ 91 h 149"/>
                  <a:gd name="T66" fmla="*/ 26 w 37"/>
                  <a:gd name="T67" fmla="*/ 91 h 149"/>
                  <a:gd name="T68" fmla="*/ 34 w 37"/>
                  <a:gd name="T69" fmla="*/ 8 h 149"/>
                  <a:gd name="T70" fmla="*/ 34 w 37"/>
                  <a:gd name="T71" fmla="*/ 8 h 149"/>
                  <a:gd name="T72" fmla="*/ 16 w 37"/>
                  <a:gd name="T73" fmla="*/ 3 h 149"/>
                  <a:gd name="T74" fmla="*/ 3 w 37"/>
                  <a:gd name="T75" fmla="*/ 121 h 149"/>
                  <a:gd name="T76" fmla="*/ 15 w 37"/>
                  <a:gd name="T77" fmla="*/ 3 h 149"/>
                  <a:gd name="T78" fmla="*/ 15 w 37"/>
                  <a:gd name="T79" fmla="*/ 2 h 149"/>
                  <a:gd name="T80" fmla="*/ 15 w 37"/>
                  <a:gd name="T81" fmla="*/ 3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7" h="149">
                    <a:moveTo>
                      <a:pt x="1" y="149"/>
                    </a:moveTo>
                    <a:cubicBezTo>
                      <a:pt x="1" y="149"/>
                      <a:pt x="1" y="148"/>
                      <a:pt x="1" y="148"/>
                    </a:cubicBezTo>
                    <a:cubicBezTo>
                      <a:pt x="1" y="148"/>
                      <a:pt x="1" y="148"/>
                      <a:pt x="1" y="148"/>
                    </a:cubicBezTo>
                    <a:cubicBezTo>
                      <a:pt x="0" y="139"/>
                      <a:pt x="0" y="130"/>
                      <a:pt x="0" y="121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0" y="58"/>
                      <a:pt x="14" y="1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1"/>
                      <a:pt x="14" y="1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7" y="5"/>
                      <a:pt x="37" y="6"/>
                      <a:pt x="37" y="6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7" y="6"/>
                      <a:pt x="37" y="7"/>
                      <a:pt x="37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0" y="35"/>
                      <a:pt x="29" y="66"/>
                      <a:pt x="29" y="91"/>
                    </a:cubicBezTo>
                    <a:cubicBezTo>
                      <a:pt x="29" y="91"/>
                      <a:pt x="29" y="91"/>
                      <a:pt x="29" y="91"/>
                    </a:cubicBezTo>
                    <a:cubicBezTo>
                      <a:pt x="29" y="122"/>
                      <a:pt x="31" y="146"/>
                      <a:pt x="31" y="146"/>
                    </a:cubicBezTo>
                    <a:cubicBezTo>
                      <a:pt x="31" y="146"/>
                      <a:pt x="31" y="146"/>
                      <a:pt x="31" y="146"/>
                    </a:cubicBezTo>
                    <a:cubicBezTo>
                      <a:pt x="31" y="146"/>
                      <a:pt x="31" y="147"/>
                      <a:pt x="31" y="147"/>
                    </a:cubicBezTo>
                    <a:cubicBezTo>
                      <a:pt x="31" y="147"/>
                      <a:pt x="31" y="147"/>
                      <a:pt x="31" y="147"/>
                    </a:cubicBezTo>
                    <a:cubicBezTo>
                      <a:pt x="31" y="147"/>
                      <a:pt x="30" y="147"/>
                      <a:pt x="30" y="147"/>
                    </a:cubicBezTo>
                    <a:cubicBezTo>
                      <a:pt x="30" y="147"/>
                      <a:pt x="30" y="147"/>
                      <a:pt x="30" y="147"/>
                    </a:cubicBezTo>
                    <a:cubicBezTo>
                      <a:pt x="3" y="149"/>
                      <a:pt x="3" y="149"/>
                      <a:pt x="3" y="149"/>
                    </a:cubicBezTo>
                    <a:cubicBezTo>
                      <a:pt x="3" y="149"/>
                      <a:pt x="2" y="149"/>
                      <a:pt x="2" y="149"/>
                    </a:cubicBezTo>
                    <a:cubicBezTo>
                      <a:pt x="2" y="149"/>
                      <a:pt x="2" y="149"/>
                      <a:pt x="2" y="149"/>
                    </a:cubicBezTo>
                    <a:cubicBezTo>
                      <a:pt x="2" y="149"/>
                      <a:pt x="2" y="149"/>
                      <a:pt x="1" y="149"/>
                    </a:cubicBezTo>
                    <a:close/>
                    <a:moveTo>
                      <a:pt x="3" y="121"/>
                    </a:moveTo>
                    <a:cubicBezTo>
                      <a:pt x="3" y="130"/>
                      <a:pt x="3" y="138"/>
                      <a:pt x="4" y="146"/>
                    </a:cubicBezTo>
                    <a:cubicBezTo>
                      <a:pt x="4" y="146"/>
                      <a:pt x="4" y="146"/>
                      <a:pt x="4" y="146"/>
                    </a:cubicBezTo>
                    <a:cubicBezTo>
                      <a:pt x="28" y="145"/>
                      <a:pt x="28" y="145"/>
                      <a:pt x="28" y="145"/>
                    </a:cubicBezTo>
                    <a:cubicBezTo>
                      <a:pt x="28" y="139"/>
                      <a:pt x="26" y="118"/>
                      <a:pt x="26" y="91"/>
                    </a:cubicBezTo>
                    <a:cubicBezTo>
                      <a:pt x="26" y="91"/>
                      <a:pt x="26" y="91"/>
                      <a:pt x="26" y="91"/>
                    </a:cubicBezTo>
                    <a:cubicBezTo>
                      <a:pt x="26" y="66"/>
                      <a:pt x="27" y="35"/>
                      <a:pt x="34" y="8"/>
                    </a:cubicBezTo>
                    <a:cubicBezTo>
                      <a:pt x="34" y="8"/>
                      <a:pt x="34" y="8"/>
                      <a:pt x="34" y="8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4" y="13"/>
                      <a:pt x="3" y="65"/>
                      <a:pt x="3" y="121"/>
                    </a:cubicBezTo>
                    <a:close/>
                    <a:moveTo>
                      <a:pt x="15" y="3"/>
                    </a:moveTo>
                    <a:cubicBezTo>
                      <a:pt x="15" y="2"/>
                      <a:pt x="15" y="2"/>
                      <a:pt x="15" y="2"/>
                    </a:cubicBezTo>
                    <a:cubicBezTo>
                      <a:pt x="15" y="3"/>
                      <a:pt x="15" y="3"/>
                      <a:pt x="15" y="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7" name="Freeform 270"/>
              <p:cNvSpPr>
                <a:spLocks/>
              </p:cNvSpPr>
              <p:nvPr/>
            </p:nvSpPr>
            <p:spPr bwMode="auto">
              <a:xfrm>
                <a:off x="4272" y="2977"/>
                <a:ext cx="111" cy="57"/>
              </a:xfrm>
              <a:custGeom>
                <a:avLst/>
                <a:gdLst>
                  <a:gd name="T0" fmla="*/ 27 w 47"/>
                  <a:gd name="T1" fmla="*/ 3 h 24"/>
                  <a:gd name="T2" fmla="*/ 47 w 47"/>
                  <a:gd name="T3" fmla="*/ 14 h 24"/>
                  <a:gd name="T4" fmla="*/ 10 w 47"/>
                  <a:gd name="T5" fmla="*/ 17 h 24"/>
                  <a:gd name="T6" fmla="*/ 7 w 47"/>
                  <a:gd name="T7" fmla="*/ 0 h 24"/>
                  <a:gd name="T8" fmla="*/ 27 w 47"/>
                  <a:gd name="T9" fmla="*/ 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24">
                    <a:moveTo>
                      <a:pt x="27" y="3"/>
                    </a:moveTo>
                    <a:cubicBezTo>
                      <a:pt x="27" y="3"/>
                      <a:pt x="47" y="5"/>
                      <a:pt x="47" y="14"/>
                    </a:cubicBezTo>
                    <a:cubicBezTo>
                      <a:pt x="47" y="24"/>
                      <a:pt x="18" y="21"/>
                      <a:pt x="10" y="17"/>
                    </a:cubicBezTo>
                    <a:cubicBezTo>
                      <a:pt x="0" y="12"/>
                      <a:pt x="7" y="0"/>
                      <a:pt x="7" y="0"/>
                    </a:cubicBezTo>
                    <a:lnTo>
                      <a:pt x="27" y="3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8" name="Freeform 271"/>
              <p:cNvSpPr>
                <a:spLocks/>
              </p:cNvSpPr>
              <p:nvPr/>
            </p:nvSpPr>
            <p:spPr bwMode="auto">
              <a:xfrm>
                <a:off x="4258" y="2646"/>
                <a:ext cx="94" cy="343"/>
              </a:xfrm>
              <a:custGeom>
                <a:avLst/>
                <a:gdLst>
                  <a:gd name="T0" fmla="*/ 20 w 40"/>
                  <a:gd name="T1" fmla="*/ 0 h 145"/>
                  <a:gd name="T2" fmla="*/ 38 w 40"/>
                  <a:gd name="T3" fmla="*/ 145 h 145"/>
                  <a:gd name="T4" fmla="*/ 10 w 40"/>
                  <a:gd name="T5" fmla="*/ 145 h 145"/>
                  <a:gd name="T6" fmla="*/ 0 w 40"/>
                  <a:gd name="T7" fmla="*/ 6 h 145"/>
                  <a:gd name="T8" fmla="*/ 20 w 40"/>
                  <a:gd name="T9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145">
                    <a:moveTo>
                      <a:pt x="20" y="0"/>
                    </a:moveTo>
                    <a:cubicBezTo>
                      <a:pt x="20" y="0"/>
                      <a:pt x="40" y="73"/>
                      <a:pt x="38" y="145"/>
                    </a:cubicBezTo>
                    <a:cubicBezTo>
                      <a:pt x="10" y="145"/>
                      <a:pt x="10" y="145"/>
                      <a:pt x="10" y="145"/>
                    </a:cubicBezTo>
                    <a:cubicBezTo>
                      <a:pt x="10" y="145"/>
                      <a:pt x="17" y="67"/>
                      <a:pt x="0" y="6"/>
                    </a:cubicBez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9" name="Freeform 272"/>
              <p:cNvSpPr>
                <a:spLocks noEditPoints="1"/>
              </p:cNvSpPr>
              <p:nvPr/>
            </p:nvSpPr>
            <p:spPr bwMode="auto">
              <a:xfrm>
                <a:off x="4253" y="2641"/>
                <a:ext cx="97" cy="353"/>
              </a:xfrm>
              <a:custGeom>
                <a:avLst/>
                <a:gdLst>
                  <a:gd name="T0" fmla="*/ 39 w 41"/>
                  <a:gd name="T1" fmla="*/ 149 h 149"/>
                  <a:gd name="T2" fmla="*/ 12 w 41"/>
                  <a:gd name="T3" fmla="*/ 148 h 149"/>
                  <a:gd name="T4" fmla="*/ 11 w 41"/>
                  <a:gd name="T5" fmla="*/ 147 h 149"/>
                  <a:gd name="T6" fmla="*/ 11 w 41"/>
                  <a:gd name="T7" fmla="*/ 147 h 149"/>
                  <a:gd name="T8" fmla="*/ 11 w 41"/>
                  <a:gd name="T9" fmla="*/ 146 h 149"/>
                  <a:gd name="T10" fmla="*/ 11 w 41"/>
                  <a:gd name="T11" fmla="*/ 146 h 149"/>
                  <a:gd name="T12" fmla="*/ 12 w 41"/>
                  <a:gd name="T13" fmla="*/ 109 h 149"/>
                  <a:gd name="T14" fmla="*/ 12 w 41"/>
                  <a:gd name="T15" fmla="*/ 109 h 149"/>
                  <a:gd name="T16" fmla="*/ 0 w 41"/>
                  <a:gd name="T17" fmla="*/ 8 h 149"/>
                  <a:gd name="T18" fmla="*/ 0 w 41"/>
                  <a:gd name="T19" fmla="*/ 8 h 149"/>
                  <a:gd name="T20" fmla="*/ 1 w 41"/>
                  <a:gd name="T21" fmla="*/ 6 h 149"/>
                  <a:gd name="T22" fmla="*/ 1 w 41"/>
                  <a:gd name="T23" fmla="*/ 6 h 149"/>
                  <a:gd name="T24" fmla="*/ 22 w 41"/>
                  <a:gd name="T25" fmla="*/ 0 h 149"/>
                  <a:gd name="T26" fmla="*/ 23 w 41"/>
                  <a:gd name="T27" fmla="*/ 1 h 149"/>
                  <a:gd name="T28" fmla="*/ 23 w 41"/>
                  <a:gd name="T29" fmla="*/ 1 h 149"/>
                  <a:gd name="T30" fmla="*/ 23 w 41"/>
                  <a:gd name="T31" fmla="*/ 1 h 149"/>
                  <a:gd name="T32" fmla="*/ 23 w 41"/>
                  <a:gd name="T33" fmla="*/ 1 h 149"/>
                  <a:gd name="T34" fmla="*/ 41 w 41"/>
                  <a:gd name="T35" fmla="*/ 136 h 149"/>
                  <a:gd name="T36" fmla="*/ 41 w 41"/>
                  <a:gd name="T37" fmla="*/ 136 h 149"/>
                  <a:gd name="T38" fmla="*/ 41 w 41"/>
                  <a:gd name="T39" fmla="*/ 147 h 149"/>
                  <a:gd name="T40" fmla="*/ 41 w 41"/>
                  <a:gd name="T41" fmla="*/ 147 h 149"/>
                  <a:gd name="T42" fmla="*/ 41 w 41"/>
                  <a:gd name="T43" fmla="*/ 148 h 149"/>
                  <a:gd name="T44" fmla="*/ 41 w 41"/>
                  <a:gd name="T45" fmla="*/ 148 h 149"/>
                  <a:gd name="T46" fmla="*/ 40 w 41"/>
                  <a:gd name="T47" fmla="*/ 149 h 149"/>
                  <a:gd name="T48" fmla="*/ 40 w 41"/>
                  <a:gd name="T49" fmla="*/ 149 h 149"/>
                  <a:gd name="T50" fmla="*/ 39 w 41"/>
                  <a:gd name="T51" fmla="*/ 149 h 149"/>
                  <a:gd name="T52" fmla="*/ 38 w 41"/>
                  <a:gd name="T53" fmla="*/ 146 h 149"/>
                  <a:gd name="T54" fmla="*/ 38 w 41"/>
                  <a:gd name="T55" fmla="*/ 136 h 149"/>
                  <a:gd name="T56" fmla="*/ 38 w 41"/>
                  <a:gd name="T57" fmla="*/ 136 h 149"/>
                  <a:gd name="T58" fmla="*/ 29 w 41"/>
                  <a:gd name="T59" fmla="*/ 43 h 149"/>
                  <a:gd name="T60" fmla="*/ 29 w 41"/>
                  <a:gd name="T61" fmla="*/ 43 h 149"/>
                  <a:gd name="T62" fmla="*/ 21 w 41"/>
                  <a:gd name="T63" fmla="*/ 4 h 149"/>
                  <a:gd name="T64" fmla="*/ 21 w 41"/>
                  <a:gd name="T65" fmla="*/ 4 h 149"/>
                  <a:gd name="T66" fmla="*/ 3 w 41"/>
                  <a:gd name="T67" fmla="*/ 9 h 149"/>
                  <a:gd name="T68" fmla="*/ 15 w 41"/>
                  <a:gd name="T69" fmla="*/ 109 h 149"/>
                  <a:gd name="T70" fmla="*/ 15 w 41"/>
                  <a:gd name="T71" fmla="*/ 109 h 149"/>
                  <a:gd name="T72" fmla="*/ 14 w 41"/>
                  <a:gd name="T73" fmla="*/ 145 h 149"/>
                  <a:gd name="T74" fmla="*/ 14 w 41"/>
                  <a:gd name="T75" fmla="*/ 145 h 149"/>
                  <a:gd name="T76" fmla="*/ 38 w 41"/>
                  <a:gd name="T77" fmla="*/ 146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1" h="149">
                    <a:moveTo>
                      <a:pt x="39" y="149"/>
                    </a:moveTo>
                    <a:cubicBezTo>
                      <a:pt x="12" y="148"/>
                      <a:pt x="12" y="148"/>
                      <a:pt x="12" y="148"/>
                    </a:cubicBezTo>
                    <a:cubicBezTo>
                      <a:pt x="12" y="148"/>
                      <a:pt x="11" y="148"/>
                      <a:pt x="11" y="147"/>
                    </a:cubicBezTo>
                    <a:cubicBezTo>
                      <a:pt x="11" y="147"/>
                      <a:pt x="11" y="147"/>
                      <a:pt x="11" y="147"/>
                    </a:cubicBezTo>
                    <a:cubicBezTo>
                      <a:pt x="11" y="147"/>
                      <a:pt x="11" y="147"/>
                      <a:pt x="11" y="146"/>
                    </a:cubicBezTo>
                    <a:cubicBezTo>
                      <a:pt x="11" y="146"/>
                      <a:pt x="11" y="146"/>
                      <a:pt x="11" y="146"/>
                    </a:cubicBezTo>
                    <a:cubicBezTo>
                      <a:pt x="11" y="146"/>
                      <a:pt x="12" y="131"/>
                      <a:pt x="12" y="109"/>
                    </a:cubicBezTo>
                    <a:cubicBezTo>
                      <a:pt x="12" y="109"/>
                      <a:pt x="12" y="109"/>
                      <a:pt x="12" y="109"/>
                    </a:cubicBezTo>
                    <a:cubicBezTo>
                      <a:pt x="12" y="81"/>
                      <a:pt x="10" y="4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7"/>
                      <a:pt x="0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2" y="0"/>
                      <a:pt x="23" y="1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3" y="1"/>
                      <a:pt x="41" y="67"/>
                      <a:pt x="41" y="136"/>
                    </a:cubicBezTo>
                    <a:cubicBezTo>
                      <a:pt x="41" y="136"/>
                      <a:pt x="41" y="136"/>
                      <a:pt x="41" y="136"/>
                    </a:cubicBezTo>
                    <a:cubicBezTo>
                      <a:pt x="41" y="140"/>
                      <a:pt x="41" y="143"/>
                      <a:pt x="41" y="147"/>
                    </a:cubicBezTo>
                    <a:cubicBezTo>
                      <a:pt x="41" y="147"/>
                      <a:pt x="41" y="147"/>
                      <a:pt x="41" y="147"/>
                    </a:cubicBezTo>
                    <a:cubicBezTo>
                      <a:pt x="41" y="148"/>
                      <a:pt x="41" y="148"/>
                      <a:pt x="41" y="148"/>
                    </a:cubicBezTo>
                    <a:cubicBezTo>
                      <a:pt x="41" y="148"/>
                      <a:pt x="41" y="148"/>
                      <a:pt x="41" y="148"/>
                    </a:cubicBezTo>
                    <a:cubicBezTo>
                      <a:pt x="40" y="149"/>
                      <a:pt x="40" y="149"/>
                      <a:pt x="40" y="149"/>
                    </a:cubicBezTo>
                    <a:cubicBezTo>
                      <a:pt x="40" y="149"/>
                      <a:pt x="40" y="149"/>
                      <a:pt x="40" y="149"/>
                    </a:cubicBezTo>
                    <a:cubicBezTo>
                      <a:pt x="40" y="149"/>
                      <a:pt x="40" y="149"/>
                      <a:pt x="39" y="149"/>
                    </a:cubicBezTo>
                    <a:close/>
                    <a:moveTo>
                      <a:pt x="38" y="146"/>
                    </a:moveTo>
                    <a:cubicBezTo>
                      <a:pt x="38" y="142"/>
                      <a:pt x="38" y="139"/>
                      <a:pt x="38" y="136"/>
                    </a:cubicBezTo>
                    <a:cubicBezTo>
                      <a:pt x="38" y="136"/>
                      <a:pt x="38" y="136"/>
                      <a:pt x="38" y="136"/>
                    </a:cubicBezTo>
                    <a:cubicBezTo>
                      <a:pt x="38" y="101"/>
                      <a:pt x="34" y="68"/>
                      <a:pt x="29" y="43"/>
                    </a:cubicBezTo>
                    <a:cubicBezTo>
                      <a:pt x="29" y="43"/>
                      <a:pt x="29" y="43"/>
                      <a:pt x="29" y="43"/>
                    </a:cubicBezTo>
                    <a:cubicBezTo>
                      <a:pt x="26" y="23"/>
                      <a:pt x="22" y="8"/>
                      <a:pt x="21" y="4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13" y="43"/>
                      <a:pt x="15" y="82"/>
                      <a:pt x="15" y="109"/>
                    </a:cubicBezTo>
                    <a:cubicBezTo>
                      <a:pt x="15" y="109"/>
                      <a:pt x="15" y="109"/>
                      <a:pt x="15" y="109"/>
                    </a:cubicBezTo>
                    <a:cubicBezTo>
                      <a:pt x="15" y="127"/>
                      <a:pt x="14" y="141"/>
                      <a:pt x="14" y="145"/>
                    </a:cubicBezTo>
                    <a:cubicBezTo>
                      <a:pt x="14" y="145"/>
                      <a:pt x="14" y="145"/>
                      <a:pt x="14" y="145"/>
                    </a:cubicBezTo>
                    <a:cubicBezTo>
                      <a:pt x="38" y="146"/>
                      <a:pt x="38" y="146"/>
                      <a:pt x="38" y="14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0" name="Freeform 273"/>
              <p:cNvSpPr>
                <a:spLocks/>
              </p:cNvSpPr>
              <p:nvPr/>
            </p:nvSpPr>
            <p:spPr bwMode="auto">
              <a:xfrm>
                <a:off x="4151" y="2399"/>
                <a:ext cx="192" cy="296"/>
              </a:xfrm>
              <a:custGeom>
                <a:avLst/>
                <a:gdLst>
                  <a:gd name="T0" fmla="*/ 67 w 81"/>
                  <a:gd name="T1" fmla="*/ 4 h 125"/>
                  <a:gd name="T2" fmla="*/ 7 w 81"/>
                  <a:gd name="T3" fmla="*/ 1 h 125"/>
                  <a:gd name="T4" fmla="*/ 0 w 81"/>
                  <a:gd name="T5" fmla="*/ 117 h 125"/>
                  <a:gd name="T6" fmla="*/ 81 w 81"/>
                  <a:gd name="T7" fmla="*/ 115 h 125"/>
                  <a:gd name="T8" fmla="*/ 67 w 81"/>
                  <a:gd name="T9" fmla="*/ 4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125">
                    <a:moveTo>
                      <a:pt x="67" y="4"/>
                    </a:moveTo>
                    <a:cubicBezTo>
                      <a:pt x="67" y="4"/>
                      <a:pt x="7" y="0"/>
                      <a:pt x="7" y="1"/>
                    </a:cubicBezTo>
                    <a:cubicBezTo>
                      <a:pt x="7" y="1"/>
                      <a:pt x="0" y="47"/>
                      <a:pt x="0" y="117"/>
                    </a:cubicBezTo>
                    <a:cubicBezTo>
                      <a:pt x="0" y="117"/>
                      <a:pt x="53" y="125"/>
                      <a:pt x="81" y="115"/>
                    </a:cubicBezTo>
                    <a:cubicBezTo>
                      <a:pt x="81" y="115"/>
                      <a:pt x="79" y="38"/>
                      <a:pt x="67" y="4"/>
                    </a:cubicBezTo>
                    <a:close/>
                  </a:path>
                </a:pathLst>
              </a:custGeom>
              <a:solidFill>
                <a:srgbClr val="62C0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1" name="Freeform 274"/>
              <p:cNvSpPr>
                <a:spLocks noEditPoints="1"/>
              </p:cNvSpPr>
              <p:nvPr/>
            </p:nvSpPr>
            <p:spPr bwMode="auto">
              <a:xfrm>
                <a:off x="4146" y="2397"/>
                <a:ext cx="202" cy="291"/>
              </a:xfrm>
              <a:custGeom>
                <a:avLst/>
                <a:gdLst>
                  <a:gd name="T0" fmla="*/ 2 w 85"/>
                  <a:gd name="T1" fmla="*/ 119 h 123"/>
                  <a:gd name="T2" fmla="*/ 0 w 85"/>
                  <a:gd name="T3" fmla="*/ 118 h 123"/>
                  <a:gd name="T4" fmla="*/ 0 w 85"/>
                  <a:gd name="T5" fmla="*/ 118 h 123"/>
                  <a:gd name="T6" fmla="*/ 0 w 85"/>
                  <a:gd name="T7" fmla="*/ 114 h 123"/>
                  <a:gd name="T8" fmla="*/ 0 w 85"/>
                  <a:gd name="T9" fmla="*/ 114 h 123"/>
                  <a:gd name="T10" fmla="*/ 8 w 85"/>
                  <a:gd name="T11" fmla="*/ 2 h 123"/>
                  <a:gd name="T12" fmla="*/ 8 w 85"/>
                  <a:gd name="T13" fmla="*/ 2 h 123"/>
                  <a:gd name="T14" fmla="*/ 9 w 85"/>
                  <a:gd name="T15" fmla="*/ 1 h 123"/>
                  <a:gd name="T16" fmla="*/ 9 w 85"/>
                  <a:gd name="T17" fmla="*/ 1 h 123"/>
                  <a:gd name="T18" fmla="*/ 9 w 85"/>
                  <a:gd name="T19" fmla="*/ 1 h 123"/>
                  <a:gd name="T20" fmla="*/ 9 w 85"/>
                  <a:gd name="T21" fmla="*/ 1 h 123"/>
                  <a:gd name="T22" fmla="*/ 10 w 85"/>
                  <a:gd name="T23" fmla="*/ 0 h 123"/>
                  <a:gd name="T24" fmla="*/ 10 w 85"/>
                  <a:gd name="T25" fmla="*/ 0 h 123"/>
                  <a:gd name="T26" fmla="*/ 11 w 85"/>
                  <a:gd name="T27" fmla="*/ 0 h 123"/>
                  <a:gd name="T28" fmla="*/ 11 w 85"/>
                  <a:gd name="T29" fmla="*/ 0 h 123"/>
                  <a:gd name="T30" fmla="*/ 70 w 85"/>
                  <a:gd name="T31" fmla="*/ 3 h 123"/>
                  <a:gd name="T32" fmla="*/ 70 w 85"/>
                  <a:gd name="T33" fmla="*/ 3 h 123"/>
                  <a:gd name="T34" fmla="*/ 69 w 85"/>
                  <a:gd name="T35" fmla="*/ 5 h 123"/>
                  <a:gd name="T36" fmla="*/ 68 w 85"/>
                  <a:gd name="T37" fmla="*/ 5 h 123"/>
                  <a:gd name="T38" fmla="*/ 69 w 85"/>
                  <a:gd name="T39" fmla="*/ 5 h 123"/>
                  <a:gd name="T40" fmla="*/ 70 w 85"/>
                  <a:gd name="T41" fmla="*/ 3 h 123"/>
                  <a:gd name="T42" fmla="*/ 71 w 85"/>
                  <a:gd name="T43" fmla="*/ 4 h 123"/>
                  <a:gd name="T44" fmla="*/ 71 w 85"/>
                  <a:gd name="T45" fmla="*/ 4 h 123"/>
                  <a:gd name="T46" fmla="*/ 85 w 85"/>
                  <a:gd name="T47" fmla="*/ 116 h 123"/>
                  <a:gd name="T48" fmla="*/ 85 w 85"/>
                  <a:gd name="T49" fmla="*/ 116 h 123"/>
                  <a:gd name="T50" fmla="*/ 84 w 85"/>
                  <a:gd name="T51" fmla="*/ 117 h 123"/>
                  <a:gd name="T52" fmla="*/ 84 w 85"/>
                  <a:gd name="T53" fmla="*/ 117 h 123"/>
                  <a:gd name="T54" fmla="*/ 44 w 85"/>
                  <a:gd name="T55" fmla="*/ 123 h 123"/>
                  <a:gd name="T56" fmla="*/ 44 w 85"/>
                  <a:gd name="T57" fmla="*/ 123 h 123"/>
                  <a:gd name="T58" fmla="*/ 2 w 85"/>
                  <a:gd name="T59" fmla="*/ 119 h 123"/>
                  <a:gd name="T60" fmla="*/ 44 w 85"/>
                  <a:gd name="T61" fmla="*/ 120 h 123"/>
                  <a:gd name="T62" fmla="*/ 82 w 85"/>
                  <a:gd name="T63" fmla="*/ 115 h 123"/>
                  <a:gd name="T64" fmla="*/ 82 w 85"/>
                  <a:gd name="T65" fmla="*/ 115 h 123"/>
                  <a:gd name="T66" fmla="*/ 79 w 85"/>
                  <a:gd name="T67" fmla="*/ 73 h 123"/>
                  <a:gd name="T68" fmla="*/ 79 w 85"/>
                  <a:gd name="T69" fmla="*/ 73 h 123"/>
                  <a:gd name="T70" fmla="*/ 68 w 85"/>
                  <a:gd name="T71" fmla="*/ 6 h 123"/>
                  <a:gd name="T72" fmla="*/ 68 w 85"/>
                  <a:gd name="T73" fmla="*/ 6 h 123"/>
                  <a:gd name="T74" fmla="*/ 11 w 85"/>
                  <a:gd name="T75" fmla="*/ 3 h 123"/>
                  <a:gd name="T76" fmla="*/ 11 w 85"/>
                  <a:gd name="T77" fmla="*/ 3 h 123"/>
                  <a:gd name="T78" fmla="*/ 11 w 85"/>
                  <a:gd name="T79" fmla="*/ 3 h 123"/>
                  <a:gd name="T80" fmla="*/ 11 w 85"/>
                  <a:gd name="T81" fmla="*/ 3 h 123"/>
                  <a:gd name="T82" fmla="*/ 3 w 85"/>
                  <a:gd name="T83" fmla="*/ 114 h 123"/>
                  <a:gd name="T84" fmla="*/ 3 w 85"/>
                  <a:gd name="T85" fmla="*/ 114 h 123"/>
                  <a:gd name="T86" fmla="*/ 3 w 85"/>
                  <a:gd name="T87" fmla="*/ 117 h 123"/>
                  <a:gd name="T88" fmla="*/ 3 w 85"/>
                  <a:gd name="T89" fmla="*/ 117 h 123"/>
                  <a:gd name="T90" fmla="*/ 44 w 85"/>
                  <a:gd name="T91" fmla="*/ 120 h 123"/>
                  <a:gd name="T92" fmla="*/ 10 w 85"/>
                  <a:gd name="T93" fmla="*/ 3 h 123"/>
                  <a:gd name="T94" fmla="*/ 10 w 85"/>
                  <a:gd name="T95" fmla="*/ 3 h 123"/>
                  <a:gd name="T96" fmla="*/ 10 w 85"/>
                  <a:gd name="T97" fmla="*/ 3 h 123"/>
                  <a:gd name="T98" fmla="*/ 8 w 85"/>
                  <a:gd name="T99" fmla="*/ 3 h 123"/>
                  <a:gd name="T100" fmla="*/ 8 w 85"/>
                  <a:gd name="T101" fmla="*/ 3 h 123"/>
                  <a:gd name="T102" fmla="*/ 8 w 85"/>
                  <a:gd name="T103" fmla="*/ 3 h 123"/>
                  <a:gd name="T104" fmla="*/ 8 w 85"/>
                  <a:gd name="T105" fmla="*/ 3 h 123"/>
                  <a:gd name="T106" fmla="*/ 8 w 85"/>
                  <a:gd name="T107" fmla="*/ 3 h 123"/>
                  <a:gd name="T108" fmla="*/ 11 w 85"/>
                  <a:gd name="T109" fmla="*/ 2 h 123"/>
                  <a:gd name="T110" fmla="*/ 11 w 85"/>
                  <a:gd name="T111" fmla="*/ 2 h 123"/>
                  <a:gd name="T112" fmla="*/ 11 w 85"/>
                  <a:gd name="T113" fmla="*/ 2 h 123"/>
                  <a:gd name="T114" fmla="*/ 11 w 85"/>
                  <a:gd name="T115" fmla="*/ 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85" h="123">
                    <a:moveTo>
                      <a:pt x="2" y="119"/>
                    </a:moveTo>
                    <a:cubicBezTo>
                      <a:pt x="1" y="119"/>
                      <a:pt x="0" y="119"/>
                      <a:pt x="0" y="118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0" y="117"/>
                      <a:pt x="0" y="116"/>
                      <a:pt x="0" y="114"/>
                    </a:cubicBezTo>
                    <a:cubicBezTo>
                      <a:pt x="0" y="114"/>
                      <a:pt x="0" y="114"/>
                      <a:pt x="0" y="114"/>
                    </a:cubicBezTo>
                    <a:cubicBezTo>
                      <a:pt x="0" y="48"/>
                      <a:pt x="8" y="4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1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22" y="0"/>
                      <a:pt x="69" y="3"/>
                      <a:pt x="70" y="3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69" y="5"/>
                      <a:pt x="69" y="5"/>
                      <a:pt x="69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9" y="5"/>
                      <a:pt x="69" y="5"/>
                      <a:pt x="69" y="5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0" y="3"/>
                      <a:pt x="71" y="4"/>
                      <a:pt x="71" y="4"/>
                    </a:cubicBezTo>
                    <a:cubicBezTo>
                      <a:pt x="71" y="4"/>
                      <a:pt x="71" y="4"/>
                      <a:pt x="71" y="4"/>
                    </a:cubicBezTo>
                    <a:cubicBezTo>
                      <a:pt x="82" y="39"/>
                      <a:pt x="85" y="116"/>
                      <a:pt x="85" y="116"/>
                    </a:cubicBezTo>
                    <a:cubicBezTo>
                      <a:pt x="85" y="116"/>
                      <a:pt x="85" y="116"/>
                      <a:pt x="85" y="116"/>
                    </a:cubicBezTo>
                    <a:cubicBezTo>
                      <a:pt x="85" y="116"/>
                      <a:pt x="84" y="117"/>
                      <a:pt x="84" y="117"/>
                    </a:cubicBezTo>
                    <a:cubicBezTo>
                      <a:pt x="84" y="117"/>
                      <a:pt x="84" y="117"/>
                      <a:pt x="84" y="117"/>
                    </a:cubicBezTo>
                    <a:cubicBezTo>
                      <a:pt x="73" y="121"/>
                      <a:pt x="58" y="123"/>
                      <a:pt x="44" y="123"/>
                    </a:cubicBezTo>
                    <a:cubicBezTo>
                      <a:pt x="44" y="123"/>
                      <a:pt x="44" y="123"/>
                      <a:pt x="44" y="123"/>
                    </a:cubicBezTo>
                    <a:cubicBezTo>
                      <a:pt x="22" y="123"/>
                      <a:pt x="2" y="119"/>
                      <a:pt x="2" y="119"/>
                    </a:cubicBezTo>
                    <a:close/>
                    <a:moveTo>
                      <a:pt x="44" y="120"/>
                    </a:moveTo>
                    <a:cubicBezTo>
                      <a:pt x="58" y="120"/>
                      <a:pt x="71" y="118"/>
                      <a:pt x="82" y="115"/>
                    </a:cubicBezTo>
                    <a:cubicBezTo>
                      <a:pt x="82" y="115"/>
                      <a:pt x="82" y="115"/>
                      <a:pt x="82" y="115"/>
                    </a:cubicBezTo>
                    <a:cubicBezTo>
                      <a:pt x="82" y="110"/>
                      <a:pt x="81" y="94"/>
                      <a:pt x="79" y="73"/>
                    </a:cubicBezTo>
                    <a:cubicBezTo>
                      <a:pt x="79" y="73"/>
                      <a:pt x="79" y="73"/>
                      <a:pt x="79" y="73"/>
                    </a:cubicBezTo>
                    <a:cubicBezTo>
                      <a:pt x="77" y="50"/>
                      <a:pt x="74" y="23"/>
                      <a:pt x="68" y="6"/>
                    </a:cubicBezTo>
                    <a:cubicBezTo>
                      <a:pt x="68" y="6"/>
                      <a:pt x="68" y="6"/>
                      <a:pt x="68" y="6"/>
                    </a:cubicBezTo>
                    <a:cubicBezTo>
                      <a:pt x="61" y="6"/>
                      <a:pt x="21" y="3"/>
                      <a:pt x="11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11"/>
                      <a:pt x="3" y="53"/>
                      <a:pt x="3" y="114"/>
                    </a:cubicBezTo>
                    <a:cubicBezTo>
                      <a:pt x="3" y="114"/>
                      <a:pt x="3" y="114"/>
                      <a:pt x="3" y="114"/>
                    </a:cubicBezTo>
                    <a:cubicBezTo>
                      <a:pt x="3" y="115"/>
                      <a:pt x="3" y="116"/>
                      <a:pt x="3" y="117"/>
                    </a:cubicBezTo>
                    <a:cubicBezTo>
                      <a:pt x="3" y="117"/>
                      <a:pt x="3" y="117"/>
                      <a:pt x="3" y="117"/>
                    </a:cubicBezTo>
                    <a:cubicBezTo>
                      <a:pt x="8" y="117"/>
                      <a:pt x="26" y="120"/>
                      <a:pt x="44" y="120"/>
                    </a:cubicBezTo>
                    <a:close/>
                    <a:moveTo>
                      <a:pt x="10" y="3"/>
                    </a:move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lose/>
                    <a:moveTo>
                      <a:pt x="8" y="3"/>
                    </a:moveTo>
                    <a:cubicBezTo>
                      <a:pt x="8" y="3"/>
                      <a:pt x="8" y="3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lose/>
                    <a:moveTo>
                      <a:pt x="11" y="2"/>
                    </a:moveTo>
                    <a:cubicBezTo>
                      <a:pt x="11" y="2"/>
                      <a:pt x="11" y="2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2" name="Freeform 275"/>
              <p:cNvSpPr>
                <a:spLocks/>
              </p:cNvSpPr>
              <p:nvPr/>
            </p:nvSpPr>
            <p:spPr bwMode="auto">
              <a:xfrm>
                <a:off x="4232" y="2413"/>
                <a:ext cx="35" cy="161"/>
              </a:xfrm>
              <a:custGeom>
                <a:avLst/>
                <a:gdLst>
                  <a:gd name="T0" fmla="*/ 2 w 35"/>
                  <a:gd name="T1" fmla="*/ 19 h 161"/>
                  <a:gd name="T2" fmla="*/ 9 w 35"/>
                  <a:gd name="T3" fmla="*/ 41 h 161"/>
                  <a:gd name="T4" fmla="*/ 0 w 35"/>
                  <a:gd name="T5" fmla="*/ 135 h 161"/>
                  <a:gd name="T6" fmla="*/ 19 w 35"/>
                  <a:gd name="T7" fmla="*/ 161 h 161"/>
                  <a:gd name="T8" fmla="*/ 35 w 35"/>
                  <a:gd name="T9" fmla="*/ 133 h 161"/>
                  <a:gd name="T10" fmla="*/ 23 w 35"/>
                  <a:gd name="T11" fmla="*/ 41 h 161"/>
                  <a:gd name="T12" fmla="*/ 30 w 35"/>
                  <a:gd name="T13" fmla="*/ 19 h 161"/>
                  <a:gd name="T14" fmla="*/ 16 w 35"/>
                  <a:gd name="T15" fmla="*/ 0 h 161"/>
                  <a:gd name="T16" fmla="*/ 2 w 35"/>
                  <a:gd name="T17" fmla="*/ 19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" h="161">
                    <a:moveTo>
                      <a:pt x="2" y="19"/>
                    </a:moveTo>
                    <a:lnTo>
                      <a:pt x="9" y="41"/>
                    </a:lnTo>
                    <a:lnTo>
                      <a:pt x="0" y="135"/>
                    </a:lnTo>
                    <a:lnTo>
                      <a:pt x="19" y="161"/>
                    </a:lnTo>
                    <a:lnTo>
                      <a:pt x="35" y="133"/>
                    </a:lnTo>
                    <a:lnTo>
                      <a:pt x="23" y="41"/>
                    </a:lnTo>
                    <a:lnTo>
                      <a:pt x="30" y="19"/>
                    </a:lnTo>
                    <a:lnTo>
                      <a:pt x="16" y="0"/>
                    </a:lnTo>
                    <a:lnTo>
                      <a:pt x="2" y="19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3" name="Freeform 276"/>
              <p:cNvSpPr>
                <a:spLocks/>
              </p:cNvSpPr>
              <p:nvPr/>
            </p:nvSpPr>
            <p:spPr bwMode="auto">
              <a:xfrm>
                <a:off x="4217" y="2390"/>
                <a:ext cx="67" cy="61"/>
              </a:xfrm>
              <a:custGeom>
                <a:avLst/>
                <a:gdLst>
                  <a:gd name="T0" fmla="*/ 0 w 28"/>
                  <a:gd name="T1" fmla="*/ 12 h 26"/>
                  <a:gd name="T2" fmla="*/ 13 w 28"/>
                  <a:gd name="T3" fmla="*/ 12 h 26"/>
                  <a:gd name="T4" fmla="*/ 28 w 28"/>
                  <a:gd name="T5" fmla="*/ 11 h 26"/>
                  <a:gd name="T6" fmla="*/ 25 w 28"/>
                  <a:gd name="T7" fmla="*/ 0 h 26"/>
                  <a:gd name="T8" fmla="*/ 1 w 28"/>
                  <a:gd name="T9" fmla="*/ 2 h 26"/>
                  <a:gd name="T10" fmla="*/ 0 w 28"/>
                  <a:gd name="T11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26">
                    <a:moveTo>
                      <a:pt x="0" y="12"/>
                    </a:moveTo>
                    <a:cubicBezTo>
                      <a:pt x="0" y="12"/>
                      <a:pt x="6" y="26"/>
                      <a:pt x="13" y="12"/>
                    </a:cubicBezTo>
                    <a:cubicBezTo>
                      <a:pt x="13" y="12"/>
                      <a:pt x="21" y="26"/>
                      <a:pt x="28" y="11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1" y="2"/>
                      <a:pt x="1" y="2"/>
                      <a:pt x="1" y="2"/>
                    </a:cubicBez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4" name="Freeform 277"/>
              <p:cNvSpPr>
                <a:spLocks noEditPoints="1"/>
              </p:cNvSpPr>
              <p:nvPr/>
            </p:nvSpPr>
            <p:spPr bwMode="auto">
              <a:xfrm>
                <a:off x="4215" y="2385"/>
                <a:ext cx="71" cy="52"/>
              </a:xfrm>
              <a:custGeom>
                <a:avLst/>
                <a:gdLst>
                  <a:gd name="T0" fmla="*/ 0 w 30"/>
                  <a:gd name="T1" fmla="*/ 14 h 22"/>
                  <a:gd name="T2" fmla="*/ 0 w 30"/>
                  <a:gd name="T3" fmla="*/ 13 h 22"/>
                  <a:gd name="T4" fmla="*/ 1 w 30"/>
                  <a:gd name="T5" fmla="*/ 4 h 22"/>
                  <a:gd name="T6" fmla="*/ 2 w 30"/>
                  <a:gd name="T7" fmla="*/ 3 h 22"/>
                  <a:gd name="T8" fmla="*/ 2 w 30"/>
                  <a:gd name="T9" fmla="*/ 3 h 22"/>
                  <a:gd name="T10" fmla="*/ 26 w 30"/>
                  <a:gd name="T11" fmla="*/ 0 h 22"/>
                  <a:gd name="T12" fmla="*/ 27 w 30"/>
                  <a:gd name="T13" fmla="*/ 1 h 22"/>
                  <a:gd name="T14" fmla="*/ 27 w 30"/>
                  <a:gd name="T15" fmla="*/ 1 h 22"/>
                  <a:gd name="T16" fmla="*/ 30 w 30"/>
                  <a:gd name="T17" fmla="*/ 13 h 22"/>
                  <a:gd name="T18" fmla="*/ 30 w 30"/>
                  <a:gd name="T19" fmla="*/ 14 h 22"/>
                  <a:gd name="T20" fmla="*/ 21 w 30"/>
                  <a:gd name="T21" fmla="*/ 22 h 22"/>
                  <a:gd name="T22" fmla="*/ 21 w 30"/>
                  <a:gd name="T23" fmla="*/ 22 h 22"/>
                  <a:gd name="T24" fmla="*/ 14 w 30"/>
                  <a:gd name="T25" fmla="*/ 17 h 22"/>
                  <a:gd name="T26" fmla="*/ 14 w 30"/>
                  <a:gd name="T27" fmla="*/ 17 h 22"/>
                  <a:gd name="T28" fmla="*/ 8 w 30"/>
                  <a:gd name="T29" fmla="*/ 22 h 22"/>
                  <a:gd name="T30" fmla="*/ 8 w 30"/>
                  <a:gd name="T31" fmla="*/ 22 h 22"/>
                  <a:gd name="T32" fmla="*/ 0 w 30"/>
                  <a:gd name="T33" fmla="*/ 14 h 22"/>
                  <a:gd name="T34" fmla="*/ 4 w 30"/>
                  <a:gd name="T35" fmla="*/ 16 h 22"/>
                  <a:gd name="T36" fmla="*/ 8 w 30"/>
                  <a:gd name="T37" fmla="*/ 19 h 22"/>
                  <a:gd name="T38" fmla="*/ 8 w 30"/>
                  <a:gd name="T39" fmla="*/ 19 h 22"/>
                  <a:gd name="T40" fmla="*/ 12 w 30"/>
                  <a:gd name="T41" fmla="*/ 14 h 22"/>
                  <a:gd name="T42" fmla="*/ 12 w 30"/>
                  <a:gd name="T43" fmla="*/ 14 h 22"/>
                  <a:gd name="T44" fmla="*/ 14 w 30"/>
                  <a:gd name="T45" fmla="*/ 13 h 22"/>
                  <a:gd name="T46" fmla="*/ 14 w 30"/>
                  <a:gd name="T47" fmla="*/ 13 h 22"/>
                  <a:gd name="T48" fmla="*/ 15 w 30"/>
                  <a:gd name="T49" fmla="*/ 13 h 22"/>
                  <a:gd name="T50" fmla="*/ 15 w 30"/>
                  <a:gd name="T51" fmla="*/ 13 h 22"/>
                  <a:gd name="T52" fmla="*/ 17 w 30"/>
                  <a:gd name="T53" fmla="*/ 16 h 22"/>
                  <a:gd name="T54" fmla="*/ 17 w 30"/>
                  <a:gd name="T55" fmla="*/ 16 h 22"/>
                  <a:gd name="T56" fmla="*/ 21 w 30"/>
                  <a:gd name="T57" fmla="*/ 19 h 22"/>
                  <a:gd name="T58" fmla="*/ 21 w 30"/>
                  <a:gd name="T59" fmla="*/ 19 h 22"/>
                  <a:gd name="T60" fmla="*/ 27 w 30"/>
                  <a:gd name="T61" fmla="*/ 13 h 22"/>
                  <a:gd name="T62" fmla="*/ 27 w 30"/>
                  <a:gd name="T63" fmla="*/ 13 h 22"/>
                  <a:gd name="T64" fmla="*/ 25 w 30"/>
                  <a:gd name="T65" fmla="*/ 3 h 22"/>
                  <a:gd name="T66" fmla="*/ 4 w 30"/>
                  <a:gd name="T67" fmla="*/ 6 h 22"/>
                  <a:gd name="T68" fmla="*/ 3 w 30"/>
                  <a:gd name="T69" fmla="*/ 13 h 22"/>
                  <a:gd name="T70" fmla="*/ 4 w 30"/>
                  <a:gd name="T71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0" h="22">
                    <a:moveTo>
                      <a:pt x="0" y="14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7" y="0"/>
                      <a:pt x="27" y="1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28" y="19"/>
                      <a:pt x="25" y="22"/>
                      <a:pt x="21" y="22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18" y="21"/>
                      <a:pt x="15" y="19"/>
                      <a:pt x="14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2" y="20"/>
                      <a:pt x="10" y="22"/>
                      <a:pt x="8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2" y="21"/>
                      <a:pt x="0" y="14"/>
                      <a:pt x="0" y="14"/>
                    </a:cubicBezTo>
                    <a:close/>
                    <a:moveTo>
                      <a:pt x="4" y="16"/>
                    </a:moveTo>
                    <a:cubicBezTo>
                      <a:pt x="5" y="18"/>
                      <a:pt x="7" y="19"/>
                      <a:pt x="8" y="19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8" y="19"/>
                      <a:pt x="10" y="18"/>
                      <a:pt x="12" y="14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3" y="13"/>
                      <a:pt x="13" y="13"/>
                      <a:pt x="14" y="13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4" y="13"/>
                      <a:pt x="15" y="13"/>
                      <a:pt x="15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3"/>
                      <a:pt x="16" y="15"/>
                      <a:pt x="17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8" y="18"/>
                      <a:pt x="20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3" y="19"/>
                      <a:pt x="25" y="18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4"/>
                      <a:pt x="4" y="15"/>
                      <a:pt x="4" y="1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5" name="Freeform 278"/>
              <p:cNvSpPr>
                <a:spLocks/>
              </p:cNvSpPr>
              <p:nvPr/>
            </p:nvSpPr>
            <p:spPr bwMode="auto">
              <a:xfrm>
                <a:off x="4298" y="2390"/>
                <a:ext cx="166" cy="104"/>
              </a:xfrm>
              <a:custGeom>
                <a:avLst/>
                <a:gdLst>
                  <a:gd name="T0" fmla="*/ 70 w 70"/>
                  <a:gd name="T1" fmla="*/ 28 h 44"/>
                  <a:gd name="T2" fmla="*/ 11 w 70"/>
                  <a:gd name="T3" fmla="*/ 2 h 44"/>
                  <a:gd name="T4" fmla="*/ 1 w 70"/>
                  <a:gd name="T5" fmla="*/ 7 h 44"/>
                  <a:gd name="T6" fmla="*/ 4 w 70"/>
                  <a:gd name="T7" fmla="*/ 15 h 44"/>
                  <a:gd name="T8" fmla="*/ 70 w 70"/>
                  <a:gd name="T9" fmla="*/ 44 h 44"/>
                  <a:gd name="T10" fmla="*/ 70 w 70"/>
                  <a:gd name="T11" fmla="*/ 2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0" h="44">
                    <a:moveTo>
                      <a:pt x="70" y="28"/>
                    </a:moveTo>
                    <a:cubicBezTo>
                      <a:pt x="35" y="20"/>
                      <a:pt x="11" y="2"/>
                      <a:pt x="11" y="2"/>
                    </a:cubicBezTo>
                    <a:cubicBezTo>
                      <a:pt x="3" y="0"/>
                      <a:pt x="1" y="7"/>
                      <a:pt x="1" y="7"/>
                    </a:cubicBezTo>
                    <a:cubicBezTo>
                      <a:pt x="0" y="11"/>
                      <a:pt x="4" y="15"/>
                      <a:pt x="4" y="15"/>
                    </a:cubicBezTo>
                    <a:cubicBezTo>
                      <a:pt x="25" y="32"/>
                      <a:pt x="49" y="40"/>
                      <a:pt x="70" y="44"/>
                    </a:cubicBezTo>
                    <a:lnTo>
                      <a:pt x="70" y="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6" name="Freeform 279"/>
              <p:cNvSpPr>
                <a:spLocks noEditPoints="1"/>
              </p:cNvSpPr>
              <p:nvPr/>
            </p:nvSpPr>
            <p:spPr bwMode="auto">
              <a:xfrm>
                <a:off x="4296" y="2390"/>
                <a:ext cx="172" cy="106"/>
              </a:xfrm>
              <a:custGeom>
                <a:avLst/>
                <a:gdLst>
                  <a:gd name="T0" fmla="*/ 71 w 73"/>
                  <a:gd name="T1" fmla="*/ 45 h 45"/>
                  <a:gd name="T2" fmla="*/ 4 w 73"/>
                  <a:gd name="T3" fmla="*/ 16 h 45"/>
                  <a:gd name="T4" fmla="*/ 4 w 73"/>
                  <a:gd name="T5" fmla="*/ 16 h 45"/>
                  <a:gd name="T6" fmla="*/ 0 w 73"/>
                  <a:gd name="T7" fmla="*/ 8 h 45"/>
                  <a:gd name="T8" fmla="*/ 0 w 73"/>
                  <a:gd name="T9" fmla="*/ 8 h 45"/>
                  <a:gd name="T10" fmla="*/ 0 w 73"/>
                  <a:gd name="T11" fmla="*/ 7 h 45"/>
                  <a:gd name="T12" fmla="*/ 0 w 73"/>
                  <a:gd name="T13" fmla="*/ 7 h 45"/>
                  <a:gd name="T14" fmla="*/ 9 w 73"/>
                  <a:gd name="T15" fmla="*/ 0 h 45"/>
                  <a:gd name="T16" fmla="*/ 9 w 73"/>
                  <a:gd name="T17" fmla="*/ 0 h 45"/>
                  <a:gd name="T18" fmla="*/ 12 w 73"/>
                  <a:gd name="T19" fmla="*/ 1 h 45"/>
                  <a:gd name="T20" fmla="*/ 12 w 73"/>
                  <a:gd name="T21" fmla="*/ 1 h 45"/>
                  <a:gd name="T22" fmla="*/ 13 w 73"/>
                  <a:gd name="T23" fmla="*/ 1 h 45"/>
                  <a:gd name="T24" fmla="*/ 72 w 73"/>
                  <a:gd name="T25" fmla="*/ 27 h 45"/>
                  <a:gd name="T26" fmla="*/ 72 w 73"/>
                  <a:gd name="T27" fmla="*/ 27 h 45"/>
                  <a:gd name="T28" fmla="*/ 71 w 73"/>
                  <a:gd name="T29" fmla="*/ 28 h 45"/>
                  <a:gd name="T30" fmla="*/ 72 w 73"/>
                  <a:gd name="T31" fmla="*/ 27 h 45"/>
                  <a:gd name="T32" fmla="*/ 73 w 73"/>
                  <a:gd name="T33" fmla="*/ 28 h 45"/>
                  <a:gd name="T34" fmla="*/ 73 w 73"/>
                  <a:gd name="T35" fmla="*/ 28 h 45"/>
                  <a:gd name="T36" fmla="*/ 73 w 73"/>
                  <a:gd name="T37" fmla="*/ 44 h 45"/>
                  <a:gd name="T38" fmla="*/ 72 w 73"/>
                  <a:gd name="T39" fmla="*/ 45 h 45"/>
                  <a:gd name="T40" fmla="*/ 72 w 73"/>
                  <a:gd name="T41" fmla="*/ 45 h 45"/>
                  <a:gd name="T42" fmla="*/ 71 w 73"/>
                  <a:gd name="T43" fmla="*/ 45 h 45"/>
                  <a:gd name="T44" fmla="*/ 71 w 73"/>
                  <a:gd name="T45" fmla="*/ 45 h 45"/>
                  <a:gd name="T46" fmla="*/ 71 w 73"/>
                  <a:gd name="T47" fmla="*/ 45 h 45"/>
                  <a:gd name="T48" fmla="*/ 70 w 73"/>
                  <a:gd name="T49" fmla="*/ 42 h 45"/>
                  <a:gd name="T50" fmla="*/ 70 w 73"/>
                  <a:gd name="T51" fmla="*/ 30 h 45"/>
                  <a:gd name="T52" fmla="*/ 11 w 73"/>
                  <a:gd name="T53" fmla="*/ 3 h 45"/>
                  <a:gd name="T54" fmla="*/ 11 w 73"/>
                  <a:gd name="T55" fmla="*/ 3 h 45"/>
                  <a:gd name="T56" fmla="*/ 9 w 73"/>
                  <a:gd name="T57" fmla="*/ 3 h 45"/>
                  <a:gd name="T58" fmla="*/ 9 w 73"/>
                  <a:gd name="T59" fmla="*/ 3 h 45"/>
                  <a:gd name="T60" fmla="*/ 5 w 73"/>
                  <a:gd name="T61" fmla="*/ 5 h 45"/>
                  <a:gd name="T62" fmla="*/ 5 w 73"/>
                  <a:gd name="T63" fmla="*/ 5 h 45"/>
                  <a:gd name="T64" fmla="*/ 3 w 73"/>
                  <a:gd name="T65" fmla="*/ 8 h 45"/>
                  <a:gd name="T66" fmla="*/ 3 w 73"/>
                  <a:gd name="T67" fmla="*/ 8 h 45"/>
                  <a:gd name="T68" fmla="*/ 3 w 73"/>
                  <a:gd name="T69" fmla="*/ 8 h 45"/>
                  <a:gd name="T70" fmla="*/ 3 w 73"/>
                  <a:gd name="T71" fmla="*/ 8 h 45"/>
                  <a:gd name="T72" fmla="*/ 5 w 73"/>
                  <a:gd name="T73" fmla="*/ 12 h 45"/>
                  <a:gd name="T74" fmla="*/ 5 w 73"/>
                  <a:gd name="T75" fmla="*/ 12 h 45"/>
                  <a:gd name="T76" fmla="*/ 6 w 73"/>
                  <a:gd name="T77" fmla="*/ 14 h 45"/>
                  <a:gd name="T78" fmla="*/ 6 w 73"/>
                  <a:gd name="T79" fmla="*/ 14 h 45"/>
                  <a:gd name="T80" fmla="*/ 70 w 73"/>
                  <a:gd name="T81" fmla="*/ 42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73" h="45">
                    <a:moveTo>
                      <a:pt x="71" y="45"/>
                    </a:moveTo>
                    <a:cubicBezTo>
                      <a:pt x="49" y="41"/>
                      <a:pt x="25" y="33"/>
                      <a:pt x="4" y="16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6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2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0" y="0"/>
                      <a:pt x="11" y="0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37" y="19"/>
                      <a:pt x="72" y="27"/>
                    </a:cubicBezTo>
                    <a:cubicBezTo>
                      <a:pt x="72" y="27"/>
                      <a:pt x="72" y="27"/>
                      <a:pt x="72" y="27"/>
                    </a:cubicBezTo>
                    <a:cubicBezTo>
                      <a:pt x="71" y="28"/>
                      <a:pt x="71" y="28"/>
                      <a:pt x="71" y="28"/>
                    </a:cubicBezTo>
                    <a:cubicBezTo>
                      <a:pt x="72" y="27"/>
                      <a:pt x="72" y="27"/>
                      <a:pt x="72" y="27"/>
                    </a:cubicBezTo>
                    <a:cubicBezTo>
                      <a:pt x="72" y="27"/>
                      <a:pt x="73" y="28"/>
                      <a:pt x="73" y="28"/>
                    </a:cubicBezTo>
                    <a:cubicBezTo>
                      <a:pt x="73" y="28"/>
                      <a:pt x="73" y="28"/>
                      <a:pt x="73" y="28"/>
                    </a:cubicBezTo>
                    <a:cubicBezTo>
                      <a:pt x="73" y="44"/>
                      <a:pt x="73" y="44"/>
                      <a:pt x="73" y="44"/>
                    </a:cubicBezTo>
                    <a:cubicBezTo>
                      <a:pt x="73" y="44"/>
                      <a:pt x="73" y="45"/>
                      <a:pt x="72" y="45"/>
                    </a:cubicBezTo>
                    <a:cubicBezTo>
                      <a:pt x="72" y="45"/>
                      <a:pt x="72" y="45"/>
                      <a:pt x="72" y="45"/>
                    </a:cubicBezTo>
                    <a:cubicBezTo>
                      <a:pt x="72" y="45"/>
                      <a:pt x="72" y="45"/>
                      <a:pt x="71" y="45"/>
                    </a:cubicBezTo>
                    <a:cubicBezTo>
                      <a:pt x="71" y="45"/>
                      <a:pt x="71" y="45"/>
                      <a:pt x="71" y="45"/>
                    </a:cubicBezTo>
                    <a:cubicBezTo>
                      <a:pt x="71" y="45"/>
                      <a:pt x="71" y="45"/>
                      <a:pt x="71" y="45"/>
                    </a:cubicBezTo>
                    <a:close/>
                    <a:moveTo>
                      <a:pt x="70" y="42"/>
                    </a:moveTo>
                    <a:cubicBezTo>
                      <a:pt x="70" y="30"/>
                      <a:pt x="70" y="30"/>
                      <a:pt x="70" y="30"/>
                    </a:cubicBezTo>
                    <a:cubicBezTo>
                      <a:pt x="37" y="22"/>
                      <a:pt x="14" y="5"/>
                      <a:pt x="11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3"/>
                      <a:pt x="10" y="3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7" y="3"/>
                      <a:pt x="6" y="4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6"/>
                      <a:pt x="3" y="8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10"/>
                      <a:pt x="4" y="11"/>
                      <a:pt x="5" y="1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3"/>
                      <a:pt x="6" y="14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26" y="30"/>
                      <a:pt x="49" y="38"/>
                      <a:pt x="70" y="42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7" name="Freeform 280"/>
              <p:cNvSpPr>
                <a:spLocks/>
              </p:cNvSpPr>
              <p:nvPr/>
            </p:nvSpPr>
            <p:spPr bwMode="auto">
              <a:xfrm>
                <a:off x="4009" y="2390"/>
                <a:ext cx="185" cy="106"/>
              </a:xfrm>
              <a:custGeom>
                <a:avLst/>
                <a:gdLst>
                  <a:gd name="T0" fmla="*/ 77 w 78"/>
                  <a:gd name="T1" fmla="*/ 7 h 45"/>
                  <a:gd name="T2" fmla="*/ 67 w 78"/>
                  <a:gd name="T3" fmla="*/ 2 h 45"/>
                  <a:gd name="T4" fmla="*/ 0 w 78"/>
                  <a:gd name="T5" fmla="*/ 30 h 45"/>
                  <a:gd name="T6" fmla="*/ 0 w 78"/>
                  <a:gd name="T7" fmla="*/ 45 h 45"/>
                  <a:gd name="T8" fmla="*/ 74 w 78"/>
                  <a:gd name="T9" fmla="*/ 15 h 45"/>
                  <a:gd name="T10" fmla="*/ 77 w 78"/>
                  <a:gd name="T11" fmla="*/ 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8" h="45">
                    <a:moveTo>
                      <a:pt x="77" y="7"/>
                    </a:moveTo>
                    <a:cubicBezTo>
                      <a:pt x="77" y="7"/>
                      <a:pt x="75" y="0"/>
                      <a:pt x="67" y="2"/>
                    </a:cubicBezTo>
                    <a:cubicBezTo>
                      <a:pt x="67" y="2"/>
                      <a:pt x="39" y="23"/>
                      <a:pt x="0" y="30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23" y="42"/>
                      <a:pt x="50" y="34"/>
                      <a:pt x="74" y="15"/>
                    </a:cubicBezTo>
                    <a:cubicBezTo>
                      <a:pt x="74" y="15"/>
                      <a:pt x="78" y="11"/>
                      <a:pt x="77" y="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8" name="Freeform 281"/>
              <p:cNvSpPr>
                <a:spLocks noEditPoints="1"/>
              </p:cNvSpPr>
              <p:nvPr/>
            </p:nvSpPr>
            <p:spPr bwMode="auto">
              <a:xfrm>
                <a:off x="4004" y="2390"/>
                <a:ext cx="192" cy="111"/>
              </a:xfrm>
              <a:custGeom>
                <a:avLst/>
                <a:gdLst>
                  <a:gd name="T0" fmla="*/ 1 w 81"/>
                  <a:gd name="T1" fmla="*/ 46 h 47"/>
                  <a:gd name="T2" fmla="*/ 0 w 81"/>
                  <a:gd name="T3" fmla="*/ 45 h 47"/>
                  <a:gd name="T4" fmla="*/ 0 w 81"/>
                  <a:gd name="T5" fmla="*/ 45 h 47"/>
                  <a:gd name="T6" fmla="*/ 0 w 81"/>
                  <a:gd name="T7" fmla="*/ 30 h 47"/>
                  <a:gd name="T8" fmla="*/ 1 w 81"/>
                  <a:gd name="T9" fmla="*/ 29 h 47"/>
                  <a:gd name="T10" fmla="*/ 1 w 81"/>
                  <a:gd name="T11" fmla="*/ 29 h 47"/>
                  <a:gd name="T12" fmla="*/ 49 w 81"/>
                  <a:gd name="T13" fmla="*/ 12 h 47"/>
                  <a:gd name="T14" fmla="*/ 49 w 81"/>
                  <a:gd name="T15" fmla="*/ 12 h 47"/>
                  <a:gd name="T16" fmla="*/ 68 w 81"/>
                  <a:gd name="T17" fmla="*/ 1 h 47"/>
                  <a:gd name="T18" fmla="*/ 68 w 81"/>
                  <a:gd name="T19" fmla="*/ 1 h 47"/>
                  <a:gd name="T20" fmla="*/ 69 w 81"/>
                  <a:gd name="T21" fmla="*/ 1 h 47"/>
                  <a:gd name="T22" fmla="*/ 72 w 81"/>
                  <a:gd name="T23" fmla="*/ 0 h 47"/>
                  <a:gd name="T24" fmla="*/ 72 w 81"/>
                  <a:gd name="T25" fmla="*/ 0 h 47"/>
                  <a:gd name="T26" fmla="*/ 81 w 81"/>
                  <a:gd name="T27" fmla="*/ 7 h 47"/>
                  <a:gd name="T28" fmla="*/ 81 w 81"/>
                  <a:gd name="T29" fmla="*/ 7 h 47"/>
                  <a:gd name="T30" fmla="*/ 79 w 81"/>
                  <a:gd name="T31" fmla="*/ 7 h 47"/>
                  <a:gd name="T32" fmla="*/ 81 w 81"/>
                  <a:gd name="T33" fmla="*/ 7 h 47"/>
                  <a:gd name="T34" fmla="*/ 81 w 81"/>
                  <a:gd name="T35" fmla="*/ 8 h 47"/>
                  <a:gd name="T36" fmla="*/ 81 w 81"/>
                  <a:gd name="T37" fmla="*/ 8 h 47"/>
                  <a:gd name="T38" fmla="*/ 77 w 81"/>
                  <a:gd name="T39" fmla="*/ 16 h 47"/>
                  <a:gd name="T40" fmla="*/ 77 w 81"/>
                  <a:gd name="T41" fmla="*/ 16 h 47"/>
                  <a:gd name="T42" fmla="*/ 2 w 81"/>
                  <a:gd name="T43" fmla="*/ 47 h 47"/>
                  <a:gd name="T44" fmla="*/ 2 w 81"/>
                  <a:gd name="T45" fmla="*/ 47 h 47"/>
                  <a:gd name="T46" fmla="*/ 2 w 81"/>
                  <a:gd name="T47" fmla="*/ 47 h 47"/>
                  <a:gd name="T48" fmla="*/ 2 w 81"/>
                  <a:gd name="T49" fmla="*/ 47 h 47"/>
                  <a:gd name="T50" fmla="*/ 1 w 81"/>
                  <a:gd name="T51" fmla="*/ 46 h 47"/>
                  <a:gd name="T52" fmla="*/ 3 w 81"/>
                  <a:gd name="T53" fmla="*/ 43 h 47"/>
                  <a:gd name="T54" fmla="*/ 75 w 81"/>
                  <a:gd name="T55" fmla="*/ 14 h 47"/>
                  <a:gd name="T56" fmla="*/ 75 w 81"/>
                  <a:gd name="T57" fmla="*/ 14 h 47"/>
                  <a:gd name="T58" fmla="*/ 78 w 81"/>
                  <a:gd name="T59" fmla="*/ 8 h 47"/>
                  <a:gd name="T60" fmla="*/ 78 w 81"/>
                  <a:gd name="T61" fmla="*/ 8 h 47"/>
                  <a:gd name="T62" fmla="*/ 78 w 81"/>
                  <a:gd name="T63" fmla="*/ 8 h 47"/>
                  <a:gd name="T64" fmla="*/ 78 w 81"/>
                  <a:gd name="T65" fmla="*/ 8 h 47"/>
                  <a:gd name="T66" fmla="*/ 76 w 81"/>
                  <a:gd name="T67" fmla="*/ 5 h 47"/>
                  <a:gd name="T68" fmla="*/ 76 w 81"/>
                  <a:gd name="T69" fmla="*/ 5 h 47"/>
                  <a:gd name="T70" fmla="*/ 72 w 81"/>
                  <a:gd name="T71" fmla="*/ 3 h 47"/>
                  <a:gd name="T72" fmla="*/ 72 w 81"/>
                  <a:gd name="T73" fmla="*/ 3 h 47"/>
                  <a:gd name="T74" fmla="*/ 70 w 81"/>
                  <a:gd name="T75" fmla="*/ 3 h 47"/>
                  <a:gd name="T76" fmla="*/ 70 w 81"/>
                  <a:gd name="T77" fmla="*/ 3 h 47"/>
                  <a:gd name="T78" fmla="*/ 3 w 81"/>
                  <a:gd name="T79" fmla="*/ 31 h 47"/>
                  <a:gd name="T80" fmla="*/ 3 w 81"/>
                  <a:gd name="T81" fmla="*/ 31 h 47"/>
                  <a:gd name="T82" fmla="*/ 3 w 81"/>
                  <a:gd name="T83" fmla="*/ 4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1" h="47">
                    <a:moveTo>
                      <a:pt x="1" y="46"/>
                    </a:moveTo>
                    <a:cubicBezTo>
                      <a:pt x="0" y="46"/>
                      <a:pt x="0" y="46"/>
                      <a:pt x="0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29"/>
                      <a:pt x="1" y="29"/>
                      <a:pt x="1" y="29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21" y="25"/>
                      <a:pt x="37" y="18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61" y="6"/>
                      <a:pt x="68" y="1"/>
                      <a:pt x="68" y="1"/>
                    </a:cubicBezTo>
                    <a:cubicBezTo>
                      <a:pt x="68" y="1"/>
                      <a:pt x="68" y="1"/>
                      <a:pt x="68" y="1"/>
                    </a:cubicBezTo>
                    <a:cubicBezTo>
                      <a:pt x="69" y="1"/>
                      <a:pt x="69" y="1"/>
                      <a:pt x="69" y="1"/>
                    </a:cubicBezTo>
                    <a:cubicBezTo>
                      <a:pt x="70" y="0"/>
                      <a:pt x="71" y="0"/>
                      <a:pt x="72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8" y="0"/>
                      <a:pt x="80" y="7"/>
                      <a:pt x="81" y="7"/>
                    </a:cubicBezTo>
                    <a:cubicBezTo>
                      <a:pt x="81" y="7"/>
                      <a:pt x="81" y="7"/>
                      <a:pt x="81" y="7"/>
                    </a:cubicBezTo>
                    <a:cubicBezTo>
                      <a:pt x="79" y="7"/>
                      <a:pt x="79" y="7"/>
                      <a:pt x="79" y="7"/>
                    </a:cubicBezTo>
                    <a:cubicBezTo>
                      <a:pt x="81" y="7"/>
                      <a:pt x="81" y="7"/>
                      <a:pt x="81" y="7"/>
                    </a:cubicBezTo>
                    <a:cubicBezTo>
                      <a:pt x="81" y="7"/>
                      <a:pt x="81" y="8"/>
                      <a:pt x="81" y="8"/>
                    </a:cubicBezTo>
                    <a:cubicBezTo>
                      <a:pt x="81" y="8"/>
                      <a:pt x="81" y="8"/>
                      <a:pt x="81" y="8"/>
                    </a:cubicBezTo>
                    <a:cubicBezTo>
                      <a:pt x="81" y="13"/>
                      <a:pt x="77" y="16"/>
                      <a:pt x="77" y="16"/>
                    </a:cubicBezTo>
                    <a:cubicBezTo>
                      <a:pt x="77" y="16"/>
                      <a:pt x="77" y="16"/>
                      <a:pt x="77" y="16"/>
                    </a:cubicBezTo>
                    <a:cubicBezTo>
                      <a:pt x="53" y="35"/>
                      <a:pt x="25" y="43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1" y="47"/>
                      <a:pt x="1" y="47"/>
                      <a:pt x="1" y="46"/>
                    </a:cubicBezTo>
                    <a:close/>
                    <a:moveTo>
                      <a:pt x="3" y="43"/>
                    </a:moveTo>
                    <a:cubicBezTo>
                      <a:pt x="26" y="40"/>
                      <a:pt x="52" y="32"/>
                      <a:pt x="75" y="14"/>
                    </a:cubicBezTo>
                    <a:cubicBezTo>
                      <a:pt x="75" y="14"/>
                      <a:pt x="75" y="14"/>
                      <a:pt x="75" y="14"/>
                    </a:cubicBezTo>
                    <a:cubicBezTo>
                      <a:pt x="75" y="14"/>
                      <a:pt x="78" y="11"/>
                      <a:pt x="78" y="8"/>
                    </a:cubicBezTo>
                    <a:cubicBezTo>
                      <a:pt x="78" y="8"/>
                      <a:pt x="78" y="8"/>
                      <a:pt x="78" y="8"/>
                    </a:cubicBezTo>
                    <a:cubicBezTo>
                      <a:pt x="78" y="8"/>
                      <a:pt x="78" y="8"/>
                      <a:pt x="78" y="8"/>
                    </a:cubicBezTo>
                    <a:cubicBezTo>
                      <a:pt x="78" y="8"/>
                      <a:pt x="78" y="8"/>
                      <a:pt x="78" y="8"/>
                    </a:cubicBezTo>
                    <a:cubicBezTo>
                      <a:pt x="78" y="7"/>
                      <a:pt x="77" y="6"/>
                      <a:pt x="76" y="5"/>
                    </a:cubicBezTo>
                    <a:cubicBezTo>
                      <a:pt x="76" y="5"/>
                      <a:pt x="76" y="5"/>
                      <a:pt x="76" y="5"/>
                    </a:cubicBezTo>
                    <a:cubicBezTo>
                      <a:pt x="75" y="4"/>
                      <a:pt x="74" y="3"/>
                      <a:pt x="72" y="3"/>
                    </a:cubicBezTo>
                    <a:cubicBezTo>
                      <a:pt x="72" y="3"/>
                      <a:pt x="72" y="3"/>
                      <a:pt x="72" y="3"/>
                    </a:cubicBezTo>
                    <a:cubicBezTo>
                      <a:pt x="71" y="3"/>
                      <a:pt x="70" y="3"/>
                      <a:pt x="70" y="3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67" y="5"/>
                      <a:pt x="40" y="24"/>
                      <a:pt x="3" y="31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3" y="43"/>
                      <a:pt x="3" y="43"/>
                      <a:pt x="3" y="4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9" name="Freeform 282"/>
              <p:cNvSpPr>
                <a:spLocks/>
              </p:cNvSpPr>
              <p:nvPr/>
            </p:nvSpPr>
            <p:spPr bwMode="auto">
              <a:xfrm>
                <a:off x="4137" y="2399"/>
                <a:ext cx="83" cy="348"/>
              </a:xfrm>
              <a:custGeom>
                <a:avLst/>
                <a:gdLst>
                  <a:gd name="T0" fmla="*/ 0 w 35"/>
                  <a:gd name="T1" fmla="*/ 143 h 147"/>
                  <a:gd name="T2" fmla="*/ 29 w 35"/>
                  <a:gd name="T3" fmla="*/ 147 h 147"/>
                  <a:gd name="T4" fmla="*/ 35 w 35"/>
                  <a:gd name="T5" fmla="*/ 0 h 147"/>
                  <a:gd name="T6" fmla="*/ 13 w 35"/>
                  <a:gd name="T7" fmla="*/ 1 h 147"/>
                  <a:gd name="T8" fmla="*/ 0 w 35"/>
                  <a:gd name="T9" fmla="*/ 143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147">
                    <a:moveTo>
                      <a:pt x="0" y="143"/>
                    </a:moveTo>
                    <a:cubicBezTo>
                      <a:pt x="29" y="147"/>
                      <a:pt x="29" y="147"/>
                      <a:pt x="29" y="147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6" y="48"/>
                      <a:pt x="0" y="14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00" name="Freeform 283"/>
              <p:cNvSpPr>
                <a:spLocks noEditPoints="1"/>
              </p:cNvSpPr>
              <p:nvPr/>
            </p:nvSpPr>
            <p:spPr bwMode="auto">
              <a:xfrm>
                <a:off x="4135" y="2394"/>
                <a:ext cx="90" cy="358"/>
              </a:xfrm>
              <a:custGeom>
                <a:avLst/>
                <a:gdLst>
                  <a:gd name="T0" fmla="*/ 30 w 38"/>
                  <a:gd name="T1" fmla="*/ 151 h 151"/>
                  <a:gd name="T2" fmla="*/ 1 w 38"/>
                  <a:gd name="T3" fmla="*/ 147 h 151"/>
                  <a:gd name="T4" fmla="*/ 0 w 38"/>
                  <a:gd name="T5" fmla="*/ 145 h 151"/>
                  <a:gd name="T6" fmla="*/ 0 w 38"/>
                  <a:gd name="T7" fmla="*/ 145 h 151"/>
                  <a:gd name="T8" fmla="*/ 13 w 38"/>
                  <a:gd name="T9" fmla="*/ 2 h 151"/>
                  <a:gd name="T10" fmla="*/ 13 w 38"/>
                  <a:gd name="T11" fmla="*/ 2 h 151"/>
                  <a:gd name="T12" fmla="*/ 14 w 38"/>
                  <a:gd name="T13" fmla="*/ 1 h 151"/>
                  <a:gd name="T14" fmla="*/ 14 w 38"/>
                  <a:gd name="T15" fmla="*/ 1 h 151"/>
                  <a:gd name="T16" fmla="*/ 36 w 38"/>
                  <a:gd name="T17" fmla="*/ 0 h 151"/>
                  <a:gd name="T18" fmla="*/ 37 w 38"/>
                  <a:gd name="T19" fmla="*/ 0 h 151"/>
                  <a:gd name="T20" fmla="*/ 37 w 38"/>
                  <a:gd name="T21" fmla="*/ 0 h 151"/>
                  <a:gd name="T22" fmla="*/ 38 w 38"/>
                  <a:gd name="T23" fmla="*/ 2 h 151"/>
                  <a:gd name="T24" fmla="*/ 38 w 38"/>
                  <a:gd name="T25" fmla="*/ 2 h 151"/>
                  <a:gd name="T26" fmla="*/ 31 w 38"/>
                  <a:gd name="T27" fmla="*/ 149 h 151"/>
                  <a:gd name="T28" fmla="*/ 31 w 38"/>
                  <a:gd name="T29" fmla="*/ 150 h 151"/>
                  <a:gd name="T30" fmla="*/ 31 w 38"/>
                  <a:gd name="T31" fmla="*/ 150 h 151"/>
                  <a:gd name="T32" fmla="*/ 30 w 38"/>
                  <a:gd name="T33" fmla="*/ 151 h 151"/>
                  <a:gd name="T34" fmla="*/ 30 w 38"/>
                  <a:gd name="T35" fmla="*/ 151 h 151"/>
                  <a:gd name="T36" fmla="*/ 30 w 38"/>
                  <a:gd name="T37" fmla="*/ 151 h 151"/>
                  <a:gd name="T38" fmla="*/ 28 w 38"/>
                  <a:gd name="T39" fmla="*/ 147 h 151"/>
                  <a:gd name="T40" fmla="*/ 35 w 38"/>
                  <a:gd name="T41" fmla="*/ 3 h 151"/>
                  <a:gd name="T42" fmla="*/ 16 w 38"/>
                  <a:gd name="T43" fmla="*/ 4 h 151"/>
                  <a:gd name="T44" fmla="*/ 3 w 38"/>
                  <a:gd name="T45" fmla="*/ 144 h 151"/>
                  <a:gd name="T46" fmla="*/ 3 w 38"/>
                  <a:gd name="T47" fmla="*/ 144 h 151"/>
                  <a:gd name="T48" fmla="*/ 28 w 38"/>
                  <a:gd name="T49" fmla="*/ 147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" h="151">
                    <a:moveTo>
                      <a:pt x="30" y="151"/>
                    </a:moveTo>
                    <a:cubicBezTo>
                      <a:pt x="1" y="147"/>
                      <a:pt x="1" y="147"/>
                      <a:pt x="1" y="147"/>
                    </a:cubicBezTo>
                    <a:cubicBezTo>
                      <a:pt x="0" y="146"/>
                      <a:pt x="0" y="146"/>
                      <a:pt x="0" y="145"/>
                    </a:cubicBezTo>
                    <a:cubicBezTo>
                      <a:pt x="0" y="145"/>
                      <a:pt x="0" y="145"/>
                      <a:pt x="0" y="145"/>
                    </a:cubicBezTo>
                    <a:cubicBezTo>
                      <a:pt x="5" y="50"/>
                      <a:pt x="13" y="2"/>
                      <a:pt x="13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2"/>
                      <a:pt x="13" y="1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0"/>
                      <a:pt x="37" y="0"/>
                      <a:pt x="3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8" y="1"/>
                      <a:pt x="38" y="1"/>
                      <a:pt x="38" y="2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31" y="149"/>
                      <a:pt x="31" y="149"/>
                      <a:pt x="31" y="149"/>
                    </a:cubicBezTo>
                    <a:cubicBezTo>
                      <a:pt x="31" y="150"/>
                      <a:pt x="31" y="150"/>
                      <a:pt x="31" y="150"/>
                    </a:cubicBezTo>
                    <a:cubicBezTo>
                      <a:pt x="31" y="150"/>
                      <a:pt x="31" y="150"/>
                      <a:pt x="31" y="150"/>
                    </a:cubicBezTo>
                    <a:cubicBezTo>
                      <a:pt x="31" y="151"/>
                      <a:pt x="30" y="151"/>
                      <a:pt x="30" y="151"/>
                    </a:cubicBezTo>
                    <a:cubicBezTo>
                      <a:pt x="30" y="151"/>
                      <a:pt x="30" y="151"/>
                      <a:pt x="30" y="151"/>
                    </a:cubicBezTo>
                    <a:cubicBezTo>
                      <a:pt x="30" y="151"/>
                      <a:pt x="30" y="151"/>
                      <a:pt x="30" y="151"/>
                    </a:cubicBezTo>
                    <a:close/>
                    <a:moveTo>
                      <a:pt x="28" y="147"/>
                    </a:moveTo>
                    <a:cubicBezTo>
                      <a:pt x="35" y="3"/>
                      <a:pt x="35" y="3"/>
                      <a:pt x="35" y="3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4" y="12"/>
                      <a:pt x="8" y="59"/>
                      <a:pt x="3" y="144"/>
                    </a:cubicBezTo>
                    <a:cubicBezTo>
                      <a:pt x="3" y="144"/>
                      <a:pt x="3" y="144"/>
                      <a:pt x="3" y="144"/>
                    </a:cubicBezTo>
                    <a:cubicBezTo>
                      <a:pt x="28" y="147"/>
                      <a:pt x="28" y="147"/>
                      <a:pt x="28" y="147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01" name="Freeform 284"/>
              <p:cNvSpPr>
                <a:spLocks/>
              </p:cNvSpPr>
              <p:nvPr/>
            </p:nvSpPr>
            <p:spPr bwMode="auto">
              <a:xfrm>
                <a:off x="4163" y="2411"/>
                <a:ext cx="57" cy="208"/>
              </a:xfrm>
              <a:custGeom>
                <a:avLst/>
                <a:gdLst>
                  <a:gd name="T0" fmla="*/ 24 w 24"/>
                  <a:gd name="T1" fmla="*/ 0 h 88"/>
                  <a:gd name="T2" fmla="*/ 20 w 24"/>
                  <a:gd name="T3" fmla="*/ 88 h 88"/>
                  <a:gd name="T4" fmla="*/ 19 w 24"/>
                  <a:gd name="T5" fmla="*/ 27 h 88"/>
                  <a:gd name="T6" fmla="*/ 24 w 24"/>
                  <a:gd name="T7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88">
                    <a:moveTo>
                      <a:pt x="24" y="0"/>
                    </a:moveTo>
                    <a:cubicBezTo>
                      <a:pt x="20" y="88"/>
                      <a:pt x="20" y="88"/>
                      <a:pt x="20" y="88"/>
                    </a:cubicBezTo>
                    <a:cubicBezTo>
                      <a:pt x="20" y="88"/>
                      <a:pt x="0" y="37"/>
                      <a:pt x="19" y="27"/>
                    </a:cubicBezTo>
                    <a:cubicBezTo>
                      <a:pt x="19" y="27"/>
                      <a:pt x="1" y="8"/>
                      <a:pt x="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02" name="Freeform 285"/>
              <p:cNvSpPr>
                <a:spLocks noEditPoints="1"/>
              </p:cNvSpPr>
              <p:nvPr/>
            </p:nvSpPr>
            <p:spPr bwMode="auto">
              <a:xfrm>
                <a:off x="4184" y="2406"/>
                <a:ext cx="38" cy="218"/>
              </a:xfrm>
              <a:custGeom>
                <a:avLst/>
                <a:gdLst>
                  <a:gd name="T0" fmla="*/ 10 w 16"/>
                  <a:gd name="T1" fmla="*/ 91 h 92"/>
                  <a:gd name="T2" fmla="*/ 0 w 16"/>
                  <a:gd name="T3" fmla="*/ 49 h 92"/>
                  <a:gd name="T4" fmla="*/ 0 w 16"/>
                  <a:gd name="T5" fmla="*/ 49 h 92"/>
                  <a:gd name="T6" fmla="*/ 8 w 16"/>
                  <a:gd name="T7" fmla="*/ 28 h 92"/>
                  <a:gd name="T8" fmla="*/ 8 w 16"/>
                  <a:gd name="T9" fmla="*/ 28 h 92"/>
                  <a:gd name="T10" fmla="*/ 2 w 16"/>
                  <a:gd name="T11" fmla="*/ 14 h 92"/>
                  <a:gd name="T12" fmla="*/ 2 w 16"/>
                  <a:gd name="T13" fmla="*/ 14 h 92"/>
                  <a:gd name="T14" fmla="*/ 14 w 16"/>
                  <a:gd name="T15" fmla="*/ 1 h 92"/>
                  <a:gd name="T16" fmla="*/ 14 w 16"/>
                  <a:gd name="T17" fmla="*/ 1 h 92"/>
                  <a:gd name="T18" fmla="*/ 16 w 16"/>
                  <a:gd name="T19" fmla="*/ 1 h 92"/>
                  <a:gd name="T20" fmla="*/ 16 w 16"/>
                  <a:gd name="T21" fmla="*/ 1 h 92"/>
                  <a:gd name="T22" fmla="*/ 16 w 16"/>
                  <a:gd name="T23" fmla="*/ 2 h 92"/>
                  <a:gd name="T24" fmla="*/ 16 w 16"/>
                  <a:gd name="T25" fmla="*/ 2 h 92"/>
                  <a:gd name="T26" fmla="*/ 13 w 16"/>
                  <a:gd name="T27" fmla="*/ 90 h 92"/>
                  <a:gd name="T28" fmla="*/ 11 w 16"/>
                  <a:gd name="T29" fmla="*/ 92 h 92"/>
                  <a:gd name="T30" fmla="*/ 11 w 16"/>
                  <a:gd name="T31" fmla="*/ 92 h 92"/>
                  <a:gd name="T32" fmla="*/ 11 w 16"/>
                  <a:gd name="T33" fmla="*/ 92 h 92"/>
                  <a:gd name="T34" fmla="*/ 11 w 16"/>
                  <a:gd name="T35" fmla="*/ 92 h 92"/>
                  <a:gd name="T36" fmla="*/ 10 w 16"/>
                  <a:gd name="T37" fmla="*/ 91 h 92"/>
                  <a:gd name="T38" fmla="*/ 5 w 16"/>
                  <a:gd name="T39" fmla="*/ 14 h 92"/>
                  <a:gd name="T40" fmla="*/ 8 w 16"/>
                  <a:gd name="T41" fmla="*/ 24 h 92"/>
                  <a:gd name="T42" fmla="*/ 8 w 16"/>
                  <a:gd name="T43" fmla="*/ 24 h 92"/>
                  <a:gd name="T44" fmla="*/ 11 w 16"/>
                  <a:gd name="T45" fmla="*/ 28 h 92"/>
                  <a:gd name="T46" fmla="*/ 11 w 16"/>
                  <a:gd name="T47" fmla="*/ 28 h 92"/>
                  <a:gd name="T48" fmla="*/ 12 w 16"/>
                  <a:gd name="T49" fmla="*/ 29 h 92"/>
                  <a:gd name="T50" fmla="*/ 12 w 16"/>
                  <a:gd name="T51" fmla="*/ 29 h 92"/>
                  <a:gd name="T52" fmla="*/ 11 w 16"/>
                  <a:gd name="T53" fmla="*/ 30 h 92"/>
                  <a:gd name="T54" fmla="*/ 11 w 16"/>
                  <a:gd name="T55" fmla="*/ 30 h 92"/>
                  <a:gd name="T56" fmla="*/ 3 w 16"/>
                  <a:gd name="T57" fmla="*/ 49 h 92"/>
                  <a:gd name="T58" fmla="*/ 3 w 16"/>
                  <a:gd name="T59" fmla="*/ 49 h 92"/>
                  <a:gd name="T60" fmla="*/ 10 w 16"/>
                  <a:gd name="T61" fmla="*/ 83 h 92"/>
                  <a:gd name="T62" fmla="*/ 10 w 16"/>
                  <a:gd name="T63" fmla="*/ 83 h 92"/>
                  <a:gd name="T64" fmla="*/ 13 w 16"/>
                  <a:gd name="T65" fmla="*/ 4 h 92"/>
                  <a:gd name="T66" fmla="*/ 5 w 16"/>
                  <a:gd name="T67" fmla="*/ 14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6" h="92">
                    <a:moveTo>
                      <a:pt x="10" y="91"/>
                    </a:moveTo>
                    <a:cubicBezTo>
                      <a:pt x="10" y="91"/>
                      <a:pt x="0" y="67"/>
                      <a:pt x="0" y="4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40"/>
                      <a:pt x="2" y="33"/>
                      <a:pt x="8" y="28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6" y="26"/>
                      <a:pt x="2" y="20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9"/>
                      <a:pt x="5" y="4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5" y="0"/>
                      <a:pt x="15" y="1"/>
                      <a:pt x="16" y="1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1"/>
                      <a:pt x="16" y="2"/>
                      <a:pt x="16" y="2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3" y="90"/>
                      <a:pt x="13" y="90"/>
                      <a:pt x="13" y="90"/>
                    </a:cubicBezTo>
                    <a:cubicBezTo>
                      <a:pt x="13" y="91"/>
                      <a:pt x="12" y="92"/>
                      <a:pt x="11" y="92"/>
                    </a:cubicBezTo>
                    <a:cubicBezTo>
                      <a:pt x="11" y="92"/>
                      <a:pt x="11" y="92"/>
                      <a:pt x="11" y="92"/>
                    </a:cubicBezTo>
                    <a:cubicBezTo>
                      <a:pt x="11" y="92"/>
                      <a:pt x="11" y="92"/>
                      <a:pt x="11" y="92"/>
                    </a:cubicBezTo>
                    <a:cubicBezTo>
                      <a:pt x="11" y="92"/>
                      <a:pt x="11" y="92"/>
                      <a:pt x="11" y="92"/>
                    </a:cubicBezTo>
                    <a:cubicBezTo>
                      <a:pt x="11" y="92"/>
                      <a:pt x="10" y="91"/>
                      <a:pt x="10" y="91"/>
                    </a:cubicBezTo>
                    <a:close/>
                    <a:moveTo>
                      <a:pt x="5" y="14"/>
                    </a:moveTo>
                    <a:cubicBezTo>
                      <a:pt x="5" y="18"/>
                      <a:pt x="6" y="21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10" y="26"/>
                      <a:pt x="11" y="28"/>
                      <a:pt x="11" y="28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12" y="28"/>
                      <a:pt x="12" y="29"/>
                      <a:pt x="12" y="29"/>
                    </a:cubicBezTo>
                    <a:cubicBezTo>
                      <a:pt x="12" y="29"/>
                      <a:pt x="12" y="29"/>
                      <a:pt x="12" y="29"/>
                    </a:cubicBezTo>
                    <a:cubicBezTo>
                      <a:pt x="12" y="30"/>
                      <a:pt x="11" y="30"/>
                      <a:pt x="11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6" y="33"/>
                      <a:pt x="3" y="40"/>
                      <a:pt x="3" y="49"/>
                    </a:cubicBezTo>
                    <a:cubicBezTo>
                      <a:pt x="3" y="49"/>
                      <a:pt x="3" y="49"/>
                      <a:pt x="3" y="49"/>
                    </a:cubicBezTo>
                    <a:cubicBezTo>
                      <a:pt x="3" y="60"/>
                      <a:pt x="7" y="74"/>
                      <a:pt x="10" y="83"/>
                    </a:cubicBezTo>
                    <a:cubicBezTo>
                      <a:pt x="10" y="83"/>
                      <a:pt x="10" y="83"/>
                      <a:pt x="10" y="83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7" y="7"/>
                      <a:pt x="5" y="11"/>
                      <a:pt x="5" y="14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03" name="Freeform 286"/>
              <p:cNvSpPr>
                <a:spLocks/>
              </p:cNvSpPr>
              <p:nvPr/>
            </p:nvSpPr>
            <p:spPr bwMode="auto">
              <a:xfrm>
                <a:off x="4279" y="2399"/>
                <a:ext cx="92" cy="348"/>
              </a:xfrm>
              <a:custGeom>
                <a:avLst/>
                <a:gdLst>
                  <a:gd name="T0" fmla="*/ 17 w 39"/>
                  <a:gd name="T1" fmla="*/ 0 h 147"/>
                  <a:gd name="T2" fmla="*/ 39 w 39"/>
                  <a:gd name="T3" fmla="*/ 143 h 147"/>
                  <a:gd name="T4" fmla="*/ 10 w 39"/>
                  <a:gd name="T5" fmla="*/ 147 h 147"/>
                  <a:gd name="T6" fmla="*/ 0 w 39"/>
                  <a:gd name="T7" fmla="*/ 1 h 147"/>
                  <a:gd name="T8" fmla="*/ 17 w 39"/>
                  <a:gd name="T9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147">
                    <a:moveTo>
                      <a:pt x="17" y="0"/>
                    </a:moveTo>
                    <a:cubicBezTo>
                      <a:pt x="33" y="43"/>
                      <a:pt x="39" y="143"/>
                      <a:pt x="39" y="143"/>
                    </a:cubicBezTo>
                    <a:cubicBezTo>
                      <a:pt x="10" y="147"/>
                      <a:pt x="10" y="147"/>
                      <a:pt x="10" y="147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04" name="Freeform 287"/>
              <p:cNvSpPr>
                <a:spLocks noEditPoints="1"/>
              </p:cNvSpPr>
              <p:nvPr/>
            </p:nvSpPr>
            <p:spPr bwMode="auto">
              <a:xfrm>
                <a:off x="4277" y="2394"/>
                <a:ext cx="97" cy="358"/>
              </a:xfrm>
              <a:custGeom>
                <a:avLst/>
                <a:gdLst>
                  <a:gd name="T0" fmla="*/ 10 w 41"/>
                  <a:gd name="T1" fmla="*/ 150 h 151"/>
                  <a:gd name="T2" fmla="*/ 10 w 41"/>
                  <a:gd name="T3" fmla="*/ 149 h 151"/>
                  <a:gd name="T4" fmla="*/ 10 w 41"/>
                  <a:gd name="T5" fmla="*/ 149 h 151"/>
                  <a:gd name="T6" fmla="*/ 0 w 41"/>
                  <a:gd name="T7" fmla="*/ 3 h 151"/>
                  <a:gd name="T8" fmla="*/ 1 w 41"/>
                  <a:gd name="T9" fmla="*/ 1 h 151"/>
                  <a:gd name="T10" fmla="*/ 1 w 41"/>
                  <a:gd name="T11" fmla="*/ 1 h 151"/>
                  <a:gd name="T12" fmla="*/ 18 w 41"/>
                  <a:gd name="T13" fmla="*/ 0 h 151"/>
                  <a:gd name="T14" fmla="*/ 18 w 41"/>
                  <a:gd name="T15" fmla="*/ 0 h 151"/>
                  <a:gd name="T16" fmla="*/ 18 w 41"/>
                  <a:gd name="T17" fmla="*/ 0 h 151"/>
                  <a:gd name="T18" fmla="*/ 18 w 41"/>
                  <a:gd name="T19" fmla="*/ 0 h 151"/>
                  <a:gd name="T20" fmla="*/ 18 w 41"/>
                  <a:gd name="T21" fmla="*/ 0 h 151"/>
                  <a:gd name="T22" fmla="*/ 18 w 41"/>
                  <a:gd name="T23" fmla="*/ 0 h 151"/>
                  <a:gd name="T24" fmla="*/ 18 w 41"/>
                  <a:gd name="T25" fmla="*/ 0 h 151"/>
                  <a:gd name="T26" fmla="*/ 20 w 41"/>
                  <a:gd name="T27" fmla="*/ 1 h 151"/>
                  <a:gd name="T28" fmla="*/ 20 w 41"/>
                  <a:gd name="T29" fmla="*/ 1 h 151"/>
                  <a:gd name="T30" fmla="*/ 41 w 41"/>
                  <a:gd name="T31" fmla="*/ 145 h 151"/>
                  <a:gd name="T32" fmla="*/ 41 w 41"/>
                  <a:gd name="T33" fmla="*/ 145 h 151"/>
                  <a:gd name="T34" fmla="*/ 40 w 41"/>
                  <a:gd name="T35" fmla="*/ 147 h 151"/>
                  <a:gd name="T36" fmla="*/ 40 w 41"/>
                  <a:gd name="T37" fmla="*/ 147 h 151"/>
                  <a:gd name="T38" fmla="*/ 12 w 41"/>
                  <a:gd name="T39" fmla="*/ 151 h 151"/>
                  <a:gd name="T40" fmla="*/ 11 w 41"/>
                  <a:gd name="T41" fmla="*/ 151 h 151"/>
                  <a:gd name="T42" fmla="*/ 11 w 41"/>
                  <a:gd name="T43" fmla="*/ 151 h 151"/>
                  <a:gd name="T44" fmla="*/ 10 w 41"/>
                  <a:gd name="T45" fmla="*/ 150 h 151"/>
                  <a:gd name="T46" fmla="*/ 3 w 41"/>
                  <a:gd name="T47" fmla="*/ 4 h 151"/>
                  <a:gd name="T48" fmla="*/ 13 w 41"/>
                  <a:gd name="T49" fmla="*/ 147 h 151"/>
                  <a:gd name="T50" fmla="*/ 38 w 41"/>
                  <a:gd name="T51" fmla="*/ 144 h 151"/>
                  <a:gd name="T52" fmla="*/ 34 w 41"/>
                  <a:gd name="T53" fmla="*/ 90 h 151"/>
                  <a:gd name="T54" fmla="*/ 34 w 41"/>
                  <a:gd name="T55" fmla="*/ 90 h 151"/>
                  <a:gd name="T56" fmla="*/ 17 w 41"/>
                  <a:gd name="T57" fmla="*/ 3 h 151"/>
                  <a:gd name="T58" fmla="*/ 17 w 41"/>
                  <a:gd name="T59" fmla="*/ 3 h 151"/>
                  <a:gd name="T60" fmla="*/ 3 w 41"/>
                  <a:gd name="T61" fmla="*/ 4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1" h="151">
                    <a:moveTo>
                      <a:pt x="10" y="150"/>
                    </a:moveTo>
                    <a:cubicBezTo>
                      <a:pt x="10" y="150"/>
                      <a:pt x="10" y="150"/>
                      <a:pt x="10" y="149"/>
                    </a:cubicBezTo>
                    <a:cubicBezTo>
                      <a:pt x="10" y="149"/>
                      <a:pt x="10" y="149"/>
                      <a:pt x="10" y="149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9" y="0"/>
                      <a:pt x="19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36" y="45"/>
                      <a:pt x="41" y="145"/>
                      <a:pt x="41" y="145"/>
                    </a:cubicBezTo>
                    <a:cubicBezTo>
                      <a:pt x="41" y="145"/>
                      <a:pt x="41" y="145"/>
                      <a:pt x="41" y="145"/>
                    </a:cubicBezTo>
                    <a:cubicBezTo>
                      <a:pt x="41" y="146"/>
                      <a:pt x="41" y="146"/>
                      <a:pt x="40" y="147"/>
                    </a:cubicBezTo>
                    <a:cubicBezTo>
                      <a:pt x="40" y="147"/>
                      <a:pt x="40" y="147"/>
                      <a:pt x="40" y="147"/>
                    </a:cubicBezTo>
                    <a:cubicBezTo>
                      <a:pt x="12" y="151"/>
                      <a:pt x="12" y="151"/>
                      <a:pt x="12" y="151"/>
                    </a:cubicBezTo>
                    <a:cubicBezTo>
                      <a:pt x="12" y="151"/>
                      <a:pt x="11" y="151"/>
                      <a:pt x="11" y="151"/>
                    </a:cubicBezTo>
                    <a:cubicBezTo>
                      <a:pt x="11" y="151"/>
                      <a:pt x="11" y="151"/>
                      <a:pt x="11" y="151"/>
                    </a:cubicBezTo>
                    <a:cubicBezTo>
                      <a:pt x="11" y="151"/>
                      <a:pt x="11" y="151"/>
                      <a:pt x="10" y="150"/>
                    </a:cubicBezTo>
                    <a:close/>
                    <a:moveTo>
                      <a:pt x="3" y="4"/>
                    </a:moveTo>
                    <a:cubicBezTo>
                      <a:pt x="13" y="147"/>
                      <a:pt x="13" y="147"/>
                      <a:pt x="13" y="147"/>
                    </a:cubicBezTo>
                    <a:cubicBezTo>
                      <a:pt x="38" y="144"/>
                      <a:pt x="38" y="144"/>
                      <a:pt x="38" y="144"/>
                    </a:cubicBezTo>
                    <a:cubicBezTo>
                      <a:pt x="38" y="138"/>
                      <a:pt x="36" y="116"/>
                      <a:pt x="34" y="90"/>
                    </a:cubicBezTo>
                    <a:cubicBezTo>
                      <a:pt x="34" y="90"/>
                      <a:pt x="34" y="90"/>
                      <a:pt x="34" y="90"/>
                    </a:cubicBezTo>
                    <a:cubicBezTo>
                      <a:pt x="30" y="60"/>
                      <a:pt x="25" y="25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3" y="4"/>
                      <a:pt x="3" y="4"/>
                      <a:pt x="3" y="4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05" name="Freeform 288"/>
              <p:cNvSpPr>
                <a:spLocks/>
              </p:cNvSpPr>
              <p:nvPr/>
            </p:nvSpPr>
            <p:spPr bwMode="auto">
              <a:xfrm>
                <a:off x="4281" y="2411"/>
                <a:ext cx="59" cy="201"/>
              </a:xfrm>
              <a:custGeom>
                <a:avLst/>
                <a:gdLst>
                  <a:gd name="T0" fmla="*/ 0 w 25"/>
                  <a:gd name="T1" fmla="*/ 0 h 85"/>
                  <a:gd name="T2" fmla="*/ 6 w 25"/>
                  <a:gd name="T3" fmla="*/ 85 h 85"/>
                  <a:gd name="T4" fmla="*/ 5 w 25"/>
                  <a:gd name="T5" fmla="*/ 26 h 85"/>
                  <a:gd name="T6" fmla="*/ 0 w 25"/>
                  <a:gd name="T7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" h="85">
                    <a:moveTo>
                      <a:pt x="0" y="0"/>
                    </a:moveTo>
                    <a:cubicBezTo>
                      <a:pt x="6" y="85"/>
                      <a:pt x="6" y="85"/>
                      <a:pt x="6" y="85"/>
                    </a:cubicBezTo>
                    <a:cubicBezTo>
                      <a:pt x="6" y="85"/>
                      <a:pt x="25" y="36"/>
                      <a:pt x="5" y="26"/>
                    </a:cubicBezTo>
                    <a:cubicBezTo>
                      <a:pt x="5" y="26"/>
                      <a:pt x="22" y="9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06" name="Freeform 289"/>
              <p:cNvSpPr>
                <a:spLocks noEditPoints="1"/>
              </p:cNvSpPr>
              <p:nvPr/>
            </p:nvSpPr>
            <p:spPr bwMode="auto">
              <a:xfrm>
                <a:off x="4277" y="2409"/>
                <a:ext cx="42" cy="208"/>
              </a:xfrm>
              <a:custGeom>
                <a:avLst/>
                <a:gdLst>
                  <a:gd name="T0" fmla="*/ 8 w 18"/>
                  <a:gd name="T1" fmla="*/ 88 h 88"/>
                  <a:gd name="T2" fmla="*/ 6 w 18"/>
                  <a:gd name="T3" fmla="*/ 86 h 88"/>
                  <a:gd name="T4" fmla="*/ 6 w 18"/>
                  <a:gd name="T5" fmla="*/ 86 h 88"/>
                  <a:gd name="T6" fmla="*/ 0 w 18"/>
                  <a:gd name="T7" fmla="*/ 1 h 88"/>
                  <a:gd name="T8" fmla="*/ 1 w 18"/>
                  <a:gd name="T9" fmla="*/ 0 h 88"/>
                  <a:gd name="T10" fmla="*/ 1 w 18"/>
                  <a:gd name="T11" fmla="*/ 0 h 88"/>
                  <a:gd name="T12" fmla="*/ 2 w 18"/>
                  <a:gd name="T13" fmla="*/ 0 h 88"/>
                  <a:gd name="T14" fmla="*/ 2 w 18"/>
                  <a:gd name="T15" fmla="*/ 0 h 88"/>
                  <a:gd name="T16" fmla="*/ 15 w 18"/>
                  <a:gd name="T17" fmla="*/ 14 h 88"/>
                  <a:gd name="T18" fmla="*/ 15 w 18"/>
                  <a:gd name="T19" fmla="*/ 14 h 88"/>
                  <a:gd name="T20" fmla="*/ 10 w 18"/>
                  <a:gd name="T21" fmla="*/ 26 h 88"/>
                  <a:gd name="T22" fmla="*/ 10 w 18"/>
                  <a:gd name="T23" fmla="*/ 26 h 88"/>
                  <a:gd name="T24" fmla="*/ 18 w 18"/>
                  <a:gd name="T25" fmla="*/ 47 h 88"/>
                  <a:gd name="T26" fmla="*/ 18 w 18"/>
                  <a:gd name="T27" fmla="*/ 47 h 88"/>
                  <a:gd name="T28" fmla="*/ 9 w 18"/>
                  <a:gd name="T29" fmla="*/ 87 h 88"/>
                  <a:gd name="T30" fmla="*/ 9 w 18"/>
                  <a:gd name="T31" fmla="*/ 87 h 88"/>
                  <a:gd name="T32" fmla="*/ 8 w 18"/>
                  <a:gd name="T33" fmla="*/ 88 h 88"/>
                  <a:gd name="T34" fmla="*/ 8 w 18"/>
                  <a:gd name="T35" fmla="*/ 88 h 88"/>
                  <a:gd name="T36" fmla="*/ 8 w 18"/>
                  <a:gd name="T37" fmla="*/ 88 h 88"/>
                  <a:gd name="T38" fmla="*/ 9 w 18"/>
                  <a:gd name="T39" fmla="*/ 79 h 88"/>
                  <a:gd name="T40" fmla="*/ 15 w 18"/>
                  <a:gd name="T41" fmla="*/ 47 h 88"/>
                  <a:gd name="T42" fmla="*/ 15 w 18"/>
                  <a:gd name="T43" fmla="*/ 47 h 88"/>
                  <a:gd name="T44" fmla="*/ 7 w 18"/>
                  <a:gd name="T45" fmla="*/ 28 h 88"/>
                  <a:gd name="T46" fmla="*/ 7 w 18"/>
                  <a:gd name="T47" fmla="*/ 28 h 88"/>
                  <a:gd name="T48" fmla="*/ 6 w 18"/>
                  <a:gd name="T49" fmla="*/ 27 h 88"/>
                  <a:gd name="T50" fmla="*/ 6 w 18"/>
                  <a:gd name="T51" fmla="*/ 27 h 88"/>
                  <a:gd name="T52" fmla="*/ 6 w 18"/>
                  <a:gd name="T53" fmla="*/ 26 h 88"/>
                  <a:gd name="T54" fmla="*/ 6 w 18"/>
                  <a:gd name="T55" fmla="*/ 26 h 88"/>
                  <a:gd name="T56" fmla="*/ 12 w 18"/>
                  <a:gd name="T57" fmla="*/ 14 h 88"/>
                  <a:gd name="T58" fmla="*/ 12 w 18"/>
                  <a:gd name="T59" fmla="*/ 14 h 88"/>
                  <a:gd name="T60" fmla="*/ 3 w 18"/>
                  <a:gd name="T61" fmla="*/ 3 h 88"/>
                  <a:gd name="T62" fmla="*/ 3 w 18"/>
                  <a:gd name="T63" fmla="*/ 3 h 88"/>
                  <a:gd name="T64" fmla="*/ 9 w 18"/>
                  <a:gd name="T65" fmla="*/ 79 h 88"/>
                  <a:gd name="T66" fmla="*/ 1 w 18"/>
                  <a:gd name="T67" fmla="*/ 3 h 88"/>
                  <a:gd name="T68" fmla="*/ 2 w 18"/>
                  <a:gd name="T69" fmla="*/ 1 h 88"/>
                  <a:gd name="T70" fmla="*/ 1 w 18"/>
                  <a:gd name="T71" fmla="*/ 3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8" h="88">
                    <a:moveTo>
                      <a:pt x="8" y="88"/>
                    </a:moveTo>
                    <a:cubicBezTo>
                      <a:pt x="7" y="88"/>
                      <a:pt x="6" y="87"/>
                      <a:pt x="6" y="86"/>
                    </a:cubicBezTo>
                    <a:cubicBezTo>
                      <a:pt x="6" y="86"/>
                      <a:pt x="6" y="86"/>
                      <a:pt x="6" y="86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1" y="3"/>
                      <a:pt x="15" y="9"/>
                      <a:pt x="15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9"/>
                      <a:pt x="11" y="24"/>
                      <a:pt x="10" y="26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16" y="31"/>
                      <a:pt x="18" y="39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65"/>
                      <a:pt x="9" y="87"/>
                      <a:pt x="9" y="87"/>
                    </a:cubicBezTo>
                    <a:cubicBezTo>
                      <a:pt x="9" y="87"/>
                      <a:pt x="9" y="87"/>
                      <a:pt x="9" y="87"/>
                    </a:cubicBezTo>
                    <a:cubicBezTo>
                      <a:pt x="9" y="87"/>
                      <a:pt x="8" y="88"/>
                      <a:pt x="8" y="88"/>
                    </a:cubicBezTo>
                    <a:cubicBezTo>
                      <a:pt x="8" y="88"/>
                      <a:pt x="8" y="88"/>
                      <a:pt x="8" y="88"/>
                    </a:cubicBezTo>
                    <a:cubicBezTo>
                      <a:pt x="8" y="88"/>
                      <a:pt x="8" y="88"/>
                      <a:pt x="8" y="88"/>
                    </a:cubicBezTo>
                    <a:close/>
                    <a:moveTo>
                      <a:pt x="9" y="79"/>
                    </a:moveTo>
                    <a:cubicBezTo>
                      <a:pt x="11" y="71"/>
                      <a:pt x="15" y="58"/>
                      <a:pt x="15" y="47"/>
                    </a:cubicBezTo>
                    <a:cubicBezTo>
                      <a:pt x="15" y="47"/>
                      <a:pt x="15" y="47"/>
                      <a:pt x="15" y="47"/>
                    </a:cubicBezTo>
                    <a:cubicBezTo>
                      <a:pt x="15" y="38"/>
                      <a:pt x="13" y="31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7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6" y="27"/>
                      <a:pt x="6" y="26"/>
                      <a:pt x="6" y="26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6" y="26"/>
                      <a:pt x="12" y="20"/>
                      <a:pt x="12" y="14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2" y="10"/>
                      <a:pt x="10" y="7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9" y="79"/>
                      <a:pt x="9" y="79"/>
                      <a:pt x="9" y="79"/>
                    </a:cubicBezTo>
                    <a:close/>
                    <a:moveTo>
                      <a:pt x="1" y="3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3"/>
                      <a:pt x="1" y="3"/>
                      <a:pt x="1" y="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07" name="Freeform 290"/>
              <p:cNvSpPr>
                <a:spLocks/>
              </p:cNvSpPr>
              <p:nvPr/>
            </p:nvSpPr>
            <p:spPr bwMode="auto">
              <a:xfrm>
                <a:off x="4139" y="2615"/>
                <a:ext cx="48" cy="66"/>
              </a:xfrm>
              <a:custGeom>
                <a:avLst/>
                <a:gdLst>
                  <a:gd name="T0" fmla="*/ 5 w 20"/>
                  <a:gd name="T1" fmla="*/ 28 h 28"/>
                  <a:gd name="T2" fmla="*/ 2 w 20"/>
                  <a:gd name="T3" fmla="*/ 27 h 28"/>
                  <a:gd name="T4" fmla="*/ 2 w 20"/>
                  <a:gd name="T5" fmla="*/ 27 h 28"/>
                  <a:gd name="T6" fmla="*/ 0 w 20"/>
                  <a:gd name="T7" fmla="*/ 26 h 28"/>
                  <a:gd name="T8" fmla="*/ 0 w 20"/>
                  <a:gd name="T9" fmla="*/ 26 h 28"/>
                  <a:gd name="T10" fmla="*/ 2 w 20"/>
                  <a:gd name="T11" fmla="*/ 24 h 28"/>
                  <a:gd name="T12" fmla="*/ 2 w 20"/>
                  <a:gd name="T13" fmla="*/ 24 h 28"/>
                  <a:gd name="T14" fmla="*/ 5 w 20"/>
                  <a:gd name="T15" fmla="*/ 25 h 28"/>
                  <a:gd name="T16" fmla="*/ 5 w 20"/>
                  <a:gd name="T17" fmla="*/ 25 h 28"/>
                  <a:gd name="T18" fmla="*/ 17 w 20"/>
                  <a:gd name="T19" fmla="*/ 8 h 28"/>
                  <a:gd name="T20" fmla="*/ 17 w 20"/>
                  <a:gd name="T21" fmla="*/ 8 h 28"/>
                  <a:gd name="T22" fmla="*/ 17 w 20"/>
                  <a:gd name="T23" fmla="*/ 4 h 28"/>
                  <a:gd name="T24" fmla="*/ 17 w 20"/>
                  <a:gd name="T25" fmla="*/ 4 h 28"/>
                  <a:gd name="T26" fmla="*/ 3 w 20"/>
                  <a:gd name="T27" fmla="*/ 3 h 28"/>
                  <a:gd name="T28" fmla="*/ 3 w 20"/>
                  <a:gd name="T29" fmla="*/ 3 h 28"/>
                  <a:gd name="T30" fmla="*/ 2 w 20"/>
                  <a:gd name="T31" fmla="*/ 1 h 28"/>
                  <a:gd name="T32" fmla="*/ 2 w 20"/>
                  <a:gd name="T33" fmla="*/ 1 h 28"/>
                  <a:gd name="T34" fmla="*/ 3 w 20"/>
                  <a:gd name="T35" fmla="*/ 0 h 28"/>
                  <a:gd name="T36" fmla="*/ 3 w 20"/>
                  <a:gd name="T37" fmla="*/ 0 h 28"/>
                  <a:gd name="T38" fmla="*/ 18 w 20"/>
                  <a:gd name="T39" fmla="*/ 1 h 28"/>
                  <a:gd name="T40" fmla="*/ 20 w 20"/>
                  <a:gd name="T41" fmla="*/ 2 h 28"/>
                  <a:gd name="T42" fmla="*/ 20 w 20"/>
                  <a:gd name="T43" fmla="*/ 2 h 28"/>
                  <a:gd name="T44" fmla="*/ 20 w 20"/>
                  <a:gd name="T45" fmla="*/ 8 h 28"/>
                  <a:gd name="T46" fmla="*/ 20 w 20"/>
                  <a:gd name="T47" fmla="*/ 8 h 28"/>
                  <a:gd name="T48" fmla="*/ 18 w 20"/>
                  <a:gd name="T49" fmla="*/ 20 h 28"/>
                  <a:gd name="T50" fmla="*/ 18 w 20"/>
                  <a:gd name="T51" fmla="*/ 20 h 28"/>
                  <a:gd name="T52" fmla="*/ 5 w 20"/>
                  <a:gd name="T53" fmla="*/ 28 h 28"/>
                  <a:gd name="T54" fmla="*/ 5 w 20"/>
                  <a:gd name="T55" fmla="*/ 28 h 28"/>
                  <a:gd name="T56" fmla="*/ 5 w 20"/>
                  <a:gd name="T5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0" h="28">
                    <a:moveTo>
                      <a:pt x="5" y="28"/>
                    </a:moveTo>
                    <a:cubicBezTo>
                      <a:pt x="4" y="28"/>
                      <a:pt x="3" y="28"/>
                      <a:pt x="2" y="2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1" y="27"/>
                      <a:pt x="0" y="27"/>
                      <a:pt x="0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5"/>
                      <a:pt x="1" y="24"/>
                      <a:pt x="2" y="24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3" y="25"/>
                      <a:pt x="4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16" y="25"/>
                      <a:pt x="17" y="15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6"/>
                      <a:pt x="17" y="5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3"/>
                      <a:pt x="2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9" y="1"/>
                      <a:pt x="20" y="2"/>
                      <a:pt x="20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2"/>
                      <a:pt x="20" y="5"/>
                      <a:pt x="20" y="8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12"/>
                      <a:pt x="20" y="16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6" y="24"/>
                      <a:pt x="11" y="28"/>
                      <a:pt x="5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5" y="28"/>
                      <a:pt x="5" y="28"/>
                      <a:pt x="5" y="2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08" name="Freeform 291"/>
              <p:cNvSpPr>
                <a:spLocks/>
              </p:cNvSpPr>
              <p:nvPr/>
            </p:nvSpPr>
            <p:spPr bwMode="auto">
              <a:xfrm>
                <a:off x="4322" y="2615"/>
                <a:ext cx="47" cy="64"/>
              </a:xfrm>
              <a:custGeom>
                <a:avLst/>
                <a:gdLst>
                  <a:gd name="T0" fmla="*/ 2 w 20"/>
                  <a:gd name="T1" fmla="*/ 17 h 27"/>
                  <a:gd name="T2" fmla="*/ 0 w 20"/>
                  <a:gd name="T3" fmla="*/ 4 h 27"/>
                  <a:gd name="T4" fmla="*/ 0 w 20"/>
                  <a:gd name="T5" fmla="*/ 4 h 27"/>
                  <a:gd name="T6" fmla="*/ 0 w 20"/>
                  <a:gd name="T7" fmla="*/ 2 h 27"/>
                  <a:gd name="T8" fmla="*/ 0 w 20"/>
                  <a:gd name="T9" fmla="*/ 2 h 27"/>
                  <a:gd name="T10" fmla="*/ 1 w 20"/>
                  <a:gd name="T11" fmla="*/ 0 h 27"/>
                  <a:gd name="T12" fmla="*/ 1 w 20"/>
                  <a:gd name="T13" fmla="*/ 0 h 27"/>
                  <a:gd name="T14" fmla="*/ 16 w 20"/>
                  <a:gd name="T15" fmla="*/ 0 h 27"/>
                  <a:gd name="T16" fmla="*/ 18 w 20"/>
                  <a:gd name="T17" fmla="*/ 1 h 27"/>
                  <a:gd name="T18" fmla="*/ 18 w 20"/>
                  <a:gd name="T19" fmla="*/ 1 h 27"/>
                  <a:gd name="T20" fmla="*/ 17 w 20"/>
                  <a:gd name="T21" fmla="*/ 3 h 27"/>
                  <a:gd name="T22" fmla="*/ 17 w 20"/>
                  <a:gd name="T23" fmla="*/ 3 h 27"/>
                  <a:gd name="T24" fmla="*/ 3 w 20"/>
                  <a:gd name="T25" fmla="*/ 3 h 27"/>
                  <a:gd name="T26" fmla="*/ 3 w 20"/>
                  <a:gd name="T27" fmla="*/ 4 h 27"/>
                  <a:gd name="T28" fmla="*/ 3 w 20"/>
                  <a:gd name="T29" fmla="*/ 4 h 27"/>
                  <a:gd name="T30" fmla="*/ 5 w 20"/>
                  <a:gd name="T31" fmla="*/ 16 h 27"/>
                  <a:gd name="T32" fmla="*/ 5 w 20"/>
                  <a:gd name="T33" fmla="*/ 16 h 27"/>
                  <a:gd name="T34" fmla="*/ 16 w 20"/>
                  <a:gd name="T35" fmla="*/ 24 h 27"/>
                  <a:gd name="T36" fmla="*/ 16 w 20"/>
                  <a:gd name="T37" fmla="*/ 24 h 27"/>
                  <a:gd name="T38" fmla="*/ 18 w 20"/>
                  <a:gd name="T39" fmla="*/ 24 h 27"/>
                  <a:gd name="T40" fmla="*/ 18 w 20"/>
                  <a:gd name="T41" fmla="*/ 24 h 27"/>
                  <a:gd name="T42" fmla="*/ 20 w 20"/>
                  <a:gd name="T43" fmla="*/ 25 h 27"/>
                  <a:gd name="T44" fmla="*/ 20 w 20"/>
                  <a:gd name="T45" fmla="*/ 25 h 27"/>
                  <a:gd name="T46" fmla="*/ 19 w 20"/>
                  <a:gd name="T47" fmla="*/ 27 h 27"/>
                  <a:gd name="T48" fmla="*/ 19 w 20"/>
                  <a:gd name="T49" fmla="*/ 27 h 27"/>
                  <a:gd name="T50" fmla="*/ 16 w 20"/>
                  <a:gd name="T51" fmla="*/ 27 h 27"/>
                  <a:gd name="T52" fmla="*/ 16 w 20"/>
                  <a:gd name="T53" fmla="*/ 27 h 27"/>
                  <a:gd name="T54" fmla="*/ 16 w 20"/>
                  <a:gd name="T55" fmla="*/ 27 h 27"/>
                  <a:gd name="T56" fmla="*/ 16 w 20"/>
                  <a:gd name="T57" fmla="*/ 27 h 27"/>
                  <a:gd name="T58" fmla="*/ 2 w 20"/>
                  <a:gd name="T59" fmla="*/ 1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0" h="27">
                    <a:moveTo>
                      <a:pt x="2" y="17"/>
                    </a:moveTo>
                    <a:cubicBezTo>
                      <a:pt x="0" y="12"/>
                      <a:pt x="0" y="7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8" y="0"/>
                      <a:pt x="18" y="1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8" y="2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7"/>
                      <a:pt x="3" y="12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7" y="21"/>
                      <a:pt x="10" y="24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7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9" y="24"/>
                      <a:pt x="20" y="24"/>
                      <a:pt x="20" y="25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0" y="26"/>
                      <a:pt x="20" y="27"/>
                      <a:pt x="19" y="27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8" y="27"/>
                      <a:pt x="17" y="27"/>
                      <a:pt x="16" y="27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9" y="27"/>
                      <a:pt x="4" y="22"/>
                      <a:pt x="2" y="17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09" name="Freeform 292"/>
              <p:cNvSpPr>
                <a:spLocks/>
              </p:cNvSpPr>
              <p:nvPr/>
            </p:nvSpPr>
            <p:spPr bwMode="auto">
              <a:xfrm>
                <a:off x="3929" y="1949"/>
                <a:ext cx="650" cy="320"/>
              </a:xfrm>
              <a:custGeom>
                <a:avLst/>
                <a:gdLst>
                  <a:gd name="T0" fmla="*/ 50 w 275"/>
                  <a:gd name="T1" fmla="*/ 135 h 135"/>
                  <a:gd name="T2" fmla="*/ 97 w 275"/>
                  <a:gd name="T3" fmla="*/ 21 h 135"/>
                  <a:gd name="T4" fmla="*/ 215 w 275"/>
                  <a:gd name="T5" fmla="*/ 135 h 135"/>
                  <a:gd name="T6" fmla="*/ 50 w 275"/>
                  <a:gd name="T7" fmla="*/ 135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5" h="135">
                    <a:moveTo>
                      <a:pt x="50" y="135"/>
                    </a:moveTo>
                    <a:cubicBezTo>
                      <a:pt x="50" y="135"/>
                      <a:pt x="0" y="42"/>
                      <a:pt x="97" y="21"/>
                    </a:cubicBezTo>
                    <a:cubicBezTo>
                      <a:pt x="193" y="0"/>
                      <a:pt x="275" y="66"/>
                      <a:pt x="215" y="135"/>
                    </a:cubicBezTo>
                    <a:lnTo>
                      <a:pt x="50" y="135"/>
                    </a:lnTo>
                    <a:close/>
                  </a:path>
                </a:pathLst>
              </a:custGeom>
              <a:solidFill>
                <a:srgbClr val="BA6C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0" name="Freeform 293"/>
              <p:cNvSpPr>
                <a:spLocks noEditPoints="1"/>
              </p:cNvSpPr>
              <p:nvPr/>
            </p:nvSpPr>
            <p:spPr bwMode="auto">
              <a:xfrm>
                <a:off x="4012" y="1985"/>
                <a:ext cx="478" cy="289"/>
              </a:xfrm>
              <a:custGeom>
                <a:avLst/>
                <a:gdLst>
                  <a:gd name="T0" fmla="*/ 13 w 202"/>
                  <a:gd name="T1" fmla="*/ 121 h 122"/>
                  <a:gd name="T2" fmla="*/ 0 w 202"/>
                  <a:gd name="T3" fmla="*/ 71 h 122"/>
                  <a:gd name="T4" fmla="*/ 0 w 202"/>
                  <a:gd name="T5" fmla="*/ 71 h 122"/>
                  <a:gd name="T6" fmla="*/ 62 w 202"/>
                  <a:gd name="T7" fmla="*/ 4 h 122"/>
                  <a:gd name="T8" fmla="*/ 62 w 202"/>
                  <a:gd name="T9" fmla="*/ 4 h 122"/>
                  <a:gd name="T10" fmla="*/ 98 w 202"/>
                  <a:gd name="T11" fmla="*/ 0 h 122"/>
                  <a:gd name="T12" fmla="*/ 98 w 202"/>
                  <a:gd name="T13" fmla="*/ 0 h 122"/>
                  <a:gd name="T14" fmla="*/ 202 w 202"/>
                  <a:gd name="T15" fmla="*/ 72 h 122"/>
                  <a:gd name="T16" fmla="*/ 202 w 202"/>
                  <a:gd name="T17" fmla="*/ 72 h 122"/>
                  <a:gd name="T18" fmla="*/ 181 w 202"/>
                  <a:gd name="T19" fmla="*/ 121 h 122"/>
                  <a:gd name="T20" fmla="*/ 181 w 202"/>
                  <a:gd name="T21" fmla="*/ 121 h 122"/>
                  <a:gd name="T22" fmla="*/ 180 w 202"/>
                  <a:gd name="T23" fmla="*/ 121 h 122"/>
                  <a:gd name="T24" fmla="*/ 180 w 202"/>
                  <a:gd name="T25" fmla="*/ 121 h 122"/>
                  <a:gd name="T26" fmla="*/ 15 w 202"/>
                  <a:gd name="T27" fmla="*/ 122 h 122"/>
                  <a:gd name="T28" fmla="*/ 13 w 202"/>
                  <a:gd name="T29" fmla="*/ 121 h 122"/>
                  <a:gd name="T30" fmla="*/ 15 w 202"/>
                  <a:gd name="T31" fmla="*/ 120 h 122"/>
                  <a:gd name="T32" fmla="*/ 16 w 202"/>
                  <a:gd name="T33" fmla="*/ 120 h 122"/>
                  <a:gd name="T34" fmla="*/ 15 w 202"/>
                  <a:gd name="T35" fmla="*/ 120 h 122"/>
                  <a:gd name="T36" fmla="*/ 63 w 202"/>
                  <a:gd name="T37" fmla="*/ 7 h 122"/>
                  <a:gd name="T38" fmla="*/ 3 w 202"/>
                  <a:gd name="T39" fmla="*/ 71 h 122"/>
                  <a:gd name="T40" fmla="*/ 3 w 202"/>
                  <a:gd name="T41" fmla="*/ 71 h 122"/>
                  <a:gd name="T42" fmla="*/ 15 w 202"/>
                  <a:gd name="T43" fmla="*/ 119 h 122"/>
                  <a:gd name="T44" fmla="*/ 15 w 202"/>
                  <a:gd name="T45" fmla="*/ 119 h 122"/>
                  <a:gd name="T46" fmla="*/ 179 w 202"/>
                  <a:gd name="T47" fmla="*/ 118 h 122"/>
                  <a:gd name="T48" fmla="*/ 199 w 202"/>
                  <a:gd name="T49" fmla="*/ 72 h 122"/>
                  <a:gd name="T50" fmla="*/ 199 w 202"/>
                  <a:gd name="T51" fmla="*/ 72 h 122"/>
                  <a:gd name="T52" fmla="*/ 170 w 202"/>
                  <a:gd name="T53" fmla="*/ 24 h 122"/>
                  <a:gd name="T54" fmla="*/ 170 w 202"/>
                  <a:gd name="T55" fmla="*/ 24 h 122"/>
                  <a:gd name="T56" fmla="*/ 98 w 202"/>
                  <a:gd name="T57" fmla="*/ 3 h 122"/>
                  <a:gd name="T58" fmla="*/ 98 w 202"/>
                  <a:gd name="T59" fmla="*/ 3 h 122"/>
                  <a:gd name="T60" fmla="*/ 63 w 202"/>
                  <a:gd name="T61" fmla="*/ 7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02" h="122">
                    <a:moveTo>
                      <a:pt x="13" y="121"/>
                    </a:moveTo>
                    <a:cubicBezTo>
                      <a:pt x="13" y="121"/>
                      <a:pt x="1" y="97"/>
                      <a:pt x="0" y="71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0" y="44"/>
                      <a:pt x="13" y="15"/>
                      <a:pt x="62" y="4"/>
                    </a:cubicBezTo>
                    <a:cubicBezTo>
                      <a:pt x="62" y="4"/>
                      <a:pt x="62" y="4"/>
                      <a:pt x="62" y="4"/>
                    </a:cubicBezTo>
                    <a:cubicBezTo>
                      <a:pt x="74" y="2"/>
                      <a:pt x="86" y="0"/>
                      <a:pt x="98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156" y="0"/>
                      <a:pt x="202" y="32"/>
                      <a:pt x="202" y="72"/>
                    </a:cubicBezTo>
                    <a:cubicBezTo>
                      <a:pt x="202" y="72"/>
                      <a:pt x="202" y="72"/>
                      <a:pt x="202" y="72"/>
                    </a:cubicBezTo>
                    <a:cubicBezTo>
                      <a:pt x="202" y="88"/>
                      <a:pt x="195" y="104"/>
                      <a:pt x="181" y="121"/>
                    </a:cubicBezTo>
                    <a:cubicBezTo>
                      <a:pt x="181" y="121"/>
                      <a:pt x="181" y="121"/>
                      <a:pt x="181" y="121"/>
                    </a:cubicBezTo>
                    <a:cubicBezTo>
                      <a:pt x="180" y="121"/>
                      <a:pt x="180" y="121"/>
                      <a:pt x="180" y="121"/>
                    </a:cubicBezTo>
                    <a:cubicBezTo>
                      <a:pt x="180" y="121"/>
                      <a:pt x="180" y="121"/>
                      <a:pt x="180" y="121"/>
                    </a:cubicBezTo>
                    <a:cubicBezTo>
                      <a:pt x="15" y="122"/>
                      <a:pt x="15" y="122"/>
                      <a:pt x="15" y="122"/>
                    </a:cubicBezTo>
                    <a:cubicBezTo>
                      <a:pt x="14" y="122"/>
                      <a:pt x="14" y="122"/>
                      <a:pt x="13" y="121"/>
                    </a:cubicBezTo>
                    <a:close/>
                    <a:moveTo>
                      <a:pt x="15" y="120"/>
                    </a:moveTo>
                    <a:cubicBezTo>
                      <a:pt x="16" y="120"/>
                      <a:pt x="16" y="120"/>
                      <a:pt x="16" y="120"/>
                    </a:cubicBezTo>
                    <a:cubicBezTo>
                      <a:pt x="15" y="120"/>
                      <a:pt x="15" y="120"/>
                      <a:pt x="15" y="120"/>
                    </a:cubicBezTo>
                    <a:close/>
                    <a:moveTo>
                      <a:pt x="63" y="7"/>
                    </a:moveTo>
                    <a:cubicBezTo>
                      <a:pt x="15" y="18"/>
                      <a:pt x="4" y="45"/>
                      <a:pt x="3" y="71"/>
                    </a:cubicBezTo>
                    <a:cubicBezTo>
                      <a:pt x="3" y="71"/>
                      <a:pt x="3" y="71"/>
                      <a:pt x="3" y="71"/>
                    </a:cubicBezTo>
                    <a:cubicBezTo>
                      <a:pt x="3" y="94"/>
                      <a:pt x="13" y="115"/>
                      <a:pt x="15" y="119"/>
                    </a:cubicBezTo>
                    <a:cubicBezTo>
                      <a:pt x="15" y="119"/>
                      <a:pt x="15" y="119"/>
                      <a:pt x="15" y="119"/>
                    </a:cubicBezTo>
                    <a:cubicBezTo>
                      <a:pt x="179" y="118"/>
                      <a:pt x="179" y="118"/>
                      <a:pt x="179" y="118"/>
                    </a:cubicBezTo>
                    <a:cubicBezTo>
                      <a:pt x="193" y="102"/>
                      <a:pt x="199" y="87"/>
                      <a:pt x="199" y="72"/>
                    </a:cubicBezTo>
                    <a:cubicBezTo>
                      <a:pt x="199" y="72"/>
                      <a:pt x="199" y="72"/>
                      <a:pt x="199" y="72"/>
                    </a:cubicBezTo>
                    <a:cubicBezTo>
                      <a:pt x="199" y="53"/>
                      <a:pt x="188" y="36"/>
                      <a:pt x="170" y="24"/>
                    </a:cubicBezTo>
                    <a:cubicBezTo>
                      <a:pt x="170" y="24"/>
                      <a:pt x="170" y="24"/>
                      <a:pt x="170" y="24"/>
                    </a:cubicBezTo>
                    <a:cubicBezTo>
                      <a:pt x="152" y="11"/>
                      <a:pt x="126" y="3"/>
                      <a:pt x="98" y="3"/>
                    </a:cubicBezTo>
                    <a:cubicBezTo>
                      <a:pt x="98" y="3"/>
                      <a:pt x="98" y="3"/>
                      <a:pt x="98" y="3"/>
                    </a:cubicBezTo>
                    <a:cubicBezTo>
                      <a:pt x="87" y="3"/>
                      <a:pt x="75" y="5"/>
                      <a:pt x="63" y="7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1" name="Freeform 294"/>
              <p:cNvSpPr>
                <a:spLocks/>
              </p:cNvSpPr>
              <p:nvPr/>
            </p:nvSpPr>
            <p:spPr bwMode="auto">
              <a:xfrm>
                <a:off x="3993" y="2143"/>
                <a:ext cx="492" cy="266"/>
              </a:xfrm>
              <a:custGeom>
                <a:avLst/>
                <a:gdLst>
                  <a:gd name="T0" fmla="*/ 167 w 208"/>
                  <a:gd name="T1" fmla="*/ 2 h 112"/>
                  <a:gd name="T2" fmla="*/ 187 w 208"/>
                  <a:gd name="T3" fmla="*/ 53 h 112"/>
                  <a:gd name="T4" fmla="*/ 205 w 208"/>
                  <a:gd name="T5" fmla="*/ 61 h 112"/>
                  <a:gd name="T6" fmla="*/ 188 w 208"/>
                  <a:gd name="T7" fmla="*/ 72 h 112"/>
                  <a:gd name="T8" fmla="*/ 100 w 208"/>
                  <a:gd name="T9" fmla="*/ 110 h 112"/>
                  <a:gd name="T10" fmla="*/ 24 w 208"/>
                  <a:gd name="T11" fmla="*/ 72 h 112"/>
                  <a:gd name="T12" fmla="*/ 8 w 208"/>
                  <a:gd name="T13" fmla="*/ 50 h 112"/>
                  <a:gd name="T14" fmla="*/ 23 w 208"/>
                  <a:gd name="T15" fmla="*/ 53 h 112"/>
                  <a:gd name="T16" fmla="*/ 46 w 208"/>
                  <a:gd name="T17" fmla="*/ 0 h 112"/>
                  <a:gd name="T18" fmla="*/ 167 w 208"/>
                  <a:gd name="T19" fmla="*/ 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112">
                    <a:moveTo>
                      <a:pt x="167" y="2"/>
                    </a:moveTo>
                    <a:cubicBezTo>
                      <a:pt x="187" y="53"/>
                      <a:pt x="187" y="53"/>
                      <a:pt x="187" y="53"/>
                    </a:cubicBezTo>
                    <a:cubicBezTo>
                      <a:pt x="195" y="41"/>
                      <a:pt x="208" y="46"/>
                      <a:pt x="205" y="61"/>
                    </a:cubicBezTo>
                    <a:cubicBezTo>
                      <a:pt x="201" y="78"/>
                      <a:pt x="188" y="72"/>
                      <a:pt x="188" y="72"/>
                    </a:cubicBezTo>
                    <a:cubicBezTo>
                      <a:pt x="188" y="72"/>
                      <a:pt x="167" y="112"/>
                      <a:pt x="100" y="110"/>
                    </a:cubicBezTo>
                    <a:cubicBezTo>
                      <a:pt x="42" y="108"/>
                      <a:pt x="24" y="72"/>
                      <a:pt x="24" y="72"/>
                    </a:cubicBezTo>
                    <a:cubicBezTo>
                      <a:pt x="5" y="78"/>
                      <a:pt x="0" y="54"/>
                      <a:pt x="8" y="50"/>
                    </a:cubicBezTo>
                    <a:cubicBezTo>
                      <a:pt x="15" y="46"/>
                      <a:pt x="23" y="53"/>
                      <a:pt x="23" y="53"/>
                    </a:cubicBezTo>
                    <a:cubicBezTo>
                      <a:pt x="46" y="0"/>
                      <a:pt x="46" y="0"/>
                      <a:pt x="46" y="0"/>
                    </a:cubicBezTo>
                    <a:lnTo>
                      <a:pt x="167" y="2"/>
                    </a:lnTo>
                    <a:close/>
                  </a:path>
                </a:pathLst>
              </a:custGeom>
              <a:solidFill>
                <a:srgbClr val="FFDC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2" name="Freeform 295"/>
              <p:cNvSpPr>
                <a:spLocks noEditPoints="1"/>
              </p:cNvSpPr>
              <p:nvPr/>
            </p:nvSpPr>
            <p:spPr bwMode="auto">
              <a:xfrm>
                <a:off x="4000" y="2141"/>
                <a:ext cx="482" cy="265"/>
              </a:xfrm>
              <a:custGeom>
                <a:avLst/>
                <a:gdLst>
                  <a:gd name="T0" fmla="*/ 97 w 204"/>
                  <a:gd name="T1" fmla="*/ 112 h 112"/>
                  <a:gd name="T2" fmla="*/ 20 w 204"/>
                  <a:gd name="T3" fmla="*/ 75 h 112"/>
                  <a:gd name="T4" fmla="*/ 15 w 204"/>
                  <a:gd name="T5" fmla="*/ 76 h 112"/>
                  <a:gd name="T6" fmla="*/ 0 w 204"/>
                  <a:gd name="T7" fmla="*/ 59 h 112"/>
                  <a:gd name="T8" fmla="*/ 4 w 204"/>
                  <a:gd name="T9" fmla="*/ 50 h 112"/>
                  <a:gd name="T10" fmla="*/ 9 w 204"/>
                  <a:gd name="T11" fmla="*/ 48 h 112"/>
                  <a:gd name="T12" fmla="*/ 19 w 204"/>
                  <a:gd name="T13" fmla="*/ 52 h 112"/>
                  <a:gd name="T14" fmla="*/ 42 w 204"/>
                  <a:gd name="T15" fmla="*/ 1 h 112"/>
                  <a:gd name="T16" fmla="*/ 43 w 204"/>
                  <a:gd name="T17" fmla="*/ 0 h 112"/>
                  <a:gd name="T18" fmla="*/ 164 w 204"/>
                  <a:gd name="T19" fmla="*/ 3 h 112"/>
                  <a:gd name="T20" fmla="*/ 166 w 204"/>
                  <a:gd name="T21" fmla="*/ 3 h 112"/>
                  <a:gd name="T22" fmla="*/ 184 w 204"/>
                  <a:gd name="T23" fmla="*/ 51 h 112"/>
                  <a:gd name="T24" fmla="*/ 194 w 204"/>
                  <a:gd name="T25" fmla="*/ 46 h 112"/>
                  <a:gd name="T26" fmla="*/ 204 w 204"/>
                  <a:gd name="T27" fmla="*/ 57 h 112"/>
                  <a:gd name="T28" fmla="*/ 203 w 204"/>
                  <a:gd name="T29" fmla="*/ 62 h 112"/>
                  <a:gd name="T30" fmla="*/ 190 w 204"/>
                  <a:gd name="T31" fmla="*/ 76 h 112"/>
                  <a:gd name="T32" fmla="*/ 185 w 204"/>
                  <a:gd name="T33" fmla="*/ 75 h 112"/>
                  <a:gd name="T34" fmla="*/ 103 w 204"/>
                  <a:gd name="T35" fmla="*/ 112 h 112"/>
                  <a:gd name="T36" fmla="*/ 22 w 204"/>
                  <a:gd name="T37" fmla="*/ 73 h 112"/>
                  <a:gd name="T38" fmla="*/ 26 w 204"/>
                  <a:gd name="T39" fmla="*/ 78 h 112"/>
                  <a:gd name="T40" fmla="*/ 38 w 204"/>
                  <a:gd name="T41" fmla="*/ 90 h 112"/>
                  <a:gd name="T42" fmla="*/ 97 w 204"/>
                  <a:gd name="T43" fmla="*/ 109 h 112"/>
                  <a:gd name="T44" fmla="*/ 103 w 204"/>
                  <a:gd name="T45" fmla="*/ 109 h 112"/>
                  <a:gd name="T46" fmla="*/ 179 w 204"/>
                  <a:gd name="T47" fmla="*/ 78 h 112"/>
                  <a:gd name="T48" fmla="*/ 183 w 204"/>
                  <a:gd name="T49" fmla="*/ 73 h 112"/>
                  <a:gd name="T50" fmla="*/ 185 w 204"/>
                  <a:gd name="T51" fmla="*/ 72 h 112"/>
                  <a:gd name="T52" fmla="*/ 190 w 204"/>
                  <a:gd name="T53" fmla="*/ 73 h 112"/>
                  <a:gd name="T54" fmla="*/ 200 w 204"/>
                  <a:gd name="T55" fmla="*/ 61 h 112"/>
                  <a:gd name="T56" fmla="*/ 201 w 204"/>
                  <a:gd name="T57" fmla="*/ 57 h 112"/>
                  <a:gd name="T58" fmla="*/ 194 w 204"/>
                  <a:gd name="T59" fmla="*/ 49 h 112"/>
                  <a:gd name="T60" fmla="*/ 185 w 204"/>
                  <a:gd name="T61" fmla="*/ 54 h 112"/>
                  <a:gd name="T62" fmla="*/ 183 w 204"/>
                  <a:gd name="T63" fmla="*/ 55 h 112"/>
                  <a:gd name="T64" fmla="*/ 182 w 204"/>
                  <a:gd name="T65" fmla="*/ 54 h 112"/>
                  <a:gd name="T66" fmla="*/ 44 w 204"/>
                  <a:gd name="T67" fmla="*/ 3 h 112"/>
                  <a:gd name="T68" fmla="*/ 20 w 204"/>
                  <a:gd name="T69" fmla="*/ 56 h 112"/>
                  <a:gd name="T70" fmla="*/ 18 w 204"/>
                  <a:gd name="T71" fmla="*/ 55 h 112"/>
                  <a:gd name="T72" fmla="*/ 16 w 204"/>
                  <a:gd name="T73" fmla="*/ 53 h 112"/>
                  <a:gd name="T74" fmla="*/ 9 w 204"/>
                  <a:gd name="T75" fmla="*/ 51 h 112"/>
                  <a:gd name="T76" fmla="*/ 5 w 204"/>
                  <a:gd name="T77" fmla="*/ 52 h 112"/>
                  <a:gd name="T78" fmla="*/ 3 w 204"/>
                  <a:gd name="T79" fmla="*/ 59 h 112"/>
                  <a:gd name="T80" fmla="*/ 15 w 204"/>
                  <a:gd name="T81" fmla="*/ 73 h 112"/>
                  <a:gd name="T82" fmla="*/ 20 w 204"/>
                  <a:gd name="T83" fmla="*/ 72 h 112"/>
                  <a:gd name="T84" fmla="*/ 21 w 204"/>
                  <a:gd name="T85" fmla="*/ 72 h 112"/>
                  <a:gd name="T86" fmla="*/ 22 w 204"/>
                  <a:gd name="T87" fmla="*/ 73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04" h="112">
                    <a:moveTo>
                      <a:pt x="103" y="112"/>
                    </a:moveTo>
                    <a:cubicBezTo>
                      <a:pt x="101" y="112"/>
                      <a:pt x="99" y="112"/>
                      <a:pt x="97" y="112"/>
                    </a:cubicBezTo>
                    <a:cubicBezTo>
                      <a:pt x="97" y="112"/>
                      <a:pt x="97" y="112"/>
                      <a:pt x="97" y="112"/>
                    </a:cubicBezTo>
                    <a:cubicBezTo>
                      <a:pt x="44" y="110"/>
                      <a:pt x="24" y="81"/>
                      <a:pt x="20" y="75"/>
                    </a:cubicBezTo>
                    <a:cubicBezTo>
                      <a:pt x="20" y="75"/>
                      <a:pt x="20" y="75"/>
                      <a:pt x="20" y="75"/>
                    </a:cubicBezTo>
                    <a:cubicBezTo>
                      <a:pt x="18" y="76"/>
                      <a:pt x="17" y="76"/>
                      <a:pt x="15" y="76"/>
                    </a:cubicBezTo>
                    <a:cubicBezTo>
                      <a:pt x="15" y="76"/>
                      <a:pt x="15" y="76"/>
                      <a:pt x="15" y="76"/>
                    </a:cubicBezTo>
                    <a:cubicBezTo>
                      <a:pt x="5" y="76"/>
                      <a:pt x="0" y="66"/>
                      <a:pt x="0" y="59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55"/>
                      <a:pt x="1" y="51"/>
                      <a:pt x="4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6" y="49"/>
                      <a:pt x="8" y="48"/>
                      <a:pt x="9" y="48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14" y="48"/>
                      <a:pt x="17" y="50"/>
                      <a:pt x="19" y="52"/>
                    </a:cubicBezTo>
                    <a:cubicBezTo>
                      <a:pt x="19" y="52"/>
                      <a:pt x="19" y="52"/>
                      <a:pt x="19" y="52"/>
                    </a:cubicBezTo>
                    <a:cubicBezTo>
                      <a:pt x="42" y="1"/>
                      <a:pt x="42" y="1"/>
                      <a:pt x="42" y="1"/>
                    </a:cubicBezTo>
                    <a:cubicBezTo>
                      <a:pt x="42" y="0"/>
                      <a:pt x="43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64" y="2"/>
                      <a:pt x="164" y="2"/>
                      <a:pt x="164" y="2"/>
                    </a:cubicBezTo>
                    <a:cubicBezTo>
                      <a:pt x="164" y="3"/>
                      <a:pt x="164" y="3"/>
                      <a:pt x="164" y="3"/>
                    </a:cubicBezTo>
                    <a:cubicBezTo>
                      <a:pt x="164" y="2"/>
                      <a:pt x="164" y="2"/>
                      <a:pt x="164" y="2"/>
                    </a:cubicBezTo>
                    <a:cubicBezTo>
                      <a:pt x="165" y="2"/>
                      <a:pt x="166" y="2"/>
                      <a:pt x="166" y="3"/>
                    </a:cubicBezTo>
                    <a:cubicBezTo>
                      <a:pt x="166" y="3"/>
                      <a:pt x="166" y="3"/>
                      <a:pt x="166" y="3"/>
                    </a:cubicBezTo>
                    <a:cubicBezTo>
                      <a:pt x="184" y="51"/>
                      <a:pt x="184" y="51"/>
                      <a:pt x="184" y="51"/>
                    </a:cubicBezTo>
                    <a:cubicBezTo>
                      <a:pt x="187" y="47"/>
                      <a:pt x="190" y="46"/>
                      <a:pt x="194" y="46"/>
                    </a:cubicBezTo>
                    <a:cubicBezTo>
                      <a:pt x="194" y="46"/>
                      <a:pt x="194" y="46"/>
                      <a:pt x="194" y="46"/>
                    </a:cubicBezTo>
                    <a:cubicBezTo>
                      <a:pt x="199" y="46"/>
                      <a:pt x="204" y="50"/>
                      <a:pt x="204" y="57"/>
                    </a:cubicBezTo>
                    <a:cubicBezTo>
                      <a:pt x="204" y="57"/>
                      <a:pt x="204" y="57"/>
                      <a:pt x="204" y="57"/>
                    </a:cubicBezTo>
                    <a:cubicBezTo>
                      <a:pt x="204" y="59"/>
                      <a:pt x="204" y="60"/>
                      <a:pt x="203" y="62"/>
                    </a:cubicBezTo>
                    <a:cubicBezTo>
                      <a:pt x="203" y="62"/>
                      <a:pt x="203" y="62"/>
                      <a:pt x="203" y="62"/>
                    </a:cubicBezTo>
                    <a:cubicBezTo>
                      <a:pt x="201" y="73"/>
                      <a:pt x="194" y="76"/>
                      <a:pt x="190" y="76"/>
                    </a:cubicBezTo>
                    <a:cubicBezTo>
                      <a:pt x="190" y="76"/>
                      <a:pt x="190" y="76"/>
                      <a:pt x="190" y="76"/>
                    </a:cubicBezTo>
                    <a:cubicBezTo>
                      <a:pt x="188" y="76"/>
                      <a:pt x="186" y="76"/>
                      <a:pt x="185" y="75"/>
                    </a:cubicBezTo>
                    <a:cubicBezTo>
                      <a:pt x="185" y="75"/>
                      <a:pt x="185" y="75"/>
                      <a:pt x="185" y="75"/>
                    </a:cubicBezTo>
                    <a:cubicBezTo>
                      <a:pt x="181" y="82"/>
                      <a:pt x="159" y="112"/>
                      <a:pt x="103" y="112"/>
                    </a:cubicBezTo>
                    <a:cubicBezTo>
                      <a:pt x="103" y="112"/>
                      <a:pt x="103" y="112"/>
                      <a:pt x="103" y="112"/>
                    </a:cubicBezTo>
                    <a:cubicBezTo>
                      <a:pt x="103" y="112"/>
                      <a:pt x="103" y="112"/>
                      <a:pt x="103" y="112"/>
                    </a:cubicBezTo>
                    <a:close/>
                    <a:moveTo>
                      <a:pt x="22" y="73"/>
                    </a:moveTo>
                    <a:cubicBezTo>
                      <a:pt x="22" y="73"/>
                      <a:pt x="23" y="75"/>
                      <a:pt x="26" y="78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28" y="81"/>
                      <a:pt x="32" y="86"/>
                      <a:pt x="38" y="90"/>
                    </a:cubicBezTo>
                    <a:cubicBezTo>
                      <a:pt x="38" y="90"/>
                      <a:pt x="38" y="90"/>
                      <a:pt x="38" y="90"/>
                    </a:cubicBezTo>
                    <a:cubicBezTo>
                      <a:pt x="50" y="99"/>
                      <a:pt x="68" y="108"/>
                      <a:pt x="97" y="109"/>
                    </a:cubicBezTo>
                    <a:cubicBezTo>
                      <a:pt x="97" y="109"/>
                      <a:pt x="97" y="109"/>
                      <a:pt x="97" y="109"/>
                    </a:cubicBezTo>
                    <a:cubicBezTo>
                      <a:pt x="99" y="109"/>
                      <a:pt x="101" y="109"/>
                      <a:pt x="103" y="109"/>
                    </a:cubicBezTo>
                    <a:cubicBezTo>
                      <a:pt x="103" y="109"/>
                      <a:pt x="103" y="109"/>
                      <a:pt x="103" y="109"/>
                    </a:cubicBezTo>
                    <a:cubicBezTo>
                      <a:pt x="149" y="109"/>
                      <a:pt x="171" y="89"/>
                      <a:pt x="179" y="78"/>
                    </a:cubicBezTo>
                    <a:cubicBezTo>
                      <a:pt x="179" y="78"/>
                      <a:pt x="179" y="78"/>
                      <a:pt x="179" y="78"/>
                    </a:cubicBezTo>
                    <a:cubicBezTo>
                      <a:pt x="182" y="75"/>
                      <a:pt x="183" y="73"/>
                      <a:pt x="183" y="73"/>
                    </a:cubicBezTo>
                    <a:cubicBezTo>
                      <a:pt x="183" y="73"/>
                      <a:pt x="183" y="73"/>
                      <a:pt x="183" y="73"/>
                    </a:cubicBezTo>
                    <a:cubicBezTo>
                      <a:pt x="184" y="72"/>
                      <a:pt x="185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7" y="73"/>
                      <a:pt x="190" y="73"/>
                    </a:cubicBezTo>
                    <a:cubicBezTo>
                      <a:pt x="190" y="73"/>
                      <a:pt x="190" y="73"/>
                      <a:pt x="190" y="73"/>
                    </a:cubicBezTo>
                    <a:cubicBezTo>
                      <a:pt x="193" y="73"/>
                      <a:pt x="198" y="71"/>
                      <a:pt x="200" y="61"/>
                    </a:cubicBezTo>
                    <a:cubicBezTo>
                      <a:pt x="200" y="61"/>
                      <a:pt x="200" y="61"/>
                      <a:pt x="200" y="61"/>
                    </a:cubicBezTo>
                    <a:cubicBezTo>
                      <a:pt x="201" y="60"/>
                      <a:pt x="201" y="59"/>
                      <a:pt x="201" y="57"/>
                    </a:cubicBezTo>
                    <a:cubicBezTo>
                      <a:pt x="201" y="57"/>
                      <a:pt x="201" y="57"/>
                      <a:pt x="201" y="57"/>
                    </a:cubicBezTo>
                    <a:cubicBezTo>
                      <a:pt x="201" y="52"/>
                      <a:pt x="197" y="49"/>
                      <a:pt x="194" y="49"/>
                    </a:cubicBezTo>
                    <a:cubicBezTo>
                      <a:pt x="194" y="49"/>
                      <a:pt x="194" y="49"/>
                      <a:pt x="194" y="49"/>
                    </a:cubicBezTo>
                    <a:cubicBezTo>
                      <a:pt x="191" y="49"/>
                      <a:pt x="188" y="50"/>
                      <a:pt x="185" y="54"/>
                    </a:cubicBezTo>
                    <a:cubicBezTo>
                      <a:pt x="185" y="54"/>
                      <a:pt x="185" y="54"/>
                      <a:pt x="185" y="54"/>
                    </a:cubicBezTo>
                    <a:cubicBezTo>
                      <a:pt x="185" y="55"/>
                      <a:pt x="184" y="55"/>
                      <a:pt x="183" y="55"/>
                    </a:cubicBezTo>
                    <a:cubicBezTo>
                      <a:pt x="183" y="55"/>
                      <a:pt x="183" y="55"/>
                      <a:pt x="183" y="55"/>
                    </a:cubicBezTo>
                    <a:cubicBezTo>
                      <a:pt x="183" y="55"/>
                      <a:pt x="182" y="55"/>
                      <a:pt x="182" y="54"/>
                    </a:cubicBezTo>
                    <a:cubicBezTo>
                      <a:pt x="182" y="54"/>
                      <a:pt x="182" y="54"/>
                      <a:pt x="182" y="54"/>
                    </a:cubicBezTo>
                    <a:cubicBezTo>
                      <a:pt x="163" y="5"/>
                      <a:pt x="163" y="5"/>
                      <a:pt x="163" y="5"/>
                    </a:cubicBezTo>
                    <a:cubicBezTo>
                      <a:pt x="44" y="3"/>
                      <a:pt x="44" y="3"/>
                      <a:pt x="44" y="3"/>
                    </a:cubicBezTo>
                    <a:cubicBezTo>
                      <a:pt x="21" y="55"/>
                      <a:pt x="21" y="55"/>
                      <a:pt x="21" y="55"/>
                    </a:cubicBezTo>
                    <a:cubicBezTo>
                      <a:pt x="21" y="56"/>
                      <a:pt x="20" y="56"/>
                      <a:pt x="20" y="56"/>
                    </a:cubicBezTo>
                    <a:cubicBezTo>
                      <a:pt x="20" y="56"/>
                      <a:pt x="20" y="56"/>
                      <a:pt x="20" y="56"/>
                    </a:cubicBezTo>
                    <a:cubicBezTo>
                      <a:pt x="19" y="56"/>
                      <a:pt x="19" y="56"/>
                      <a:pt x="18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5"/>
                      <a:pt x="17" y="54"/>
                      <a:pt x="16" y="53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4" y="52"/>
                      <a:pt x="12" y="51"/>
                      <a:pt x="9" y="51"/>
                    </a:cubicBezTo>
                    <a:cubicBezTo>
                      <a:pt x="9" y="51"/>
                      <a:pt x="9" y="51"/>
                      <a:pt x="9" y="51"/>
                    </a:cubicBezTo>
                    <a:cubicBezTo>
                      <a:pt x="8" y="51"/>
                      <a:pt x="7" y="51"/>
                      <a:pt x="5" y="52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4" y="53"/>
                      <a:pt x="3" y="56"/>
                      <a:pt x="3" y="59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3" y="65"/>
                      <a:pt x="7" y="73"/>
                      <a:pt x="15" y="73"/>
                    </a:cubicBezTo>
                    <a:cubicBezTo>
                      <a:pt x="15" y="73"/>
                      <a:pt x="15" y="73"/>
                      <a:pt x="15" y="73"/>
                    </a:cubicBezTo>
                    <a:cubicBezTo>
                      <a:pt x="17" y="73"/>
                      <a:pt x="18" y="73"/>
                      <a:pt x="20" y="72"/>
                    </a:cubicBezTo>
                    <a:cubicBezTo>
                      <a:pt x="20" y="72"/>
                      <a:pt x="20" y="72"/>
                      <a:pt x="20" y="72"/>
                    </a:cubicBezTo>
                    <a:cubicBezTo>
                      <a:pt x="21" y="72"/>
                      <a:pt x="21" y="72"/>
                      <a:pt x="21" y="72"/>
                    </a:cubicBezTo>
                    <a:cubicBezTo>
                      <a:pt x="21" y="72"/>
                      <a:pt x="21" y="72"/>
                      <a:pt x="21" y="72"/>
                    </a:cubicBezTo>
                    <a:cubicBezTo>
                      <a:pt x="21" y="72"/>
                      <a:pt x="22" y="72"/>
                      <a:pt x="22" y="7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3" name="Freeform 296"/>
              <p:cNvSpPr>
                <a:spLocks noEditPoints="1"/>
              </p:cNvSpPr>
              <p:nvPr/>
            </p:nvSpPr>
            <p:spPr bwMode="auto">
              <a:xfrm>
                <a:off x="4189" y="2331"/>
                <a:ext cx="104" cy="28"/>
              </a:xfrm>
              <a:custGeom>
                <a:avLst/>
                <a:gdLst>
                  <a:gd name="T0" fmla="*/ 22 w 44"/>
                  <a:gd name="T1" fmla="*/ 12 h 12"/>
                  <a:gd name="T2" fmla="*/ 1 w 44"/>
                  <a:gd name="T3" fmla="*/ 2 h 12"/>
                  <a:gd name="T4" fmla="*/ 1 w 44"/>
                  <a:gd name="T5" fmla="*/ 2 h 12"/>
                  <a:gd name="T6" fmla="*/ 1 w 44"/>
                  <a:gd name="T7" fmla="*/ 2 h 12"/>
                  <a:gd name="T8" fmla="*/ 1 w 44"/>
                  <a:gd name="T9" fmla="*/ 0 h 12"/>
                  <a:gd name="T10" fmla="*/ 1 w 44"/>
                  <a:gd name="T11" fmla="*/ 0 h 12"/>
                  <a:gd name="T12" fmla="*/ 3 w 44"/>
                  <a:gd name="T13" fmla="*/ 0 h 12"/>
                  <a:gd name="T14" fmla="*/ 3 w 44"/>
                  <a:gd name="T15" fmla="*/ 0 h 12"/>
                  <a:gd name="T16" fmla="*/ 8 w 44"/>
                  <a:gd name="T17" fmla="*/ 5 h 12"/>
                  <a:gd name="T18" fmla="*/ 8 w 44"/>
                  <a:gd name="T19" fmla="*/ 5 h 12"/>
                  <a:gd name="T20" fmla="*/ 22 w 44"/>
                  <a:gd name="T21" fmla="*/ 9 h 12"/>
                  <a:gd name="T22" fmla="*/ 22 w 44"/>
                  <a:gd name="T23" fmla="*/ 9 h 12"/>
                  <a:gd name="T24" fmla="*/ 41 w 44"/>
                  <a:gd name="T25" fmla="*/ 0 h 12"/>
                  <a:gd name="T26" fmla="*/ 41 w 44"/>
                  <a:gd name="T27" fmla="*/ 0 h 12"/>
                  <a:gd name="T28" fmla="*/ 43 w 44"/>
                  <a:gd name="T29" fmla="*/ 0 h 12"/>
                  <a:gd name="T30" fmla="*/ 43 w 44"/>
                  <a:gd name="T31" fmla="*/ 0 h 12"/>
                  <a:gd name="T32" fmla="*/ 43 w 44"/>
                  <a:gd name="T33" fmla="*/ 2 h 12"/>
                  <a:gd name="T34" fmla="*/ 43 w 44"/>
                  <a:gd name="T35" fmla="*/ 2 h 12"/>
                  <a:gd name="T36" fmla="*/ 22 w 44"/>
                  <a:gd name="T37" fmla="*/ 12 h 12"/>
                  <a:gd name="T38" fmla="*/ 22 w 44"/>
                  <a:gd name="T39" fmla="*/ 12 h 12"/>
                  <a:gd name="T40" fmla="*/ 22 w 44"/>
                  <a:gd name="T41" fmla="*/ 12 h 12"/>
                  <a:gd name="T42" fmla="*/ 1 w 44"/>
                  <a:gd name="T43" fmla="*/ 2 h 12"/>
                  <a:gd name="T44" fmla="*/ 1 w 44"/>
                  <a:gd name="T45" fmla="*/ 2 h 12"/>
                  <a:gd name="T46" fmla="*/ 1 w 44"/>
                  <a:gd name="T47" fmla="*/ 2 h 12"/>
                  <a:gd name="T48" fmla="*/ 1 w 44"/>
                  <a:gd name="T49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4" h="12">
                    <a:moveTo>
                      <a:pt x="22" y="12"/>
                    </a:moveTo>
                    <a:cubicBezTo>
                      <a:pt x="9" y="12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5" y="2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12" y="7"/>
                      <a:pt x="16" y="9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7" y="9"/>
                      <a:pt x="34" y="7"/>
                      <a:pt x="41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2" y="0"/>
                      <a:pt x="43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4" y="1"/>
                      <a:pt x="44" y="2"/>
                      <a:pt x="43" y="2"/>
                    </a:cubicBezTo>
                    <a:cubicBezTo>
                      <a:pt x="43" y="2"/>
                      <a:pt x="43" y="2"/>
                      <a:pt x="43" y="2"/>
                    </a:cubicBezTo>
                    <a:cubicBezTo>
                      <a:pt x="35" y="9"/>
                      <a:pt x="28" y="12"/>
                      <a:pt x="22" y="12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2" y="12"/>
                      <a:pt x="22" y="12"/>
                      <a:pt x="22" y="12"/>
                    </a:cubicBezTo>
                    <a:close/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4" name="Freeform 297"/>
              <p:cNvSpPr>
                <a:spLocks/>
              </p:cNvSpPr>
              <p:nvPr/>
            </p:nvSpPr>
            <p:spPr bwMode="auto">
              <a:xfrm>
                <a:off x="4322" y="2274"/>
                <a:ext cx="40" cy="40"/>
              </a:xfrm>
              <a:custGeom>
                <a:avLst/>
                <a:gdLst>
                  <a:gd name="T0" fmla="*/ 15 w 17"/>
                  <a:gd name="T1" fmla="*/ 7 h 17"/>
                  <a:gd name="T2" fmla="*/ 10 w 17"/>
                  <a:gd name="T3" fmla="*/ 16 h 17"/>
                  <a:gd name="T4" fmla="*/ 1 w 17"/>
                  <a:gd name="T5" fmla="*/ 10 h 17"/>
                  <a:gd name="T6" fmla="*/ 6 w 17"/>
                  <a:gd name="T7" fmla="*/ 1 h 17"/>
                  <a:gd name="T8" fmla="*/ 15 w 17"/>
                  <a:gd name="T9" fmla="*/ 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7">
                    <a:moveTo>
                      <a:pt x="15" y="7"/>
                    </a:moveTo>
                    <a:cubicBezTo>
                      <a:pt x="17" y="11"/>
                      <a:pt x="14" y="15"/>
                      <a:pt x="10" y="16"/>
                    </a:cubicBezTo>
                    <a:cubicBezTo>
                      <a:pt x="6" y="17"/>
                      <a:pt x="2" y="14"/>
                      <a:pt x="1" y="10"/>
                    </a:cubicBezTo>
                    <a:cubicBezTo>
                      <a:pt x="0" y="6"/>
                      <a:pt x="2" y="2"/>
                      <a:pt x="6" y="1"/>
                    </a:cubicBezTo>
                    <a:cubicBezTo>
                      <a:pt x="10" y="0"/>
                      <a:pt x="14" y="3"/>
                      <a:pt x="15" y="7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5" name="Freeform 298"/>
              <p:cNvSpPr>
                <a:spLocks/>
              </p:cNvSpPr>
              <p:nvPr/>
            </p:nvSpPr>
            <p:spPr bwMode="auto">
              <a:xfrm>
                <a:off x="4125" y="2274"/>
                <a:ext cx="38" cy="40"/>
              </a:xfrm>
              <a:custGeom>
                <a:avLst/>
                <a:gdLst>
                  <a:gd name="T0" fmla="*/ 15 w 16"/>
                  <a:gd name="T1" fmla="*/ 7 h 17"/>
                  <a:gd name="T2" fmla="*/ 10 w 16"/>
                  <a:gd name="T3" fmla="*/ 16 h 17"/>
                  <a:gd name="T4" fmla="*/ 1 w 16"/>
                  <a:gd name="T5" fmla="*/ 10 h 17"/>
                  <a:gd name="T6" fmla="*/ 6 w 16"/>
                  <a:gd name="T7" fmla="*/ 1 h 17"/>
                  <a:gd name="T8" fmla="*/ 15 w 16"/>
                  <a:gd name="T9" fmla="*/ 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7">
                    <a:moveTo>
                      <a:pt x="15" y="7"/>
                    </a:moveTo>
                    <a:cubicBezTo>
                      <a:pt x="16" y="11"/>
                      <a:pt x="14" y="15"/>
                      <a:pt x="10" y="16"/>
                    </a:cubicBezTo>
                    <a:cubicBezTo>
                      <a:pt x="6" y="17"/>
                      <a:pt x="2" y="14"/>
                      <a:pt x="1" y="10"/>
                    </a:cubicBezTo>
                    <a:cubicBezTo>
                      <a:pt x="0" y="6"/>
                      <a:pt x="2" y="2"/>
                      <a:pt x="6" y="1"/>
                    </a:cubicBezTo>
                    <a:cubicBezTo>
                      <a:pt x="10" y="0"/>
                      <a:pt x="14" y="3"/>
                      <a:pt x="15" y="7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6" name="Freeform 299"/>
              <p:cNvSpPr>
                <a:spLocks/>
              </p:cNvSpPr>
              <p:nvPr/>
            </p:nvSpPr>
            <p:spPr bwMode="auto">
              <a:xfrm>
                <a:off x="4078" y="2304"/>
                <a:ext cx="76" cy="53"/>
              </a:xfrm>
              <a:custGeom>
                <a:avLst/>
                <a:gdLst>
                  <a:gd name="T0" fmla="*/ 31 w 32"/>
                  <a:gd name="T1" fmla="*/ 15 h 22"/>
                  <a:gd name="T2" fmla="*/ 14 w 32"/>
                  <a:gd name="T3" fmla="*/ 20 h 22"/>
                  <a:gd name="T4" fmla="*/ 1 w 32"/>
                  <a:gd name="T5" fmla="*/ 8 h 22"/>
                  <a:gd name="T6" fmla="*/ 18 w 32"/>
                  <a:gd name="T7" fmla="*/ 2 h 22"/>
                  <a:gd name="T8" fmla="*/ 31 w 32"/>
                  <a:gd name="T9" fmla="*/ 15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22">
                    <a:moveTo>
                      <a:pt x="31" y="15"/>
                    </a:moveTo>
                    <a:cubicBezTo>
                      <a:pt x="30" y="20"/>
                      <a:pt x="22" y="22"/>
                      <a:pt x="14" y="20"/>
                    </a:cubicBezTo>
                    <a:cubicBezTo>
                      <a:pt x="6" y="18"/>
                      <a:pt x="0" y="12"/>
                      <a:pt x="1" y="8"/>
                    </a:cubicBezTo>
                    <a:cubicBezTo>
                      <a:pt x="2" y="3"/>
                      <a:pt x="10" y="0"/>
                      <a:pt x="18" y="2"/>
                    </a:cubicBezTo>
                    <a:cubicBezTo>
                      <a:pt x="26" y="4"/>
                      <a:pt x="32" y="10"/>
                      <a:pt x="31" y="15"/>
                    </a:cubicBezTo>
                    <a:close/>
                  </a:path>
                </a:pathLst>
              </a:custGeom>
              <a:solidFill>
                <a:srgbClr val="FFB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7" name="Freeform 300"/>
              <p:cNvSpPr>
                <a:spLocks/>
              </p:cNvSpPr>
              <p:nvPr/>
            </p:nvSpPr>
            <p:spPr bwMode="auto">
              <a:xfrm>
                <a:off x="4331" y="2304"/>
                <a:ext cx="76" cy="53"/>
              </a:xfrm>
              <a:custGeom>
                <a:avLst/>
                <a:gdLst>
                  <a:gd name="T0" fmla="*/ 1 w 32"/>
                  <a:gd name="T1" fmla="*/ 15 h 22"/>
                  <a:gd name="T2" fmla="*/ 18 w 32"/>
                  <a:gd name="T3" fmla="*/ 20 h 22"/>
                  <a:gd name="T4" fmla="*/ 31 w 32"/>
                  <a:gd name="T5" fmla="*/ 8 h 22"/>
                  <a:gd name="T6" fmla="*/ 14 w 32"/>
                  <a:gd name="T7" fmla="*/ 2 h 22"/>
                  <a:gd name="T8" fmla="*/ 1 w 32"/>
                  <a:gd name="T9" fmla="*/ 15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22">
                    <a:moveTo>
                      <a:pt x="1" y="15"/>
                    </a:moveTo>
                    <a:cubicBezTo>
                      <a:pt x="2" y="20"/>
                      <a:pt x="10" y="22"/>
                      <a:pt x="18" y="20"/>
                    </a:cubicBezTo>
                    <a:cubicBezTo>
                      <a:pt x="27" y="18"/>
                      <a:pt x="32" y="12"/>
                      <a:pt x="31" y="8"/>
                    </a:cubicBezTo>
                    <a:cubicBezTo>
                      <a:pt x="30" y="3"/>
                      <a:pt x="22" y="0"/>
                      <a:pt x="14" y="2"/>
                    </a:cubicBezTo>
                    <a:cubicBezTo>
                      <a:pt x="6" y="4"/>
                      <a:pt x="0" y="10"/>
                      <a:pt x="1" y="15"/>
                    </a:cubicBezTo>
                    <a:close/>
                  </a:path>
                </a:pathLst>
              </a:custGeom>
              <a:solidFill>
                <a:srgbClr val="FFB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8" name="Freeform 301"/>
              <p:cNvSpPr>
                <a:spLocks/>
              </p:cNvSpPr>
              <p:nvPr/>
            </p:nvSpPr>
            <p:spPr bwMode="auto">
              <a:xfrm>
                <a:off x="4298" y="2072"/>
                <a:ext cx="177" cy="119"/>
              </a:xfrm>
              <a:custGeom>
                <a:avLst/>
                <a:gdLst>
                  <a:gd name="T0" fmla="*/ 6 w 75"/>
                  <a:gd name="T1" fmla="*/ 32 h 50"/>
                  <a:gd name="T2" fmla="*/ 64 w 75"/>
                  <a:gd name="T3" fmla="*/ 29 h 50"/>
                  <a:gd name="T4" fmla="*/ 37 w 75"/>
                  <a:gd name="T5" fmla="*/ 21 h 50"/>
                  <a:gd name="T6" fmla="*/ 10 w 75"/>
                  <a:gd name="T7" fmla="*/ 25 h 50"/>
                  <a:gd name="T8" fmla="*/ 6 w 75"/>
                  <a:gd name="T9" fmla="*/ 3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" h="50">
                    <a:moveTo>
                      <a:pt x="6" y="32"/>
                    </a:moveTo>
                    <a:cubicBezTo>
                      <a:pt x="6" y="32"/>
                      <a:pt x="50" y="50"/>
                      <a:pt x="64" y="29"/>
                    </a:cubicBezTo>
                    <a:cubicBezTo>
                      <a:pt x="75" y="10"/>
                      <a:pt x="49" y="0"/>
                      <a:pt x="37" y="21"/>
                    </a:cubicBezTo>
                    <a:cubicBezTo>
                      <a:pt x="37" y="21"/>
                      <a:pt x="30" y="31"/>
                      <a:pt x="10" y="25"/>
                    </a:cubicBezTo>
                    <a:cubicBezTo>
                      <a:pt x="1" y="23"/>
                      <a:pt x="0" y="28"/>
                      <a:pt x="6" y="32"/>
                    </a:cubicBezTo>
                    <a:close/>
                  </a:path>
                </a:pathLst>
              </a:custGeom>
              <a:solidFill>
                <a:srgbClr val="BA6C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9" name="Freeform 302"/>
              <p:cNvSpPr>
                <a:spLocks noEditPoints="1"/>
              </p:cNvSpPr>
              <p:nvPr/>
            </p:nvSpPr>
            <p:spPr bwMode="auto">
              <a:xfrm>
                <a:off x="4300" y="2091"/>
                <a:ext cx="159" cy="78"/>
              </a:xfrm>
              <a:custGeom>
                <a:avLst/>
                <a:gdLst>
                  <a:gd name="T0" fmla="*/ 39 w 67"/>
                  <a:gd name="T1" fmla="*/ 33 h 33"/>
                  <a:gd name="T2" fmla="*/ 5 w 67"/>
                  <a:gd name="T3" fmla="*/ 25 h 33"/>
                  <a:gd name="T4" fmla="*/ 5 w 67"/>
                  <a:gd name="T5" fmla="*/ 25 h 33"/>
                  <a:gd name="T6" fmla="*/ 5 w 67"/>
                  <a:gd name="T7" fmla="*/ 24 h 33"/>
                  <a:gd name="T8" fmla="*/ 5 w 67"/>
                  <a:gd name="T9" fmla="*/ 25 h 33"/>
                  <a:gd name="T10" fmla="*/ 0 w 67"/>
                  <a:gd name="T11" fmla="*/ 19 h 33"/>
                  <a:gd name="T12" fmla="*/ 0 w 67"/>
                  <a:gd name="T13" fmla="*/ 19 h 33"/>
                  <a:gd name="T14" fmla="*/ 5 w 67"/>
                  <a:gd name="T15" fmla="*/ 15 h 33"/>
                  <a:gd name="T16" fmla="*/ 5 w 67"/>
                  <a:gd name="T17" fmla="*/ 15 h 33"/>
                  <a:gd name="T18" fmla="*/ 9 w 67"/>
                  <a:gd name="T19" fmla="*/ 16 h 33"/>
                  <a:gd name="T20" fmla="*/ 9 w 67"/>
                  <a:gd name="T21" fmla="*/ 16 h 33"/>
                  <a:gd name="T22" fmla="*/ 21 w 67"/>
                  <a:gd name="T23" fmla="*/ 18 h 33"/>
                  <a:gd name="T24" fmla="*/ 21 w 67"/>
                  <a:gd name="T25" fmla="*/ 18 h 33"/>
                  <a:gd name="T26" fmla="*/ 34 w 67"/>
                  <a:gd name="T27" fmla="*/ 13 h 33"/>
                  <a:gd name="T28" fmla="*/ 34 w 67"/>
                  <a:gd name="T29" fmla="*/ 13 h 33"/>
                  <a:gd name="T30" fmla="*/ 34 w 67"/>
                  <a:gd name="T31" fmla="*/ 12 h 33"/>
                  <a:gd name="T32" fmla="*/ 34 w 67"/>
                  <a:gd name="T33" fmla="*/ 12 h 33"/>
                  <a:gd name="T34" fmla="*/ 54 w 67"/>
                  <a:gd name="T35" fmla="*/ 0 h 33"/>
                  <a:gd name="T36" fmla="*/ 54 w 67"/>
                  <a:gd name="T37" fmla="*/ 0 h 33"/>
                  <a:gd name="T38" fmla="*/ 67 w 67"/>
                  <a:gd name="T39" fmla="*/ 12 h 33"/>
                  <a:gd name="T40" fmla="*/ 67 w 67"/>
                  <a:gd name="T41" fmla="*/ 12 h 33"/>
                  <a:gd name="T42" fmla="*/ 64 w 67"/>
                  <a:gd name="T43" fmla="*/ 22 h 33"/>
                  <a:gd name="T44" fmla="*/ 64 w 67"/>
                  <a:gd name="T45" fmla="*/ 22 h 33"/>
                  <a:gd name="T46" fmla="*/ 39 w 67"/>
                  <a:gd name="T47" fmla="*/ 33 h 33"/>
                  <a:gd name="T48" fmla="*/ 39 w 67"/>
                  <a:gd name="T49" fmla="*/ 33 h 33"/>
                  <a:gd name="T50" fmla="*/ 39 w 67"/>
                  <a:gd name="T51" fmla="*/ 33 h 33"/>
                  <a:gd name="T52" fmla="*/ 17 w 67"/>
                  <a:gd name="T53" fmla="*/ 26 h 33"/>
                  <a:gd name="T54" fmla="*/ 39 w 67"/>
                  <a:gd name="T55" fmla="*/ 30 h 33"/>
                  <a:gd name="T56" fmla="*/ 39 w 67"/>
                  <a:gd name="T57" fmla="*/ 30 h 33"/>
                  <a:gd name="T58" fmla="*/ 61 w 67"/>
                  <a:gd name="T59" fmla="*/ 20 h 33"/>
                  <a:gd name="T60" fmla="*/ 61 w 67"/>
                  <a:gd name="T61" fmla="*/ 20 h 33"/>
                  <a:gd name="T62" fmla="*/ 64 w 67"/>
                  <a:gd name="T63" fmla="*/ 12 h 33"/>
                  <a:gd name="T64" fmla="*/ 64 w 67"/>
                  <a:gd name="T65" fmla="*/ 12 h 33"/>
                  <a:gd name="T66" fmla="*/ 54 w 67"/>
                  <a:gd name="T67" fmla="*/ 3 h 33"/>
                  <a:gd name="T68" fmla="*/ 54 w 67"/>
                  <a:gd name="T69" fmla="*/ 3 h 33"/>
                  <a:gd name="T70" fmla="*/ 37 w 67"/>
                  <a:gd name="T71" fmla="*/ 14 h 33"/>
                  <a:gd name="T72" fmla="*/ 37 w 67"/>
                  <a:gd name="T73" fmla="*/ 14 h 33"/>
                  <a:gd name="T74" fmla="*/ 21 w 67"/>
                  <a:gd name="T75" fmla="*/ 21 h 33"/>
                  <a:gd name="T76" fmla="*/ 21 w 67"/>
                  <a:gd name="T77" fmla="*/ 21 h 33"/>
                  <a:gd name="T78" fmla="*/ 9 w 67"/>
                  <a:gd name="T79" fmla="*/ 19 h 33"/>
                  <a:gd name="T80" fmla="*/ 9 w 67"/>
                  <a:gd name="T81" fmla="*/ 19 h 33"/>
                  <a:gd name="T82" fmla="*/ 5 w 67"/>
                  <a:gd name="T83" fmla="*/ 18 h 33"/>
                  <a:gd name="T84" fmla="*/ 5 w 67"/>
                  <a:gd name="T85" fmla="*/ 18 h 33"/>
                  <a:gd name="T86" fmla="*/ 3 w 67"/>
                  <a:gd name="T87" fmla="*/ 19 h 33"/>
                  <a:gd name="T88" fmla="*/ 3 w 67"/>
                  <a:gd name="T89" fmla="*/ 19 h 33"/>
                  <a:gd name="T90" fmla="*/ 6 w 67"/>
                  <a:gd name="T91" fmla="*/ 22 h 33"/>
                  <a:gd name="T92" fmla="*/ 6 w 67"/>
                  <a:gd name="T93" fmla="*/ 22 h 33"/>
                  <a:gd name="T94" fmla="*/ 17 w 67"/>
                  <a:gd name="T95" fmla="*/ 2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67" h="33">
                    <a:moveTo>
                      <a:pt x="39" y="33"/>
                    </a:moveTo>
                    <a:cubicBezTo>
                      <a:pt x="23" y="33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2" y="23"/>
                      <a:pt x="0" y="21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6"/>
                      <a:pt x="2" y="15"/>
                      <a:pt x="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6" y="15"/>
                      <a:pt x="8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4" y="17"/>
                      <a:pt x="18" y="18"/>
                      <a:pt x="21" y="18"/>
                    </a:cubicBezTo>
                    <a:cubicBezTo>
                      <a:pt x="21" y="18"/>
                      <a:pt x="21" y="18"/>
                      <a:pt x="21" y="18"/>
                    </a:cubicBezTo>
                    <a:cubicBezTo>
                      <a:pt x="29" y="18"/>
                      <a:pt x="32" y="15"/>
                      <a:pt x="34" y="13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4" y="13"/>
                      <a:pt x="34" y="12"/>
                      <a:pt x="34" y="12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9" y="3"/>
                      <a:pt x="47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61" y="0"/>
                      <a:pt x="67" y="4"/>
                      <a:pt x="67" y="12"/>
                    </a:cubicBezTo>
                    <a:cubicBezTo>
                      <a:pt x="67" y="12"/>
                      <a:pt x="67" y="12"/>
                      <a:pt x="67" y="12"/>
                    </a:cubicBezTo>
                    <a:cubicBezTo>
                      <a:pt x="67" y="15"/>
                      <a:pt x="66" y="18"/>
                      <a:pt x="64" y="22"/>
                    </a:cubicBezTo>
                    <a:cubicBezTo>
                      <a:pt x="64" y="22"/>
                      <a:pt x="64" y="22"/>
                      <a:pt x="64" y="22"/>
                    </a:cubicBezTo>
                    <a:cubicBezTo>
                      <a:pt x="59" y="30"/>
                      <a:pt x="49" y="33"/>
                      <a:pt x="39" y="33"/>
                    </a:cubicBezTo>
                    <a:cubicBezTo>
                      <a:pt x="39" y="33"/>
                      <a:pt x="39" y="33"/>
                      <a:pt x="39" y="33"/>
                    </a:cubicBezTo>
                    <a:cubicBezTo>
                      <a:pt x="39" y="33"/>
                      <a:pt x="39" y="33"/>
                      <a:pt x="39" y="33"/>
                    </a:cubicBezTo>
                    <a:close/>
                    <a:moveTo>
                      <a:pt x="17" y="26"/>
                    </a:moveTo>
                    <a:cubicBezTo>
                      <a:pt x="23" y="28"/>
                      <a:pt x="31" y="30"/>
                      <a:pt x="39" y="30"/>
                    </a:cubicBezTo>
                    <a:cubicBezTo>
                      <a:pt x="39" y="30"/>
                      <a:pt x="39" y="30"/>
                      <a:pt x="39" y="30"/>
                    </a:cubicBezTo>
                    <a:cubicBezTo>
                      <a:pt x="49" y="30"/>
                      <a:pt x="57" y="27"/>
                      <a:pt x="61" y="20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63" y="17"/>
                      <a:pt x="64" y="14"/>
                      <a:pt x="64" y="12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4" y="6"/>
                      <a:pt x="60" y="3"/>
                      <a:pt x="54" y="3"/>
                    </a:cubicBezTo>
                    <a:cubicBezTo>
                      <a:pt x="54" y="3"/>
                      <a:pt x="54" y="3"/>
                      <a:pt x="54" y="3"/>
                    </a:cubicBezTo>
                    <a:cubicBezTo>
                      <a:pt x="48" y="3"/>
                      <a:pt x="41" y="6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2" y="21"/>
                      <a:pt x="21" y="21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17" y="21"/>
                      <a:pt x="13" y="20"/>
                      <a:pt x="9" y="19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7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3" y="18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4" y="21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7" y="23"/>
                      <a:pt x="11" y="24"/>
                      <a:pt x="17" y="2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20" name="Freeform 303"/>
              <p:cNvSpPr>
                <a:spLocks/>
              </p:cNvSpPr>
              <p:nvPr/>
            </p:nvSpPr>
            <p:spPr bwMode="auto">
              <a:xfrm>
                <a:off x="4080" y="2025"/>
                <a:ext cx="216" cy="163"/>
              </a:xfrm>
              <a:custGeom>
                <a:avLst/>
                <a:gdLst>
                  <a:gd name="T0" fmla="*/ 7 w 91"/>
                  <a:gd name="T1" fmla="*/ 51 h 69"/>
                  <a:gd name="T2" fmla="*/ 77 w 91"/>
                  <a:gd name="T3" fmla="*/ 38 h 69"/>
                  <a:gd name="T4" fmla="*/ 38 w 91"/>
                  <a:gd name="T5" fmla="*/ 31 h 69"/>
                  <a:gd name="T6" fmla="*/ 9 w 91"/>
                  <a:gd name="T7" fmla="*/ 43 h 69"/>
                  <a:gd name="T8" fmla="*/ 7 w 91"/>
                  <a:gd name="T9" fmla="*/ 51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69">
                    <a:moveTo>
                      <a:pt x="7" y="51"/>
                    </a:moveTo>
                    <a:cubicBezTo>
                      <a:pt x="7" y="51"/>
                      <a:pt x="62" y="69"/>
                      <a:pt x="77" y="38"/>
                    </a:cubicBezTo>
                    <a:cubicBezTo>
                      <a:pt x="91" y="9"/>
                      <a:pt x="52" y="0"/>
                      <a:pt x="38" y="31"/>
                    </a:cubicBezTo>
                    <a:cubicBezTo>
                      <a:pt x="38" y="31"/>
                      <a:pt x="32" y="46"/>
                      <a:pt x="9" y="43"/>
                    </a:cubicBezTo>
                    <a:cubicBezTo>
                      <a:pt x="0" y="42"/>
                      <a:pt x="1" y="49"/>
                      <a:pt x="7" y="51"/>
                    </a:cubicBezTo>
                    <a:close/>
                  </a:path>
                </a:pathLst>
              </a:custGeom>
              <a:solidFill>
                <a:srgbClr val="BA6C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21" name="Freeform 304"/>
              <p:cNvSpPr>
                <a:spLocks noEditPoints="1"/>
              </p:cNvSpPr>
              <p:nvPr/>
            </p:nvSpPr>
            <p:spPr bwMode="auto">
              <a:xfrm>
                <a:off x="4083" y="2049"/>
                <a:ext cx="189" cy="113"/>
              </a:xfrm>
              <a:custGeom>
                <a:avLst/>
                <a:gdLst>
                  <a:gd name="T0" fmla="*/ 39 w 80"/>
                  <a:gd name="T1" fmla="*/ 48 h 48"/>
                  <a:gd name="T2" fmla="*/ 6 w 80"/>
                  <a:gd name="T3" fmla="*/ 43 h 48"/>
                  <a:gd name="T4" fmla="*/ 6 w 80"/>
                  <a:gd name="T5" fmla="*/ 43 h 48"/>
                  <a:gd name="T6" fmla="*/ 6 w 80"/>
                  <a:gd name="T7" fmla="*/ 43 h 48"/>
                  <a:gd name="T8" fmla="*/ 0 w 80"/>
                  <a:gd name="T9" fmla="*/ 36 h 48"/>
                  <a:gd name="T10" fmla="*/ 0 w 80"/>
                  <a:gd name="T11" fmla="*/ 36 h 48"/>
                  <a:gd name="T12" fmla="*/ 6 w 80"/>
                  <a:gd name="T13" fmla="*/ 31 h 48"/>
                  <a:gd name="T14" fmla="*/ 6 w 80"/>
                  <a:gd name="T15" fmla="*/ 31 h 48"/>
                  <a:gd name="T16" fmla="*/ 8 w 80"/>
                  <a:gd name="T17" fmla="*/ 31 h 48"/>
                  <a:gd name="T18" fmla="*/ 8 w 80"/>
                  <a:gd name="T19" fmla="*/ 31 h 48"/>
                  <a:gd name="T20" fmla="*/ 14 w 80"/>
                  <a:gd name="T21" fmla="*/ 32 h 48"/>
                  <a:gd name="T22" fmla="*/ 14 w 80"/>
                  <a:gd name="T23" fmla="*/ 32 h 48"/>
                  <a:gd name="T24" fmla="*/ 32 w 80"/>
                  <a:gd name="T25" fmla="*/ 26 h 48"/>
                  <a:gd name="T26" fmla="*/ 32 w 80"/>
                  <a:gd name="T27" fmla="*/ 26 h 48"/>
                  <a:gd name="T28" fmla="*/ 36 w 80"/>
                  <a:gd name="T29" fmla="*/ 21 h 48"/>
                  <a:gd name="T30" fmla="*/ 36 w 80"/>
                  <a:gd name="T31" fmla="*/ 21 h 48"/>
                  <a:gd name="T32" fmla="*/ 63 w 80"/>
                  <a:gd name="T33" fmla="*/ 0 h 48"/>
                  <a:gd name="T34" fmla="*/ 63 w 80"/>
                  <a:gd name="T35" fmla="*/ 0 h 48"/>
                  <a:gd name="T36" fmla="*/ 80 w 80"/>
                  <a:gd name="T37" fmla="*/ 16 h 48"/>
                  <a:gd name="T38" fmla="*/ 80 w 80"/>
                  <a:gd name="T39" fmla="*/ 16 h 48"/>
                  <a:gd name="T40" fmla="*/ 77 w 80"/>
                  <a:gd name="T41" fmla="*/ 29 h 48"/>
                  <a:gd name="T42" fmla="*/ 77 w 80"/>
                  <a:gd name="T43" fmla="*/ 29 h 48"/>
                  <a:gd name="T44" fmla="*/ 39 w 80"/>
                  <a:gd name="T45" fmla="*/ 48 h 48"/>
                  <a:gd name="T46" fmla="*/ 39 w 80"/>
                  <a:gd name="T47" fmla="*/ 48 h 48"/>
                  <a:gd name="T48" fmla="*/ 39 w 80"/>
                  <a:gd name="T49" fmla="*/ 48 h 48"/>
                  <a:gd name="T50" fmla="*/ 17 w 80"/>
                  <a:gd name="T51" fmla="*/ 42 h 48"/>
                  <a:gd name="T52" fmla="*/ 39 w 80"/>
                  <a:gd name="T53" fmla="*/ 45 h 48"/>
                  <a:gd name="T54" fmla="*/ 39 w 80"/>
                  <a:gd name="T55" fmla="*/ 45 h 48"/>
                  <a:gd name="T56" fmla="*/ 74 w 80"/>
                  <a:gd name="T57" fmla="*/ 27 h 48"/>
                  <a:gd name="T58" fmla="*/ 74 w 80"/>
                  <a:gd name="T59" fmla="*/ 27 h 48"/>
                  <a:gd name="T60" fmla="*/ 77 w 80"/>
                  <a:gd name="T61" fmla="*/ 16 h 48"/>
                  <a:gd name="T62" fmla="*/ 77 w 80"/>
                  <a:gd name="T63" fmla="*/ 16 h 48"/>
                  <a:gd name="T64" fmla="*/ 63 w 80"/>
                  <a:gd name="T65" fmla="*/ 3 h 48"/>
                  <a:gd name="T66" fmla="*/ 63 w 80"/>
                  <a:gd name="T67" fmla="*/ 3 h 48"/>
                  <a:gd name="T68" fmla="*/ 39 w 80"/>
                  <a:gd name="T69" fmla="*/ 22 h 48"/>
                  <a:gd name="T70" fmla="*/ 39 w 80"/>
                  <a:gd name="T71" fmla="*/ 22 h 48"/>
                  <a:gd name="T72" fmla="*/ 14 w 80"/>
                  <a:gd name="T73" fmla="*/ 35 h 48"/>
                  <a:gd name="T74" fmla="*/ 14 w 80"/>
                  <a:gd name="T75" fmla="*/ 35 h 48"/>
                  <a:gd name="T76" fmla="*/ 8 w 80"/>
                  <a:gd name="T77" fmla="*/ 34 h 48"/>
                  <a:gd name="T78" fmla="*/ 8 w 80"/>
                  <a:gd name="T79" fmla="*/ 34 h 48"/>
                  <a:gd name="T80" fmla="*/ 6 w 80"/>
                  <a:gd name="T81" fmla="*/ 34 h 48"/>
                  <a:gd name="T82" fmla="*/ 6 w 80"/>
                  <a:gd name="T83" fmla="*/ 34 h 48"/>
                  <a:gd name="T84" fmla="*/ 3 w 80"/>
                  <a:gd name="T85" fmla="*/ 36 h 48"/>
                  <a:gd name="T86" fmla="*/ 3 w 80"/>
                  <a:gd name="T87" fmla="*/ 36 h 48"/>
                  <a:gd name="T88" fmla="*/ 7 w 80"/>
                  <a:gd name="T89" fmla="*/ 40 h 48"/>
                  <a:gd name="T90" fmla="*/ 7 w 80"/>
                  <a:gd name="T91" fmla="*/ 40 h 48"/>
                  <a:gd name="T92" fmla="*/ 6 w 80"/>
                  <a:gd name="T93" fmla="*/ 41 h 48"/>
                  <a:gd name="T94" fmla="*/ 7 w 80"/>
                  <a:gd name="T95" fmla="*/ 40 h 48"/>
                  <a:gd name="T96" fmla="*/ 7 w 80"/>
                  <a:gd name="T97" fmla="*/ 40 h 48"/>
                  <a:gd name="T98" fmla="*/ 7 w 80"/>
                  <a:gd name="T99" fmla="*/ 40 h 48"/>
                  <a:gd name="T100" fmla="*/ 17 w 80"/>
                  <a:gd name="T101" fmla="*/ 4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0" h="48">
                    <a:moveTo>
                      <a:pt x="39" y="48"/>
                    </a:moveTo>
                    <a:cubicBezTo>
                      <a:pt x="22" y="48"/>
                      <a:pt x="6" y="43"/>
                      <a:pt x="6" y="43"/>
                    </a:cubicBezTo>
                    <a:cubicBezTo>
                      <a:pt x="6" y="43"/>
                      <a:pt x="6" y="43"/>
                      <a:pt x="6" y="43"/>
                    </a:cubicBezTo>
                    <a:cubicBezTo>
                      <a:pt x="6" y="43"/>
                      <a:pt x="6" y="43"/>
                      <a:pt x="6" y="43"/>
                    </a:cubicBezTo>
                    <a:cubicBezTo>
                      <a:pt x="2" y="42"/>
                      <a:pt x="0" y="39"/>
                      <a:pt x="0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3"/>
                      <a:pt x="3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7" y="31"/>
                      <a:pt x="8" y="31"/>
                      <a:pt x="8" y="31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10" y="32"/>
                      <a:pt x="12" y="32"/>
                      <a:pt x="14" y="32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23" y="32"/>
                      <a:pt x="28" y="29"/>
                      <a:pt x="32" y="26"/>
                    </a:cubicBezTo>
                    <a:cubicBezTo>
                      <a:pt x="32" y="26"/>
                      <a:pt x="32" y="26"/>
                      <a:pt x="32" y="26"/>
                    </a:cubicBezTo>
                    <a:cubicBezTo>
                      <a:pt x="35" y="23"/>
                      <a:pt x="36" y="21"/>
                      <a:pt x="36" y="21"/>
                    </a:cubicBezTo>
                    <a:cubicBezTo>
                      <a:pt x="36" y="21"/>
                      <a:pt x="36" y="21"/>
                      <a:pt x="36" y="21"/>
                    </a:cubicBezTo>
                    <a:cubicBezTo>
                      <a:pt x="42" y="7"/>
                      <a:pt x="54" y="0"/>
                      <a:pt x="63" y="0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73" y="0"/>
                      <a:pt x="80" y="6"/>
                      <a:pt x="80" y="16"/>
                    </a:cubicBezTo>
                    <a:cubicBezTo>
                      <a:pt x="80" y="16"/>
                      <a:pt x="80" y="16"/>
                      <a:pt x="80" y="16"/>
                    </a:cubicBezTo>
                    <a:cubicBezTo>
                      <a:pt x="80" y="20"/>
                      <a:pt x="79" y="24"/>
                      <a:pt x="77" y="29"/>
                    </a:cubicBezTo>
                    <a:cubicBezTo>
                      <a:pt x="77" y="29"/>
                      <a:pt x="77" y="29"/>
                      <a:pt x="77" y="29"/>
                    </a:cubicBezTo>
                    <a:cubicBezTo>
                      <a:pt x="70" y="44"/>
                      <a:pt x="53" y="48"/>
                      <a:pt x="39" y="48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39" y="48"/>
                      <a:pt x="39" y="48"/>
                      <a:pt x="39" y="48"/>
                    </a:cubicBezTo>
                    <a:close/>
                    <a:moveTo>
                      <a:pt x="17" y="42"/>
                    </a:moveTo>
                    <a:cubicBezTo>
                      <a:pt x="22" y="44"/>
                      <a:pt x="30" y="45"/>
                      <a:pt x="39" y="45"/>
                    </a:cubicBezTo>
                    <a:cubicBezTo>
                      <a:pt x="39" y="45"/>
                      <a:pt x="39" y="45"/>
                      <a:pt x="39" y="45"/>
                    </a:cubicBezTo>
                    <a:cubicBezTo>
                      <a:pt x="53" y="45"/>
                      <a:pt x="68" y="41"/>
                      <a:pt x="74" y="27"/>
                    </a:cubicBezTo>
                    <a:cubicBezTo>
                      <a:pt x="74" y="27"/>
                      <a:pt x="74" y="27"/>
                      <a:pt x="74" y="27"/>
                    </a:cubicBezTo>
                    <a:cubicBezTo>
                      <a:pt x="77" y="23"/>
                      <a:pt x="77" y="19"/>
                      <a:pt x="77" y="16"/>
                    </a:cubicBezTo>
                    <a:cubicBezTo>
                      <a:pt x="77" y="16"/>
                      <a:pt x="77" y="16"/>
                      <a:pt x="77" y="16"/>
                    </a:cubicBezTo>
                    <a:cubicBezTo>
                      <a:pt x="77" y="8"/>
                      <a:pt x="71" y="3"/>
                      <a:pt x="63" y="3"/>
                    </a:cubicBezTo>
                    <a:cubicBezTo>
                      <a:pt x="63" y="3"/>
                      <a:pt x="63" y="3"/>
                      <a:pt x="63" y="3"/>
                    </a:cubicBezTo>
                    <a:cubicBezTo>
                      <a:pt x="55" y="3"/>
                      <a:pt x="45" y="9"/>
                      <a:pt x="39" y="22"/>
                    </a:cubicBezTo>
                    <a:cubicBezTo>
                      <a:pt x="39" y="22"/>
                      <a:pt x="39" y="22"/>
                      <a:pt x="39" y="22"/>
                    </a:cubicBezTo>
                    <a:cubicBezTo>
                      <a:pt x="39" y="22"/>
                      <a:pt x="33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2" y="35"/>
                      <a:pt x="10" y="35"/>
                      <a:pt x="8" y="34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7" y="34"/>
                      <a:pt x="7" y="34"/>
                      <a:pt x="6" y="34"/>
                    </a:cubicBezTo>
                    <a:cubicBezTo>
                      <a:pt x="6" y="34"/>
                      <a:pt x="6" y="34"/>
                      <a:pt x="6" y="34"/>
                    </a:cubicBezTo>
                    <a:cubicBezTo>
                      <a:pt x="3" y="34"/>
                      <a:pt x="3" y="35"/>
                      <a:pt x="3" y="36"/>
                    </a:cubicBezTo>
                    <a:cubicBezTo>
                      <a:pt x="3" y="36"/>
                      <a:pt x="3" y="36"/>
                      <a:pt x="3" y="36"/>
                    </a:cubicBezTo>
                    <a:cubicBezTo>
                      <a:pt x="3" y="37"/>
                      <a:pt x="4" y="39"/>
                      <a:pt x="7" y="40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7" y="40"/>
                      <a:pt x="11" y="41"/>
                      <a:pt x="17" y="42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22" name="Freeform 305"/>
              <p:cNvSpPr>
                <a:spLocks/>
              </p:cNvSpPr>
              <p:nvPr/>
            </p:nvSpPr>
            <p:spPr bwMode="auto">
              <a:xfrm>
                <a:off x="4172" y="2023"/>
                <a:ext cx="230" cy="158"/>
              </a:xfrm>
              <a:custGeom>
                <a:avLst/>
                <a:gdLst>
                  <a:gd name="T0" fmla="*/ 10 w 97"/>
                  <a:gd name="T1" fmla="*/ 56 h 67"/>
                  <a:gd name="T2" fmla="*/ 86 w 97"/>
                  <a:gd name="T3" fmla="*/ 34 h 67"/>
                  <a:gd name="T4" fmla="*/ 47 w 97"/>
                  <a:gd name="T5" fmla="*/ 32 h 67"/>
                  <a:gd name="T6" fmla="*/ 13 w 97"/>
                  <a:gd name="T7" fmla="*/ 46 h 67"/>
                  <a:gd name="T8" fmla="*/ 10 w 97"/>
                  <a:gd name="T9" fmla="*/ 56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67">
                    <a:moveTo>
                      <a:pt x="10" y="56"/>
                    </a:moveTo>
                    <a:cubicBezTo>
                      <a:pt x="10" y="56"/>
                      <a:pt x="74" y="67"/>
                      <a:pt x="86" y="34"/>
                    </a:cubicBezTo>
                    <a:cubicBezTo>
                      <a:pt x="97" y="6"/>
                      <a:pt x="58" y="0"/>
                      <a:pt x="47" y="32"/>
                    </a:cubicBezTo>
                    <a:cubicBezTo>
                      <a:pt x="47" y="32"/>
                      <a:pt x="36" y="47"/>
                      <a:pt x="13" y="46"/>
                    </a:cubicBezTo>
                    <a:cubicBezTo>
                      <a:pt x="0" y="46"/>
                      <a:pt x="0" y="52"/>
                      <a:pt x="10" y="56"/>
                    </a:cubicBezTo>
                    <a:close/>
                  </a:path>
                </a:pathLst>
              </a:custGeom>
              <a:solidFill>
                <a:srgbClr val="BA6C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23" name="Freeform 306"/>
              <p:cNvSpPr>
                <a:spLocks noEditPoints="1"/>
              </p:cNvSpPr>
              <p:nvPr/>
            </p:nvSpPr>
            <p:spPr bwMode="auto">
              <a:xfrm>
                <a:off x="4175" y="2044"/>
                <a:ext cx="210" cy="118"/>
              </a:xfrm>
              <a:custGeom>
                <a:avLst/>
                <a:gdLst>
                  <a:gd name="T0" fmla="*/ 9 w 89"/>
                  <a:gd name="T1" fmla="*/ 48 h 50"/>
                  <a:gd name="T2" fmla="*/ 9 w 89"/>
                  <a:gd name="T3" fmla="*/ 47 h 50"/>
                  <a:gd name="T4" fmla="*/ 8 w 89"/>
                  <a:gd name="T5" fmla="*/ 48 h 50"/>
                  <a:gd name="T6" fmla="*/ 0 w 89"/>
                  <a:gd name="T7" fmla="*/ 41 h 50"/>
                  <a:gd name="T8" fmla="*/ 0 w 89"/>
                  <a:gd name="T9" fmla="*/ 41 h 50"/>
                  <a:gd name="T10" fmla="*/ 11 w 89"/>
                  <a:gd name="T11" fmla="*/ 36 h 50"/>
                  <a:gd name="T12" fmla="*/ 11 w 89"/>
                  <a:gd name="T13" fmla="*/ 36 h 50"/>
                  <a:gd name="T14" fmla="*/ 12 w 89"/>
                  <a:gd name="T15" fmla="*/ 36 h 50"/>
                  <a:gd name="T16" fmla="*/ 12 w 89"/>
                  <a:gd name="T17" fmla="*/ 36 h 50"/>
                  <a:gd name="T18" fmla="*/ 14 w 89"/>
                  <a:gd name="T19" fmla="*/ 36 h 50"/>
                  <a:gd name="T20" fmla="*/ 14 w 89"/>
                  <a:gd name="T21" fmla="*/ 36 h 50"/>
                  <a:gd name="T22" fmla="*/ 38 w 89"/>
                  <a:gd name="T23" fmla="*/ 29 h 50"/>
                  <a:gd name="T24" fmla="*/ 38 w 89"/>
                  <a:gd name="T25" fmla="*/ 29 h 50"/>
                  <a:gd name="T26" fmla="*/ 45 w 89"/>
                  <a:gd name="T27" fmla="*/ 23 h 50"/>
                  <a:gd name="T28" fmla="*/ 45 w 89"/>
                  <a:gd name="T29" fmla="*/ 23 h 50"/>
                  <a:gd name="T30" fmla="*/ 72 w 89"/>
                  <a:gd name="T31" fmla="*/ 0 h 50"/>
                  <a:gd name="T32" fmla="*/ 72 w 89"/>
                  <a:gd name="T33" fmla="*/ 0 h 50"/>
                  <a:gd name="T34" fmla="*/ 89 w 89"/>
                  <a:gd name="T35" fmla="*/ 16 h 50"/>
                  <a:gd name="T36" fmla="*/ 89 w 89"/>
                  <a:gd name="T37" fmla="*/ 16 h 50"/>
                  <a:gd name="T38" fmla="*/ 87 w 89"/>
                  <a:gd name="T39" fmla="*/ 26 h 50"/>
                  <a:gd name="T40" fmla="*/ 87 w 89"/>
                  <a:gd name="T41" fmla="*/ 26 h 50"/>
                  <a:gd name="T42" fmla="*/ 34 w 89"/>
                  <a:gd name="T43" fmla="*/ 50 h 50"/>
                  <a:gd name="T44" fmla="*/ 34 w 89"/>
                  <a:gd name="T45" fmla="*/ 50 h 50"/>
                  <a:gd name="T46" fmla="*/ 9 w 89"/>
                  <a:gd name="T47" fmla="*/ 48 h 50"/>
                  <a:gd name="T48" fmla="*/ 16 w 89"/>
                  <a:gd name="T49" fmla="*/ 46 h 50"/>
                  <a:gd name="T50" fmla="*/ 34 w 89"/>
                  <a:gd name="T51" fmla="*/ 47 h 50"/>
                  <a:gd name="T52" fmla="*/ 34 w 89"/>
                  <a:gd name="T53" fmla="*/ 47 h 50"/>
                  <a:gd name="T54" fmla="*/ 84 w 89"/>
                  <a:gd name="T55" fmla="*/ 25 h 50"/>
                  <a:gd name="T56" fmla="*/ 84 w 89"/>
                  <a:gd name="T57" fmla="*/ 25 h 50"/>
                  <a:gd name="T58" fmla="*/ 86 w 89"/>
                  <a:gd name="T59" fmla="*/ 16 h 50"/>
                  <a:gd name="T60" fmla="*/ 86 w 89"/>
                  <a:gd name="T61" fmla="*/ 16 h 50"/>
                  <a:gd name="T62" fmla="*/ 72 w 89"/>
                  <a:gd name="T63" fmla="*/ 3 h 50"/>
                  <a:gd name="T64" fmla="*/ 72 w 89"/>
                  <a:gd name="T65" fmla="*/ 3 h 50"/>
                  <a:gd name="T66" fmla="*/ 48 w 89"/>
                  <a:gd name="T67" fmla="*/ 24 h 50"/>
                  <a:gd name="T68" fmla="*/ 48 w 89"/>
                  <a:gd name="T69" fmla="*/ 24 h 50"/>
                  <a:gd name="T70" fmla="*/ 48 w 89"/>
                  <a:gd name="T71" fmla="*/ 24 h 50"/>
                  <a:gd name="T72" fmla="*/ 14 w 89"/>
                  <a:gd name="T73" fmla="*/ 39 h 50"/>
                  <a:gd name="T74" fmla="*/ 14 w 89"/>
                  <a:gd name="T75" fmla="*/ 39 h 50"/>
                  <a:gd name="T76" fmla="*/ 12 w 89"/>
                  <a:gd name="T77" fmla="*/ 39 h 50"/>
                  <a:gd name="T78" fmla="*/ 12 w 89"/>
                  <a:gd name="T79" fmla="*/ 39 h 50"/>
                  <a:gd name="T80" fmla="*/ 11 w 89"/>
                  <a:gd name="T81" fmla="*/ 39 h 50"/>
                  <a:gd name="T82" fmla="*/ 11 w 89"/>
                  <a:gd name="T83" fmla="*/ 39 h 50"/>
                  <a:gd name="T84" fmla="*/ 5 w 89"/>
                  <a:gd name="T85" fmla="*/ 39 h 50"/>
                  <a:gd name="T86" fmla="*/ 5 w 89"/>
                  <a:gd name="T87" fmla="*/ 39 h 50"/>
                  <a:gd name="T88" fmla="*/ 3 w 89"/>
                  <a:gd name="T89" fmla="*/ 41 h 50"/>
                  <a:gd name="T90" fmla="*/ 3 w 89"/>
                  <a:gd name="T91" fmla="*/ 41 h 50"/>
                  <a:gd name="T92" fmla="*/ 9 w 89"/>
                  <a:gd name="T93" fmla="*/ 45 h 50"/>
                  <a:gd name="T94" fmla="*/ 9 w 89"/>
                  <a:gd name="T95" fmla="*/ 45 h 50"/>
                  <a:gd name="T96" fmla="*/ 16 w 89"/>
                  <a:gd name="T97" fmla="*/ 4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9" h="50">
                    <a:moveTo>
                      <a:pt x="9" y="48"/>
                    </a:moveTo>
                    <a:cubicBezTo>
                      <a:pt x="9" y="47"/>
                      <a:pt x="9" y="47"/>
                      <a:pt x="9" y="47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4" y="46"/>
                      <a:pt x="1" y="44"/>
                      <a:pt x="0" y="41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1" y="37"/>
                      <a:pt x="4" y="36"/>
                      <a:pt x="11" y="36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1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3" y="36"/>
                      <a:pt x="13" y="36"/>
                      <a:pt x="14" y="36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25" y="36"/>
                      <a:pt x="32" y="32"/>
                      <a:pt x="38" y="29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42" y="26"/>
                      <a:pt x="44" y="23"/>
                      <a:pt x="45" y="23"/>
                    </a:cubicBezTo>
                    <a:cubicBezTo>
                      <a:pt x="45" y="23"/>
                      <a:pt x="45" y="23"/>
                      <a:pt x="45" y="23"/>
                    </a:cubicBezTo>
                    <a:cubicBezTo>
                      <a:pt x="50" y="7"/>
                      <a:pt x="62" y="0"/>
                      <a:pt x="72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81" y="0"/>
                      <a:pt x="89" y="6"/>
                      <a:pt x="89" y="16"/>
                    </a:cubicBezTo>
                    <a:cubicBezTo>
                      <a:pt x="89" y="16"/>
                      <a:pt x="89" y="16"/>
                      <a:pt x="89" y="16"/>
                    </a:cubicBezTo>
                    <a:cubicBezTo>
                      <a:pt x="89" y="19"/>
                      <a:pt x="88" y="23"/>
                      <a:pt x="87" y="26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79" y="46"/>
                      <a:pt x="53" y="50"/>
                      <a:pt x="34" y="50"/>
                    </a:cubicBezTo>
                    <a:cubicBezTo>
                      <a:pt x="34" y="50"/>
                      <a:pt x="34" y="50"/>
                      <a:pt x="34" y="50"/>
                    </a:cubicBezTo>
                    <a:cubicBezTo>
                      <a:pt x="20" y="50"/>
                      <a:pt x="9" y="48"/>
                      <a:pt x="9" y="48"/>
                    </a:cubicBezTo>
                    <a:close/>
                    <a:moveTo>
                      <a:pt x="16" y="46"/>
                    </a:moveTo>
                    <a:cubicBezTo>
                      <a:pt x="21" y="47"/>
                      <a:pt x="27" y="47"/>
                      <a:pt x="34" y="47"/>
                    </a:cubicBezTo>
                    <a:cubicBezTo>
                      <a:pt x="34" y="47"/>
                      <a:pt x="34" y="47"/>
                      <a:pt x="34" y="47"/>
                    </a:cubicBezTo>
                    <a:cubicBezTo>
                      <a:pt x="53" y="47"/>
                      <a:pt x="77" y="43"/>
                      <a:pt x="84" y="25"/>
                    </a:cubicBezTo>
                    <a:cubicBezTo>
                      <a:pt x="84" y="25"/>
                      <a:pt x="84" y="25"/>
                      <a:pt x="84" y="25"/>
                    </a:cubicBezTo>
                    <a:cubicBezTo>
                      <a:pt x="85" y="22"/>
                      <a:pt x="86" y="19"/>
                      <a:pt x="86" y="16"/>
                    </a:cubicBezTo>
                    <a:cubicBezTo>
                      <a:pt x="86" y="16"/>
                      <a:pt x="86" y="16"/>
                      <a:pt x="86" y="16"/>
                    </a:cubicBezTo>
                    <a:cubicBezTo>
                      <a:pt x="86" y="8"/>
                      <a:pt x="79" y="3"/>
                      <a:pt x="72" y="3"/>
                    </a:cubicBezTo>
                    <a:cubicBezTo>
                      <a:pt x="72" y="3"/>
                      <a:pt x="72" y="3"/>
                      <a:pt x="72" y="3"/>
                    </a:cubicBezTo>
                    <a:cubicBezTo>
                      <a:pt x="63" y="3"/>
                      <a:pt x="52" y="9"/>
                      <a:pt x="48" y="24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48" y="24"/>
                      <a:pt x="36" y="39"/>
                      <a:pt x="14" y="39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3" y="39"/>
                      <a:pt x="13" y="39"/>
                      <a:pt x="12" y="39"/>
                    </a:cubicBezTo>
                    <a:cubicBezTo>
                      <a:pt x="12" y="39"/>
                      <a:pt x="12" y="39"/>
                      <a:pt x="12" y="39"/>
                    </a:cubicBezTo>
                    <a:cubicBezTo>
                      <a:pt x="12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8" y="39"/>
                      <a:pt x="6" y="39"/>
                      <a:pt x="5" y="39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3" y="40"/>
                      <a:pt x="3" y="40"/>
                      <a:pt x="3" y="41"/>
                    </a:cubicBezTo>
                    <a:cubicBezTo>
                      <a:pt x="3" y="41"/>
                      <a:pt x="3" y="41"/>
                      <a:pt x="3" y="41"/>
                    </a:cubicBezTo>
                    <a:cubicBezTo>
                      <a:pt x="3" y="41"/>
                      <a:pt x="5" y="44"/>
                      <a:pt x="9" y="45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10" y="45"/>
                      <a:pt x="12" y="46"/>
                      <a:pt x="16" y="4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24" name="Freeform 307"/>
              <p:cNvSpPr>
                <a:spLocks/>
              </p:cNvSpPr>
              <p:nvPr/>
            </p:nvSpPr>
            <p:spPr bwMode="auto">
              <a:xfrm>
                <a:off x="3865" y="2404"/>
                <a:ext cx="767" cy="516"/>
              </a:xfrm>
              <a:custGeom>
                <a:avLst/>
                <a:gdLst>
                  <a:gd name="T0" fmla="*/ 59 w 324"/>
                  <a:gd name="T1" fmla="*/ 12 h 218"/>
                  <a:gd name="T2" fmla="*/ 136 w 324"/>
                  <a:gd name="T3" fmla="*/ 25 h 218"/>
                  <a:gd name="T4" fmla="*/ 177 w 324"/>
                  <a:gd name="T5" fmla="*/ 36 h 218"/>
                  <a:gd name="T6" fmla="*/ 202 w 324"/>
                  <a:gd name="T7" fmla="*/ 18 h 218"/>
                  <a:gd name="T8" fmla="*/ 267 w 324"/>
                  <a:gd name="T9" fmla="*/ 12 h 218"/>
                  <a:gd name="T10" fmla="*/ 163 w 324"/>
                  <a:gd name="T11" fmla="*/ 218 h 218"/>
                  <a:gd name="T12" fmla="*/ 163 w 324"/>
                  <a:gd name="T13" fmla="*/ 218 h 218"/>
                  <a:gd name="T14" fmla="*/ 163 w 324"/>
                  <a:gd name="T15" fmla="*/ 218 h 218"/>
                  <a:gd name="T16" fmla="*/ 59 w 324"/>
                  <a:gd name="T17" fmla="*/ 12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4" h="218">
                    <a:moveTo>
                      <a:pt x="59" y="12"/>
                    </a:moveTo>
                    <a:cubicBezTo>
                      <a:pt x="82" y="0"/>
                      <a:pt x="111" y="3"/>
                      <a:pt x="136" y="25"/>
                    </a:cubicBezTo>
                    <a:cubicBezTo>
                      <a:pt x="148" y="35"/>
                      <a:pt x="160" y="44"/>
                      <a:pt x="177" y="36"/>
                    </a:cubicBezTo>
                    <a:cubicBezTo>
                      <a:pt x="188" y="31"/>
                      <a:pt x="192" y="25"/>
                      <a:pt x="202" y="18"/>
                    </a:cubicBezTo>
                    <a:cubicBezTo>
                      <a:pt x="222" y="3"/>
                      <a:pt x="245" y="1"/>
                      <a:pt x="267" y="12"/>
                    </a:cubicBezTo>
                    <a:cubicBezTo>
                      <a:pt x="324" y="39"/>
                      <a:pt x="323" y="157"/>
                      <a:pt x="163" y="218"/>
                    </a:cubicBezTo>
                    <a:cubicBezTo>
                      <a:pt x="163" y="218"/>
                      <a:pt x="163" y="218"/>
                      <a:pt x="163" y="218"/>
                    </a:cubicBezTo>
                    <a:cubicBezTo>
                      <a:pt x="163" y="218"/>
                      <a:pt x="163" y="218"/>
                      <a:pt x="163" y="218"/>
                    </a:cubicBezTo>
                    <a:cubicBezTo>
                      <a:pt x="0" y="154"/>
                      <a:pt x="7" y="38"/>
                      <a:pt x="59" y="12"/>
                    </a:cubicBezTo>
                    <a:close/>
                  </a:path>
                </a:pathLst>
              </a:custGeom>
              <a:solidFill>
                <a:srgbClr val="FE57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25" name="Freeform 308"/>
              <p:cNvSpPr>
                <a:spLocks noEditPoints="1"/>
              </p:cNvSpPr>
              <p:nvPr/>
            </p:nvSpPr>
            <p:spPr bwMode="auto">
              <a:xfrm>
                <a:off x="3922" y="2411"/>
                <a:ext cx="660" cy="512"/>
              </a:xfrm>
              <a:custGeom>
                <a:avLst/>
                <a:gdLst>
                  <a:gd name="T0" fmla="*/ 138 w 279"/>
                  <a:gd name="T1" fmla="*/ 216 h 216"/>
                  <a:gd name="T2" fmla="*/ 0 w 279"/>
                  <a:gd name="T3" fmla="*/ 69 h 216"/>
                  <a:gd name="T4" fmla="*/ 0 w 279"/>
                  <a:gd name="T5" fmla="*/ 69 h 216"/>
                  <a:gd name="T6" fmla="*/ 34 w 279"/>
                  <a:gd name="T7" fmla="*/ 7 h 216"/>
                  <a:gd name="T8" fmla="*/ 34 w 279"/>
                  <a:gd name="T9" fmla="*/ 7 h 216"/>
                  <a:gd name="T10" fmla="*/ 63 w 279"/>
                  <a:gd name="T11" fmla="*/ 0 h 216"/>
                  <a:gd name="T12" fmla="*/ 63 w 279"/>
                  <a:gd name="T13" fmla="*/ 0 h 216"/>
                  <a:gd name="T14" fmla="*/ 113 w 279"/>
                  <a:gd name="T15" fmla="*/ 21 h 216"/>
                  <a:gd name="T16" fmla="*/ 113 w 279"/>
                  <a:gd name="T17" fmla="*/ 21 h 216"/>
                  <a:gd name="T18" fmla="*/ 140 w 279"/>
                  <a:gd name="T19" fmla="*/ 34 h 216"/>
                  <a:gd name="T20" fmla="*/ 140 w 279"/>
                  <a:gd name="T21" fmla="*/ 34 h 216"/>
                  <a:gd name="T22" fmla="*/ 152 w 279"/>
                  <a:gd name="T23" fmla="*/ 32 h 216"/>
                  <a:gd name="T24" fmla="*/ 152 w 279"/>
                  <a:gd name="T25" fmla="*/ 32 h 216"/>
                  <a:gd name="T26" fmla="*/ 177 w 279"/>
                  <a:gd name="T27" fmla="*/ 13 h 216"/>
                  <a:gd name="T28" fmla="*/ 177 w 279"/>
                  <a:gd name="T29" fmla="*/ 13 h 216"/>
                  <a:gd name="T30" fmla="*/ 215 w 279"/>
                  <a:gd name="T31" fmla="*/ 0 h 216"/>
                  <a:gd name="T32" fmla="*/ 215 w 279"/>
                  <a:gd name="T33" fmla="*/ 0 h 216"/>
                  <a:gd name="T34" fmla="*/ 244 w 279"/>
                  <a:gd name="T35" fmla="*/ 7 h 216"/>
                  <a:gd name="T36" fmla="*/ 244 w 279"/>
                  <a:gd name="T37" fmla="*/ 7 h 216"/>
                  <a:gd name="T38" fmla="*/ 279 w 279"/>
                  <a:gd name="T39" fmla="*/ 69 h 216"/>
                  <a:gd name="T40" fmla="*/ 279 w 279"/>
                  <a:gd name="T41" fmla="*/ 69 h 216"/>
                  <a:gd name="T42" fmla="*/ 139 w 279"/>
                  <a:gd name="T43" fmla="*/ 216 h 216"/>
                  <a:gd name="T44" fmla="*/ 139 w 279"/>
                  <a:gd name="T45" fmla="*/ 216 h 216"/>
                  <a:gd name="T46" fmla="*/ 139 w 279"/>
                  <a:gd name="T47" fmla="*/ 216 h 216"/>
                  <a:gd name="T48" fmla="*/ 139 w 279"/>
                  <a:gd name="T49" fmla="*/ 216 h 216"/>
                  <a:gd name="T50" fmla="*/ 138 w 279"/>
                  <a:gd name="T51" fmla="*/ 216 h 216"/>
                  <a:gd name="T52" fmla="*/ 139 w 279"/>
                  <a:gd name="T53" fmla="*/ 213 h 216"/>
                  <a:gd name="T54" fmla="*/ 276 w 279"/>
                  <a:gd name="T55" fmla="*/ 69 h 216"/>
                  <a:gd name="T56" fmla="*/ 276 w 279"/>
                  <a:gd name="T57" fmla="*/ 69 h 216"/>
                  <a:gd name="T58" fmla="*/ 243 w 279"/>
                  <a:gd name="T59" fmla="*/ 10 h 216"/>
                  <a:gd name="T60" fmla="*/ 243 w 279"/>
                  <a:gd name="T61" fmla="*/ 10 h 216"/>
                  <a:gd name="T62" fmla="*/ 215 w 279"/>
                  <a:gd name="T63" fmla="*/ 3 h 216"/>
                  <a:gd name="T64" fmla="*/ 215 w 279"/>
                  <a:gd name="T65" fmla="*/ 3 h 216"/>
                  <a:gd name="T66" fmla="*/ 179 w 279"/>
                  <a:gd name="T67" fmla="*/ 16 h 216"/>
                  <a:gd name="T68" fmla="*/ 179 w 279"/>
                  <a:gd name="T69" fmla="*/ 16 h 216"/>
                  <a:gd name="T70" fmla="*/ 153 w 279"/>
                  <a:gd name="T71" fmla="*/ 34 h 216"/>
                  <a:gd name="T72" fmla="*/ 153 w 279"/>
                  <a:gd name="T73" fmla="*/ 34 h 216"/>
                  <a:gd name="T74" fmla="*/ 140 w 279"/>
                  <a:gd name="T75" fmla="*/ 37 h 216"/>
                  <a:gd name="T76" fmla="*/ 140 w 279"/>
                  <a:gd name="T77" fmla="*/ 37 h 216"/>
                  <a:gd name="T78" fmla="*/ 111 w 279"/>
                  <a:gd name="T79" fmla="*/ 23 h 216"/>
                  <a:gd name="T80" fmla="*/ 111 w 279"/>
                  <a:gd name="T81" fmla="*/ 23 h 216"/>
                  <a:gd name="T82" fmla="*/ 63 w 279"/>
                  <a:gd name="T83" fmla="*/ 3 h 216"/>
                  <a:gd name="T84" fmla="*/ 63 w 279"/>
                  <a:gd name="T85" fmla="*/ 3 h 216"/>
                  <a:gd name="T86" fmla="*/ 35 w 279"/>
                  <a:gd name="T87" fmla="*/ 10 h 216"/>
                  <a:gd name="T88" fmla="*/ 35 w 279"/>
                  <a:gd name="T89" fmla="*/ 10 h 216"/>
                  <a:gd name="T90" fmla="*/ 3 w 279"/>
                  <a:gd name="T91" fmla="*/ 69 h 216"/>
                  <a:gd name="T92" fmla="*/ 3 w 279"/>
                  <a:gd name="T93" fmla="*/ 69 h 216"/>
                  <a:gd name="T94" fmla="*/ 139 w 279"/>
                  <a:gd name="T95" fmla="*/ 213 h 216"/>
                  <a:gd name="T96" fmla="*/ 139 w 279"/>
                  <a:gd name="T97" fmla="*/ 213 h 216"/>
                  <a:gd name="T98" fmla="*/ 139 w 279"/>
                  <a:gd name="T99" fmla="*/ 213 h 216"/>
                  <a:gd name="T100" fmla="*/ 139 w 279"/>
                  <a:gd name="T101" fmla="*/ 213 h 216"/>
                  <a:gd name="T102" fmla="*/ 139 w 279"/>
                  <a:gd name="T103" fmla="*/ 213 h 216"/>
                  <a:gd name="T104" fmla="*/ 139 w 279"/>
                  <a:gd name="T105" fmla="*/ 213 h 216"/>
                  <a:gd name="T106" fmla="*/ 139 w 279"/>
                  <a:gd name="T107" fmla="*/ 213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79" h="216">
                    <a:moveTo>
                      <a:pt x="138" y="216"/>
                    </a:moveTo>
                    <a:cubicBezTo>
                      <a:pt x="37" y="177"/>
                      <a:pt x="0" y="116"/>
                      <a:pt x="0" y="69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41"/>
                      <a:pt x="14" y="17"/>
                      <a:pt x="34" y="7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43" y="3"/>
                      <a:pt x="53" y="0"/>
                      <a:pt x="63" y="0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80" y="0"/>
                      <a:pt x="97" y="7"/>
                      <a:pt x="113" y="21"/>
                    </a:cubicBezTo>
                    <a:cubicBezTo>
                      <a:pt x="113" y="21"/>
                      <a:pt x="113" y="21"/>
                      <a:pt x="113" y="21"/>
                    </a:cubicBezTo>
                    <a:cubicBezTo>
                      <a:pt x="122" y="28"/>
                      <a:pt x="130" y="34"/>
                      <a:pt x="140" y="34"/>
                    </a:cubicBezTo>
                    <a:cubicBezTo>
                      <a:pt x="140" y="34"/>
                      <a:pt x="140" y="34"/>
                      <a:pt x="140" y="34"/>
                    </a:cubicBezTo>
                    <a:cubicBezTo>
                      <a:pt x="144" y="34"/>
                      <a:pt x="148" y="34"/>
                      <a:pt x="152" y="32"/>
                    </a:cubicBezTo>
                    <a:cubicBezTo>
                      <a:pt x="152" y="32"/>
                      <a:pt x="152" y="32"/>
                      <a:pt x="152" y="32"/>
                    </a:cubicBezTo>
                    <a:cubicBezTo>
                      <a:pt x="163" y="27"/>
                      <a:pt x="167" y="21"/>
                      <a:pt x="177" y="13"/>
                    </a:cubicBezTo>
                    <a:cubicBezTo>
                      <a:pt x="177" y="13"/>
                      <a:pt x="177" y="13"/>
                      <a:pt x="177" y="13"/>
                    </a:cubicBezTo>
                    <a:cubicBezTo>
                      <a:pt x="189" y="5"/>
                      <a:pt x="202" y="0"/>
                      <a:pt x="215" y="0"/>
                    </a:cubicBezTo>
                    <a:cubicBezTo>
                      <a:pt x="215" y="0"/>
                      <a:pt x="215" y="0"/>
                      <a:pt x="215" y="0"/>
                    </a:cubicBezTo>
                    <a:cubicBezTo>
                      <a:pt x="225" y="0"/>
                      <a:pt x="234" y="3"/>
                      <a:pt x="244" y="7"/>
                    </a:cubicBezTo>
                    <a:cubicBezTo>
                      <a:pt x="244" y="7"/>
                      <a:pt x="244" y="7"/>
                      <a:pt x="244" y="7"/>
                    </a:cubicBezTo>
                    <a:cubicBezTo>
                      <a:pt x="266" y="18"/>
                      <a:pt x="279" y="41"/>
                      <a:pt x="279" y="69"/>
                    </a:cubicBezTo>
                    <a:cubicBezTo>
                      <a:pt x="279" y="69"/>
                      <a:pt x="279" y="69"/>
                      <a:pt x="279" y="69"/>
                    </a:cubicBezTo>
                    <a:cubicBezTo>
                      <a:pt x="279" y="116"/>
                      <a:pt x="241" y="178"/>
                      <a:pt x="139" y="216"/>
                    </a:cubicBezTo>
                    <a:cubicBezTo>
                      <a:pt x="139" y="216"/>
                      <a:pt x="139" y="216"/>
                      <a:pt x="139" y="216"/>
                    </a:cubicBezTo>
                    <a:cubicBezTo>
                      <a:pt x="139" y="216"/>
                      <a:pt x="139" y="216"/>
                      <a:pt x="139" y="216"/>
                    </a:cubicBezTo>
                    <a:cubicBezTo>
                      <a:pt x="139" y="216"/>
                      <a:pt x="139" y="216"/>
                      <a:pt x="139" y="216"/>
                    </a:cubicBezTo>
                    <a:cubicBezTo>
                      <a:pt x="139" y="216"/>
                      <a:pt x="139" y="216"/>
                      <a:pt x="138" y="216"/>
                    </a:cubicBezTo>
                    <a:close/>
                    <a:moveTo>
                      <a:pt x="139" y="213"/>
                    </a:moveTo>
                    <a:cubicBezTo>
                      <a:pt x="239" y="175"/>
                      <a:pt x="276" y="115"/>
                      <a:pt x="276" y="69"/>
                    </a:cubicBezTo>
                    <a:cubicBezTo>
                      <a:pt x="276" y="69"/>
                      <a:pt x="276" y="69"/>
                      <a:pt x="276" y="69"/>
                    </a:cubicBezTo>
                    <a:cubicBezTo>
                      <a:pt x="276" y="42"/>
                      <a:pt x="263" y="20"/>
                      <a:pt x="243" y="10"/>
                    </a:cubicBezTo>
                    <a:cubicBezTo>
                      <a:pt x="243" y="10"/>
                      <a:pt x="243" y="10"/>
                      <a:pt x="243" y="10"/>
                    </a:cubicBezTo>
                    <a:cubicBezTo>
                      <a:pt x="234" y="6"/>
                      <a:pt x="224" y="3"/>
                      <a:pt x="215" y="3"/>
                    </a:cubicBezTo>
                    <a:cubicBezTo>
                      <a:pt x="215" y="3"/>
                      <a:pt x="215" y="3"/>
                      <a:pt x="215" y="3"/>
                    </a:cubicBezTo>
                    <a:cubicBezTo>
                      <a:pt x="202" y="3"/>
                      <a:pt x="190" y="8"/>
                      <a:pt x="179" y="16"/>
                    </a:cubicBezTo>
                    <a:cubicBezTo>
                      <a:pt x="179" y="16"/>
                      <a:pt x="179" y="16"/>
                      <a:pt x="179" y="16"/>
                    </a:cubicBezTo>
                    <a:cubicBezTo>
                      <a:pt x="169" y="23"/>
                      <a:pt x="165" y="29"/>
                      <a:pt x="153" y="34"/>
                    </a:cubicBezTo>
                    <a:cubicBezTo>
                      <a:pt x="153" y="34"/>
                      <a:pt x="153" y="34"/>
                      <a:pt x="153" y="34"/>
                    </a:cubicBezTo>
                    <a:cubicBezTo>
                      <a:pt x="149" y="37"/>
                      <a:pt x="145" y="37"/>
                      <a:pt x="140" y="37"/>
                    </a:cubicBezTo>
                    <a:cubicBezTo>
                      <a:pt x="140" y="37"/>
                      <a:pt x="140" y="37"/>
                      <a:pt x="140" y="37"/>
                    </a:cubicBezTo>
                    <a:cubicBezTo>
                      <a:pt x="129" y="37"/>
                      <a:pt x="120" y="30"/>
                      <a:pt x="111" y="23"/>
                    </a:cubicBezTo>
                    <a:cubicBezTo>
                      <a:pt x="111" y="23"/>
                      <a:pt x="111" y="23"/>
                      <a:pt x="111" y="23"/>
                    </a:cubicBezTo>
                    <a:cubicBezTo>
                      <a:pt x="96" y="9"/>
                      <a:pt x="79" y="3"/>
                      <a:pt x="63" y="3"/>
                    </a:cubicBezTo>
                    <a:cubicBezTo>
                      <a:pt x="63" y="3"/>
                      <a:pt x="63" y="3"/>
                      <a:pt x="63" y="3"/>
                    </a:cubicBezTo>
                    <a:cubicBezTo>
                      <a:pt x="53" y="3"/>
                      <a:pt x="44" y="6"/>
                      <a:pt x="35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16" y="19"/>
                      <a:pt x="3" y="42"/>
                      <a:pt x="3" y="69"/>
                    </a:cubicBezTo>
                    <a:cubicBezTo>
                      <a:pt x="3" y="69"/>
                      <a:pt x="3" y="69"/>
                      <a:pt x="3" y="69"/>
                    </a:cubicBezTo>
                    <a:cubicBezTo>
                      <a:pt x="3" y="114"/>
                      <a:pt x="38" y="174"/>
                      <a:pt x="139" y="213"/>
                    </a:cubicBezTo>
                    <a:cubicBezTo>
                      <a:pt x="139" y="213"/>
                      <a:pt x="139" y="213"/>
                      <a:pt x="139" y="213"/>
                    </a:cubicBezTo>
                    <a:cubicBezTo>
                      <a:pt x="139" y="213"/>
                      <a:pt x="139" y="213"/>
                      <a:pt x="139" y="213"/>
                    </a:cubicBezTo>
                    <a:cubicBezTo>
                      <a:pt x="139" y="213"/>
                      <a:pt x="139" y="213"/>
                      <a:pt x="139" y="213"/>
                    </a:cubicBezTo>
                    <a:cubicBezTo>
                      <a:pt x="139" y="213"/>
                      <a:pt x="139" y="213"/>
                      <a:pt x="139" y="213"/>
                    </a:cubicBezTo>
                    <a:cubicBezTo>
                      <a:pt x="139" y="213"/>
                      <a:pt x="139" y="213"/>
                      <a:pt x="139" y="213"/>
                    </a:cubicBezTo>
                    <a:cubicBezTo>
                      <a:pt x="139" y="213"/>
                      <a:pt x="139" y="213"/>
                      <a:pt x="139" y="21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26" name="Freeform 309"/>
              <p:cNvSpPr>
                <a:spLocks/>
              </p:cNvSpPr>
              <p:nvPr/>
            </p:nvSpPr>
            <p:spPr bwMode="auto">
              <a:xfrm>
                <a:off x="4494" y="2565"/>
                <a:ext cx="104" cy="128"/>
              </a:xfrm>
              <a:custGeom>
                <a:avLst/>
                <a:gdLst>
                  <a:gd name="T0" fmla="*/ 36 w 44"/>
                  <a:gd name="T1" fmla="*/ 38 h 54"/>
                  <a:gd name="T2" fmla="*/ 21 w 44"/>
                  <a:gd name="T3" fmla="*/ 52 h 54"/>
                  <a:gd name="T4" fmla="*/ 24 w 44"/>
                  <a:gd name="T5" fmla="*/ 39 h 54"/>
                  <a:gd name="T6" fmla="*/ 6 w 44"/>
                  <a:gd name="T7" fmla="*/ 43 h 54"/>
                  <a:gd name="T8" fmla="*/ 23 w 44"/>
                  <a:gd name="T9" fmla="*/ 29 h 54"/>
                  <a:gd name="T10" fmla="*/ 1 w 44"/>
                  <a:gd name="T11" fmla="*/ 24 h 54"/>
                  <a:gd name="T12" fmla="*/ 23 w 44"/>
                  <a:gd name="T13" fmla="*/ 21 h 54"/>
                  <a:gd name="T14" fmla="*/ 11 w 44"/>
                  <a:gd name="T15" fmla="*/ 7 h 54"/>
                  <a:gd name="T16" fmla="*/ 32 w 44"/>
                  <a:gd name="T17" fmla="*/ 16 h 54"/>
                  <a:gd name="T18" fmla="*/ 38 w 44"/>
                  <a:gd name="T19" fmla="*/ 2 h 54"/>
                  <a:gd name="T20" fmla="*/ 41 w 44"/>
                  <a:gd name="T21" fmla="*/ 23 h 54"/>
                  <a:gd name="T22" fmla="*/ 36 w 44"/>
                  <a:gd name="T23" fmla="*/ 3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" h="54">
                    <a:moveTo>
                      <a:pt x="36" y="38"/>
                    </a:moveTo>
                    <a:cubicBezTo>
                      <a:pt x="36" y="38"/>
                      <a:pt x="24" y="54"/>
                      <a:pt x="21" y="52"/>
                    </a:cubicBezTo>
                    <a:cubicBezTo>
                      <a:pt x="17" y="48"/>
                      <a:pt x="24" y="39"/>
                      <a:pt x="24" y="39"/>
                    </a:cubicBezTo>
                    <a:cubicBezTo>
                      <a:pt x="24" y="39"/>
                      <a:pt x="9" y="49"/>
                      <a:pt x="6" y="43"/>
                    </a:cubicBezTo>
                    <a:cubicBezTo>
                      <a:pt x="2" y="36"/>
                      <a:pt x="23" y="29"/>
                      <a:pt x="23" y="29"/>
                    </a:cubicBezTo>
                    <a:cubicBezTo>
                      <a:pt x="23" y="29"/>
                      <a:pt x="0" y="33"/>
                      <a:pt x="1" y="24"/>
                    </a:cubicBezTo>
                    <a:cubicBezTo>
                      <a:pt x="3" y="15"/>
                      <a:pt x="23" y="21"/>
                      <a:pt x="23" y="21"/>
                    </a:cubicBezTo>
                    <a:cubicBezTo>
                      <a:pt x="23" y="21"/>
                      <a:pt x="6" y="15"/>
                      <a:pt x="11" y="7"/>
                    </a:cubicBezTo>
                    <a:cubicBezTo>
                      <a:pt x="15" y="0"/>
                      <a:pt x="32" y="16"/>
                      <a:pt x="32" y="16"/>
                    </a:cubicBezTo>
                    <a:cubicBezTo>
                      <a:pt x="32" y="16"/>
                      <a:pt x="32" y="4"/>
                      <a:pt x="38" y="2"/>
                    </a:cubicBezTo>
                    <a:cubicBezTo>
                      <a:pt x="44" y="0"/>
                      <a:pt x="41" y="23"/>
                      <a:pt x="41" y="23"/>
                    </a:cubicBezTo>
                    <a:cubicBezTo>
                      <a:pt x="41" y="23"/>
                      <a:pt x="41" y="32"/>
                      <a:pt x="36" y="38"/>
                    </a:cubicBezTo>
                    <a:close/>
                  </a:path>
                </a:pathLst>
              </a:custGeom>
              <a:solidFill>
                <a:srgbClr val="FFDC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27" name="Freeform 310"/>
              <p:cNvSpPr>
                <a:spLocks noEditPoints="1"/>
              </p:cNvSpPr>
              <p:nvPr/>
            </p:nvSpPr>
            <p:spPr bwMode="auto">
              <a:xfrm>
                <a:off x="4494" y="2567"/>
                <a:ext cx="102" cy="126"/>
              </a:xfrm>
              <a:custGeom>
                <a:avLst/>
                <a:gdLst>
                  <a:gd name="T0" fmla="*/ 18 w 43"/>
                  <a:gd name="T1" fmla="*/ 47 h 53"/>
                  <a:gd name="T2" fmla="*/ 10 w 43"/>
                  <a:gd name="T3" fmla="*/ 46 h 53"/>
                  <a:gd name="T4" fmla="*/ 4 w 43"/>
                  <a:gd name="T5" fmla="*/ 43 h 53"/>
                  <a:gd name="T6" fmla="*/ 13 w 43"/>
                  <a:gd name="T7" fmla="*/ 30 h 53"/>
                  <a:gd name="T8" fmla="*/ 13 w 43"/>
                  <a:gd name="T9" fmla="*/ 30 h 53"/>
                  <a:gd name="T10" fmla="*/ 0 w 43"/>
                  <a:gd name="T11" fmla="*/ 24 h 53"/>
                  <a:gd name="T12" fmla="*/ 0 w 43"/>
                  <a:gd name="T13" fmla="*/ 23 h 53"/>
                  <a:gd name="T14" fmla="*/ 13 w 43"/>
                  <a:gd name="T15" fmla="*/ 17 h 53"/>
                  <a:gd name="T16" fmla="*/ 8 w 43"/>
                  <a:gd name="T17" fmla="*/ 9 h 53"/>
                  <a:gd name="T18" fmla="*/ 14 w 43"/>
                  <a:gd name="T19" fmla="*/ 3 h 53"/>
                  <a:gd name="T20" fmla="*/ 30 w 43"/>
                  <a:gd name="T21" fmla="*/ 12 h 53"/>
                  <a:gd name="T22" fmla="*/ 38 w 43"/>
                  <a:gd name="T23" fmla="*/ 0 h 53"/>
                  <a:gd name="T24" fmla="*/ 43 w 43"/>
                  <a:gd name="T25" fmla="*/ 5 h 53"/>
                  <a:gd name="T26" fmla="*/ 43 w 43"/>
                  <a:gd name="T27" fmla="*/ 22 h 53"/>
                  <a:gd name="T28" fmla="*/ 37 w 43"/>
                  <a:gd name="T29" fmla="*/ 38 h 53"/>
                  <a:gd name="T30" fmla="*/ 22 w 43"/>
                  <a:gd name="T31" fmla="*/ 53 h 53"/>
                  <a:gd name="T32" fmla="*/ 22 w 43"/>
                  <a:gd name="T33" fmla="*/ 53 h 53"/>
                  <a:gd name="T34" fmla="*/ 26 w 43"/>
                  <a:gd name="T35" fmla="*/ 39 h 53"/>
                  <a:gd name="T36" fmla="*/ 21 w 43"/>
                  <a:gd name="T37" fmla="*/ 47 h 53"/>
                  <a:gd name="T38" fmla="*/ 29 w 43"/>
                  <a:gd name="T39" fmla="*/ 43 h 53"/>
                  <a:gd name="T40" fmla="*/ 35 w 43"/>
                  <a:gd name="T41" fmla="*/ 36 h 53"/>
                  <a:gd name="T42" fmla="*/ 40 w 43"/>
                  <a:gd name="T43" fmla="*/ 22 h 53"/>
                  <a:gd name="T44" fmla="*/ 40 w 43"/>
                  <a:gd name="T45" fmla="*/ 13 h 53"/>
                  <a:gd name="T46" fmla="*/ 38 w 43"/>
                  <a:gd name="T47" fmla="*/ 3 h 53"/>
                  <a:gd name="T48" fmla="*/ 38 w 43"/>
                  <a:gd name="T49" fmla="*/ 3 h 53"/>
                  <a:gd name="T50" fmla="*/ 33 w 43"/>
                  <a:gd name="T51" fmla="*/ 15 h 53"/>
                  <a:gd name="T52" fmla="*/ 32 w 43"/>
                  <a:gd name="T53" fmla="*/ 17 h 53"/>
                  <a:gd name="T54" fmla="*/ 24 w 43"/>
                  <a:gd name="T55" fmla="*/ 11 h 53"/>
                  <a:gd name="T56" fmla="*/ 14 w 43"/>
                  <a:gd name="T57" fmla="*/ 6 h 53"/>
                  <a:gd name="T58" fmla="*/ 11 w 43"/>
                  <a:gd name="T59" fmla="*/ 9 h 53"/>
                  <a:gd name="T60" fmla="*/ 17 w 43"/>
                  <a:gd name="T61" fmla="*/ 15 h 53"/>
                  <a:gd name="T62" fmla="*/ 24 w 43"/>
                  <a:gd name="T63" fmla="*/ 20 h 53"/>
                  <a:gd name="T64" fmla="*/ 22 w 43"/>
                  <a:gd name="T65" fmla="*/ 21 h 53"/>
                  <a:gd name="T66" fmla="*/ 11 w 43"/>
                  <a:gd name="T67" fmla="*/ 20 h 53"/>
                  <a:gd name="T68" fmla="*/ 3 w 43"/>
                  <a:gd name="T69" fmla="*/ 23 h 53"/>
                  <a:gd name="T70" fmla="*/ 6 w 43"/>
                  <a:gd name="T71" fmla="*/ 26 h 53"/>
                  <a:gd name="T72" fmla="*/ 13 w 43"/>
                  <a:gd name="T73" fmla="*/ 27 h 53"/>
                  <a:gd name="T74" fmla="*/ 24 w 43"/>
                  <a:gd name="T75" fmla="*/ 28 h 53"/>
                  <a:gd name="T76" fmla="*/ 23 w 43"/>
                  <a:gd name="T77" fmla="*/ 29 h 53"/>
                  <a:gd name="T78" fmla="*/ 7 w 43"/>
                  <a:gd name="T79" fmla="*/ 40 h 53"/>
                  <a:gd name="T80" fmla="*/ 7 w 43"/>
                  <a:gd name="T81" fmla="*/ 42 h 53"/>
                  <a:gd name="T82" fmla="*/ 19 w 43"/>
                  <a:gd name="T83" fmla="*/ 40 h 53"/>
                  <a:gd name="T84" fmla="*/ 24 w 43"/>
                  <a:gd name="T85" fmla="*/ 37 h 53"/>
                  <a:gd name="T86" fmla="*/ 26 w 43"/>
                  <a:gd name="T87" fmla="*/ 37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3" h="53">
                    <a:moveTo>
                      <a:pt x="20" y="52"/>
                    </a:moveTo>
                    <a:cubicBezTo>
                      <a:pt x="19" y="51"/>
                      <a:pt x="18" y="49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9" y="46"/>
                      <a:pt x="19" y="44"/>
                      <a:pt x="20" y="43"/>
                    </a:cubicBezTo>
                    <a:cubicBezTo>
                      <a:pt x="20" y="43"/>
                      <a:pt x="20" y="43"/>
                      <a:pt x="20" y="43"/>
                    </a:cubicBezTo>
                    <a:cubicBezTo>
                      <a:pt x="17" y="44"/>
                      <a:pt x="13" y="46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8" y="46"/>
                      <a:pt x="6" y="45"/>
                      <a:pt x="4" y="43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4" y="42"/>
                      <a:pt x="4" y="41"/>
                      <a:pt x="4" y="40"/>
                    </a:cubicBezTo>
                    <a:cubicBezTo>
                      <a:pt x="4" y="40"/>
                      <a:pt x="4" y="40"/>
                      <a:pt x="4" y="40"/>
                    </a:cubicBezTo>
                    <a:cubicBezTo>
                      <a:pt x="4" y="36"/>
                      <a:pt x="9" y="33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0" y="30"/>
                      <a:pt x="7" y="30"/>
                      <a:pt x="5" y="29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2" y="29"/>
                      <a:pt x="0" y="27"/>
                      <a:pt x="0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1" y="18"/>
                      <a:pt x="6" y="16"/>
                      <a:pt x="11" y="17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1" y="17"/>
                      <a:pt x="12" y="17"/>
                      <a:pt x="13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1" y="15"/>
                      <a:pt x="9" y="12"/>
                      <a:pt x="8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8"/>
                      <a:pt x="9" y="6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11" y="3"/>
                      <a:pt x="12" y="3"/>
                      <a:pt x="14" y="3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20" y="3"/>
                      <a:pt x="27" y="9"/>
                      <a:pt x="30" y="12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31" y="8"/>
                      <a:pt x="32" y="2"/>
                      <a:pt x="3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41" y="0"/>
                      <a:pt x="42" y="2"/>
                      <a:pt x="43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3" y="7"/>
                      <a:pt x="43" y="10"/>
                      <a:pt x="43" y="13"/>
                    </a:cubicBezTo>
                    <a:cubicBezTo>
                      <a:pt x="43" y="13"/>
                      <a:pt x="43" y="13"/>
                      <a:pt x="43" y="13"/>
                    </a:cubicBezTo>
                    <a:cubicBezTo>
                      <a:pt x="43" y="18"/>
                      <a:pt x="43" y="22"/>
                      <a:pt x="43" y="22"/>
                    </a:cubicBezTo>
                    <a:cubicBezTo>
                      <a:pt x="43" y="22"/>
                      <a:pt x="43" y="22"/>
                      <a:pt x="43" y="22"/>
                    </a:cubicBezTo>
                    <a:cubicBezTo>
                      <a:pt x="43" y="22"/>
                      <a:pt x="43" y="31"/>
                      <a:pt x="37" y="38"/>
                    </a:cubicBezTo>
                    <a:cubicBezTo>
                      <a:pt x="37" y="38"/>
                      <a:pt x="37" y="38"/>
                      <a:pt x="37" y="38"/>
                    </a:cubicBezTo>
                    <a:cubicBezTo>
                      <a:pt x="37" y="38"/>
                      <a:pt x="35" y="42"/>
                      <a:pt x="32" y="45"/>
                    </a:cubicBezTo>
                    <a:cubicBezTo>
                      <a:pt x="32" y="45"/>
                      <a:pt x="32" y="45"/>
                      <a:pt x="32" y="45"/>
                    </a:cubicBezTo>
                    <a:cubicBezTo>
                      <a:pt x="28" y="49"/>
                      <a:pt x="25" y="52"/>
                      <a:pt x="22" y="53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1" y="53"/>
                      <a:pt x="21" y="53"/>
                      <a:pt x="20" y="52"/>
                    </a:cubicBezTo>
                    <a:close/>
                    <a:moveTo>
                      <a:pt x="26" y="37"/>
                    </a:moveTo>
                    <a:cubicBezTo>
                      <a:pt x="26" y="38"/>
                      <a:pt x="26" y="38"/>
                      <a:pt x="26" y="39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26" y="39"/>
                      <a:pt x="21" y="44"/>
                      <a:pt x="21" y="47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1" y="48"/>
                      <a:pt x="22" y="49"/>
                      <a:pt x="22" y="50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3" y="49"/>
                      <a:pt x="27" y="46"/>
                      <a:pt x="29" y="43"/>
                    </a:cubicBezTo>
                    <a:cubicBezTo>
                      <a:pt x="29" y="43"/>
                      <a:pt x="29" y="43"/>
                      <a:pt x="29" y="43"/>
                    </a:cubicBezTo>
                    <a:cubicBezTo>
                      <a:pt x="32" y="40"/>
                      <a:pt x="35" y="36"/>
                      <a:pt x="35" y="36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40" y="31"/>
                      <a:pt x="40" y="22"/>
                      <a:pt x="40" y="22"/>
                    </a:cubicBezTo>
                    <a:cubicBezTo>
                      <a:pt x="40" y="22"/>
                      <a:pt x="40" y="22"/>
                      <a:pt x="40" y="22"/>
                    </a:cubicBezTo>
                    <a:cubicBezTo>
                      <a:pt x="40" y="22"/>
                      <a:pt x="40" y="18"/>
                      <a:pt x="40" y="13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0" y="9"/>
                      <a:pt x="40" y="4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6" y="3"/>
                      <a:pt x="35" y="6"/>
                      <a:pt x="34" y="9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3" y="12"/>
                      <a:pt x="33" y="15"/>
                      <a:pt x="33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6"/>
                      <a:pt x="33" y="16"/>
                      <a:pt x="32" y="17"/>
                    </a:cubicBezTo>
                    <a:cubicBezTo>
                      <a:pt x="32" y="17"/>
                      <a:pt x="32" y="17"/>
                      <a:pt x="32" y="17"/>
                    </a:cubicBezTo>
                    <a:cubicBezTo>
                      <a:pt x="32" y="17"/>
                      <a:pt x="31" y="17"/>
                      <a:pt x="31" y="16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30" y="16"/>
                      <a:pt x="28" y="13"/>
                      <a:pt x="24" y="11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1" y="8"/>
                      <a:pt x="17" y="6"/>
                      <a:pt x="14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3" y="6"/>
                      <a:pt x="13" y="6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8"/>
                      <a:pt x="11" y="8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11"/>
                      <a:pt x="14" y="14"/>
                      <a:pt x="17" y="15"/>
                    </a:cubicBezTo>
                    <a:cubicBezTo>
                      <a:pt x="17" y="15"/>
                      <a:pt x="17" y="15"/>
                      <a:pt x="17" y="15"/>
                    </a:cubicBezTo>
                    <a:cubicBezTo>
                      <a:pt x="20" y="17"/>
                      <a:pt x="23" y="19"/>
                      <a:pt x="23" y="19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4" y="19"/>
                      <a:pt x="24" y="20"/>
                      <a:pt x="24" y="20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4" y="21"/>
                      <a:pt x="23" y="22"/>
                      <a:pt x="22" y="21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1" y="21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6" y="20"/>
                      <a:pt x="13" y="20"/>
                      <a:pt x="11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6" y="20"/>
                      <a:pt x="3" y="21"/>
                      <a:pt x="3" y="23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3" y="23"/>
                      <a:pt x="3" y="24"/>
                      <a:pt x="3" y="24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5"/>
                      <a:pt x="4" y="26"/>
                      <a:pt x="6" y="26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7" y="27"/>
                      <a:pt x="10" y="27"/>
                      <a:pt x="13" y="27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8" y="27"/>
                      <a:pt x="23" y="27"/>
                      <a:pt x="23" y="27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23" y="26"/>
                      <a:pt x="24" y="27"/>
                      <a:pt x="24" y="28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25" y="28"/>
                      <a:pt x="24" y="29"/>
                      <a:pt x="23" y="29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23" y="29"/>
                      <a:pt x="19" y="31"/>
                      <a:pt x="15" y="33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0" y="35"/>
                      <a:pt x="6" y="38"/>
                      <a:pt x="7" y="40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7" y="41"/>
                      <a:pt x="7" y="41"/>
                      <a:pt x="7" y="42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8" y="42"/>
                      <a:pt x="8" y="43"/>
                      <a:pt x="10" y="43"/>
                    </a:cubicBezTo>
                    <a:cubicBezTo>
                      <a:pt x="10" y="43"/>
                      <a:pt x="10" y="43"/>
                      <a:pt x="10" y="43"/>
                    </a:cubicBezTo>
                    <a:cubicBezTo>
                      <a:pt x="12" y="43"/>
                      <a:pt x="16" y="41"/>
                      <a:pt x="19" y="40"/>
                    </a:cubicBezTo>
                    <a:cubicBezTo>
                      <a:pt x="19" y="40"/>
                      <a:pt x="19" y="40"/>
                      <a:pt x="19" y="40"/>
                    </a:cubicBezTo>
                    <a:cubicBezTo>
                      <a:pt x="21" y="38"/>
                      <a:pt x="24" y="37"/>
                      <a:pt x="24" y="37"/>
                    </a:cubicBezTo>
                    <a:cubicBezTo>
                      <a:pt x="24" y="37"/>
                      <a:pt x="24" y="37"/>
                      <a:pt x="24" y="37"/>
                    </a:cubicBezTo>
                    <a:cubicBezTo>
                      <a:pt x="24" y="37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7"/>
                      <a:pt x="26" y="37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28" name="Freeform 311"/>
              <p:cNvSpPr>
                <a:spLocks/>
              </p:cNvSpPr>
              <p:nvPr/>
            </p:nvSpPr>
            <p:spPr bwMode="auto">
              <a:xfrm>
                <a:off x="3903" y="2565"/>
                <a:ext cx="104" cy="128"/>
              </a:xfrm>
              <a:custGeom>
                <a:avLst/>
                <a:gdLst>
                  <a:gd name="T0" fmla="*/ 8 w 44"/>
                  <a:gd name="T1" fmla="*/ 38 h 54"/>
                  <a:gd name="T2" fmla="*/ 23 w 44"/>
                  <a:gd name="T3" fmla="*/ 52 h 54"/>
                  <a:gd name="T4" fmla="*/ 19 w 44"/>
                  <a:gd name="T5" fmla="*/ 39 h 54"/>
                  <a:gd name="T6" fmla="*/ 38 w 44"/>
                  <a:gd name="T7" fmla="*/ 43 h 54"/>
                  <a:gd name="T8" fmla="*/ 21 w 44"/>
                  <a:gd name="T9" fmla="*/ 29 h 54"/>
                  <a:gd name="T10" fmla="*/ 42 w 44"/>
                  <a:gd name="T11" fmla="*/ 24 h 54"/>
                  <a:gd name="T12" fmla="*/ 21 w 44"/>
                  <a:gd name="T13" fmla="*/ 21 h 54"/>
                  <a:gd name="T14" fmla="*/ 33 w 44"/>
                  <a:gd name="T15" fmla="*/ 7 h 54"/>
                  <a:gd name="T16" fmla="*/ 12 w 44"/>
                  <a:gd name="T17" fmla="*/ 16 h 54"/>
                  <a:gd name="T18" fmla="*/ 6 w 44"/>
                  <a:gd name="T19" fmla="*/ 2 h 54"/>
                  <a:gd name="T20" fmla="*/ 3 w 44"/>
                  <a:gd name="T21" fmla="*/ 23 h 54"/>
                  <a:gd name="T22" fmla="*/ 8 w 44"/>
                  <a:gd name="T23" fmla="*/ 3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" h="54">
                    <a:moveTo>
                      <a:pt x="8" y="38"/>
                    </a:moveTo>
                    <a:cubicBezTo>
                      <a:pt x="8" y="38"/>
                      <a:pt x="20" y="54"/>
                      <a:pt x="23" y="52"/>
                    </a:cubicBezTo>
                    <a:cubicBezTo>
                      <a:pt x="27" y="48"/>
                      <a:pt x="19" y="39"/>
                      <a:pt x="19" y="39"/>
                    </a:cubicBezTo>
                    <a:cubicBezTo>
                      <a:pt x="19" y="39"/>
                      <a:pt x="35" y="49"/>
                      <a:pt x="38" y="43"/>
                    </a:cubicBezTo>
                    <a:cubicBezTo>
                      <a:pt x="42" y="36"/>
                      <a:pt x="21" y="29"/>
                      <a:pt x="21" y="29"/>
                    </a:cubicBezTo>
                    <a:cubicBezTo>
                      <a:pt x="21" y="29"/>
                      <a:pt x="44" y="33"/>
                      <a:pt x="42" y="24"/>
                    </a:cubicBezTo>
                    <a:cubicBezTo>
                      <a:pt x="41" y="15"/>
                      <a:pt x="21" y="21"/>
                      <a:pt x="21" y="21"/>
                    </a:cubicBezTo>
                    <a:cubicBezTo>
                      <a:pt x="21" y="21"/>
                      <a:pt x="38" y="15"/>
                      <a:pt x="33" y="7"/>
                    </a:cubicBezTo>
                    <a:cubicBezTo>
                      <a:pt x="29" y="0"/>
                      <a:pt x="12" y="16"/>
                      <a:pt x="12" y="16"/>
                    </a:cubicBezTo>
                    <a:cubicBezTo>
                      <a:pt x="12" y="16"/>
                      <a:pt x="12" y="4"/>
                      <a:pt x="6" y="2"/>
                    </a:cubicBezTo>
                    <a:cubicBezTo>
                      <a:pt x="0" y="0"/>
                      <a:pt x="3" y="23"/>
                      <a:pt x="3" y="23"/>
                    </a:cubicBezTo>
                    <a:cubicBezTo>
                      <a:pt x="3" y="23"/>
                      <a:pt x="3" y="32"/>
                      <a:pt x="8" y="38"/>
                    </a:cubicBezTo>
                    <a:close/>
                  </a:path>
                </a:pathLst>
              </a:custGeom>
              <a:solidFill>
                <a:srgbClr val="FFDC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29" name="Freeform 312"/>
              <p:cNvSpPr>
                <a:spLocks noEditPoints="1"/>
              </p:cNvSpPr>
              <p:nvPr/>
            </p:nvSpPr>
            <p:spPr bwMode="auto">
              <a:xfrm>
                <a:off x="3905" y="2567"/>
                <a:ext cx="102" cy="126"/>
              </a:xfrm>
              <a:custGeom>
                <a:avLst/>
                <a:gdLst>
                  <a:gd name="T0" fmla="*/ 11 w 43"/>
                  <a:gd name="T1" fmla="*/ 45 h 53"/>
                  <a:gd name="T2" fmla="*/ 0 w 43"/>
                  <a:gd name="T3" fmla="*/ 23 h 53"/>
                  <a:gd name="T4" fmla="*/ 0 w 43"/>
                  <a:gd name="T5" fmla="*/ 13 h 53"/>
                  <a:gd name="T6" fmla="*/ 4 w 43"/>
                  <a:gd name="T7" fmla="*/ 0 h 53"/>
                  <a:gd name="T8" fmla="*/ 6 w 43"/>
                  <a:gd name="T9" fmla="*/ 0 h 53"/>
                  <a:gd name="T10" fmla="*/ 29 w 43"/>
                  <a:gd name="T11" fmla="*/ 3 h 53"/>
                  <a:gd name="T12" fmla="*/ 33 w 43"/>
                  <a:gd name="T13" fmla="*/ 5 h 53"/>
                  <a:gd name="T14" fmla="*/ 29 w 43"/>
                  <a:gd name="T15" fmla="*/ 17 h 53"/>
                  <a:gd name="T16" fmla="*/ 32 w 43"/>
                  <a:gd name="T17" fmla="*/ 17 h 53"/>
                  <a:gd name="T18" fmla="*/ 43 w 43"/>
                  <a:gd name="T19" fmla="*/ 24 h 53"/>
                  <a:gd name="T20" fmla="*/ 38 w 43"/>
                  <a:gd name="T21" fmla="*/ 29 h 53"/>
                  <a:gd name="T22" fmla="*/ 30 w 43"/>
                  <a:gd name="T23" fmla="*/ 30 h 53"/>
                  <a:gd name="T24" fmla="*/ 39 w 43"/>
                  <a:gd name="T25" fmla="*/ 40 h 53"/>
                  <a:gd name="T26" fmla="*/ 33 w 43"/>
                  <a:gd name="T27" fmla="*/ 46 h 53"/>
                  <a:gd name="T28" fmla="*/ 23 w 43"/>
                  <a:gd name="T29" fmla="*/ 43 h 53"/>
                  <a:gd name="T30" fmla="*/ 23 w 43"/>
                  <a:gd name="T31" fmla="*/ 52 h 53"/>
                  <a:gd name="T32" fmla="*/ 21 w 43"/>
                  <a:gd name="T33" fmla="*/ 53 h 53"/>
                  <a:gd name="T34" fmla="*/ 21 w 43"/>
                  <a:gd name="T35" fmla="*/ 50 h 53"/>
                  <a:gd name="T36" fmla="*/ 21 w 43"/>
                  <a:gd name="T37" fmla="*/ 47 h 53"/>
                  <a:gd name="T38" fmla="*/ 17 w 43"/>
                  <a:gd name="T39" fmla="*/ 39 h 53"/>
                  <a:gd name="T40" fmla="*/ 17 w 43"/>
                  <a:gd name="T41" fmla="*/ 37 h 53"/>
                  <a:gd name="T42" fmla="*/ 24 w 43"/>
                  <a:gd name="T43" fmla="*/ 40 h 53"/>
                  <a:gd name="T44" fmla="*/ 33 w 43"/>
                  <a:gd name="T45" fmla="*/ 43 h 53"/>
                  <a:gd name="T46" fmla="*/ 36 w 43"/>
                  <a:gd name="T47" fmla="*/ 40 h 53"/>
                  <a:gd name="T48" fmla="*/ 28 w 43"/>
                  <a:gd name="T49" fmla="*/ 33 h 53"/>
                  <a:gd name="T50" fmla="*/ 19 w 43"/>
                  <a:gd name="T51" fmla="*/ 28 h 53"/>
                  <a:gd name="T52" fmla="*/ 20 w 43"/>
                  <a:gd name="T53" fmla="*/ 27 h 53"/>
                  <a:gd name="T54" fmla="*/ 37 w 43"/>
                  <a:gd name="T55" fmla="*/ 26 h 53"/>
                  <a:gd name="T56" fmla="*/ 40 w 43"/>
                  <a:gd name="T57" fmla="*/ 24 h 53"/>
                  <a:gd name="T58" fmla="*/ 32 w 43"/>
                  <a:gd name="T59" fmla="*/ 20 h 53"/>
                  <a:gd name="T60" fmla="*/ 21 w 43"/>
                  <a:gd name="T61" fmla="*/ 21 h 53"/>
                  <a:gd name="T62" fmla="*/ 21 w 43"/>
                  <a:gd name="T63" fmla="*/ 21 h 53"/>
                  <a:gd name="T64" fmla="*/ 19 w 43"/>
                  <a:gd name="T65" fmla="*/ 20 h 53"/>
                  <a:gd name="T66" fmla="*/ 20 w 43"/>
                  <a:gd name="T67" fmla="*/ 19 h 53"/>
                  <a:gd name="T68" fmla="*/ 31 w 43"/>
                  <a:gd name="T69" fmla="*/ 9 h 53"/>
                  <a:gd name="T70" fmla="*/ 31 w 43"/>
                  <a:gd name="T71" fmla="*/ 7 h 53"/>
                  <a:gd name="T72" fmla="*/ 18 w 43"/>
                  <a:gd name="T73" fmla="*/ 11 h 53"/>
                  <a:gd name="T74" fmla="*/ 12 w 43"/>
                  <a:gd name="T75" fmla="*/ 16 h 53"/>
                  <a:gd name="T76" fmla="*/ 10 w 43"/>
                  <a:gd name="T77" fmla="*/ 15 h 53"/>
                  <a:gd name="T78" fmla="*/ 9 w 43"/>
                  <a:gd name="T79" fmla="*/ 9 h 53"/>
                  <a:gd name="T80" fmla="*/ 4 w 43"/>
                  <a:gd name="T81" fmla="*/ 3 h 53"/>
                  <a:gd name="T82" fmla="*/ 4 w 43"/>
                  <a:gd name="T83" fmla="*/ 3 h 53"/>
                  <a:gd name="T84" fmla="*/ 3 w 43"/>
                  <a:gd name="T85" fmla="*/ 13 h 53"/>
                  <a:gd name="T86" fmla="*/ 3 w 43"/>
                  <a:gd name="T87" fmla="*/ 22 h 53"/>
                  <a:gd name="T88" fmla="*/ 8 w 43"/>
                  <a:gd name="T89" fmla="*/ 36 h 53"/>
                  <a:gd name="T90" fmla="*/ 8 w 43"/>
                  <a:gd name="T91" fmla="*/ 36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43" h="53">
                    <a:moveTo>
                      <a:pt x="21" y="53"/>
                    </a:moveTo>
                    <a:cubicBezTo>
                      <a:pt x="18" y="52"/>
                      <a:pt x="15" y="49"/>
                      <a:pt x="11" y="45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8" y="42"/>
                      <a:pt x="6" y="38"/>
                      <a:pt x="6" y="38"/>
                    </a:cubicBezTo>
                    <a:cubicBezTo>
                      <a:pt x="6" y="38"/>
                      <a:pt x="6" y="38"/>
                      <a:pt x="6" y="38"/>
                    </a:cubicBezTo>
                    <a:cubicBezTo>
                      <a:pt x="0" y="31"/>
                      <a:pt x="0" y="23"/>
                      <a:pt x="0" y="2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2"/>
                      <a:pt x="0" y="18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0"/>
                      <a:pt x="0" y="7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2"/>
                      <a:pt x="2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5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11" y="2"/>
                      <a:pt x="12" y="8"/>
                      <a:pt x="13" y="12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6" y="9"/>
                      <a:pt x="23" y="3"/>
                      <a:pt x="29" y="3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30" y="3"/>
                      <a:pt x="32" y="3"/>
                      <a:pt x="33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4" y="6"/>
                      <a:pt x="34" y="8"/>
                      <a:pt x="34" y="9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4" y="12"/>
                      <a:pt x="32" y="15"/>
                      <a:pt x="29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30" y="17"/>
                      <a:pt x="31" y="17"/>
                      <a:pt x="32" y="17"/>
                    </a:cubicBezTo>
                    <a:cubicBezTo>
                      <a:pt x="32" y="17"/>
                      <a:pt x="32" y="17"/>
                      <a:pt x="32" y="17"/>
                    </a:cubicBezTo>
                    <a:cubicBezTo>
                      <a:pt x="37" y="16"/>
                      <a:pt x="42" y="18"/>
                      <a:pt x="43" y="23"/>
                    </a:cubicBezTo>
                    <a:cubicBezTo>
                      <a:pt x="43" y="23"/>
                      <a:pt x="43" y="23"/>
                      <a:pt x="43" y="23"/>
                    </a:cubicBezTo>
                    <a:cubicBezTo>
                      <a:pt x="43" y="23"/>
                      <a:pt x="43" y="23"/>
                      <a:pt x="43" y="24"/>
                    </a:cubicBezTo>
                    <a:cubicBezTo>
                      <a:pt x="43" y="24"/>
                      <a:pt x="43" y="24"/>
                      <a:pt x="43" y="24"/>
                    </a:cubicBezTo>
                    <a:cubicBezTo>
                      <a:pt x="43" y="27"/>
                      <a:pt x="41" y="29"/>
                      <a:pt x="38" y="29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6" y="30"/>
                      <a:pt x="33" y="30"/>
                      <a:pt x="30" y="30"/>
                    </a:cubicBezTo>
                    <a:cubicBezTo>
                      <a:pt x="30" y="30"/>
                      <a:pt x="30" y="30"/>
                      <a:pt x="30" y="30"/>
                    </a:cubicBezTo>
                    <a:cubicBezTo>
                      <a:pt x="30" y="30"/>
                      <a:pt x="30" y="30"/>
                      <a:pt x="30" y="30"/>
                    </a:cubicBezTo>
                    <a:cubicBezTo>
                      <a:pt x="30" y="30"/>
                      <a:pt x="30" y="30"/>
                      <a:pt x="30" y="30"/>
                    </a:cubicBezTo>
                    <a:cubicBezTo>
                      <a:pt x="34" y="33"/>
                      <a:pt x="39" y="36"/>
                      <a:pt x="39" y="40"/>
                    </a:cubicBezTo>
                    <a:cubicBezTo>
                      <a:pt x="39" y="40"/>
                      <a:pt x="39" y="40"/>
                      <a:pt x="39" y="40"/>
                    </a:cubicBezTo>
                    <a:cubicBezTo>
                      <a:pt x="39" y="41"/>
                      <a:pt x="39" y="42"/>
                      <a:pt x="38" y="43"/>
                    </a:cubicBezTo>
                    <a:cubicBezTo>
                      <a:pt x="38" y="43"/>
                      <a:pt x="38" y="43"/>
                      <a:pt x="38" y="43"/>
                    </a:cubicBezTo>
                    <a:cubicBezTo>
                      <a:pt x="37" y="45"/>
                      <a:pt x="35" y="46"/>
                      <a:pt x="33" y="46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0" y="46"/>
                      <a:pt x="26" y="44"/>
                      <a:pt x="23" y="43"/>
                    </a:cubicBezTo>
                    <a:cubicBezTo>
                      <a:pt x="23" y="43"/>
                      <a:pt x="23" y="43"/>
                      <a:pt x="23" y="43"/>
                    </a:cubicBezTo>
                    <a:cubicBezTo>
                      <a:pt x="24" y="44"/>
                      <a:pt x="24" y="46"/>
                      <a:pt x="24" y="47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49"/>
                      <a:pt x="24" y="51"/>
                      <a:pt x="23" y="52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22" y="53"/>
                      <a:pt x="21" y="53"/>
                      <a:pt x="21" y="53"/>
                    </a:cubicBezTo>
                    <a:cubicBezTo>
                      <a:pt x="21" y="53"/>
                      <a:pt x="21" y="53"/>
                      <a:pt x="21" y="53"/>
                    </a:cubicBezTo>
                    <a:cubicBezTo>
                      <a:pt x="21" y="53"/>
                      <a:pt x="21" y="53"/>
                      <a:pt x="21" y="53"/>
                    </a:cubicBezTo>
                    <a:close/>
                    <a:moveTo>
                      <a:pt x="14" y="43"/>
                    </a:moveTo>
                    <a:cubicBezTo>
                      <a:pt x="16" y="46"/>
                      <a:pt x="20" y="49"/>
                      <a:pt x="21" y="50"/>
                    </a:cubicBezTo>
                    <a:cubicBezTo>
                      <a:pt x="21" y="50"/>
                      <a:pt x="21" y="50"/>
                      <a:pt x="21" y="50"/>
                    </a:cubicBezTo>
                    <a:cubicBezTo>
                      <a:pt x="21" y="49"/>
                      <a:pt x="21" y="48"/>
                      <a:pt x="21" y="47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1" y="46"/>
                      <a:pt x="20" y="44"/>
                      <a:pt x="19" y="42"/>
                    </a:cubicBezTo>
                    <a:cubicBezTo>
                      <a:pt x="19" y="42"/>
                      <a:pt x="19" y="42"/>
                      <a:pt x="19" y="42"/>
                    </a:cubicBezTo>
                    <a:cubicBezTo>
                      <a:pt x="18" y="40"/>
                      <a:pt x="17" y="39"/>
                      <a:pt x="17" y="39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17" y="38"/>
                      <a:pt x="17" y="38"/>
                      <a:pt x="17" y="37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18" y="36"/>
                      <a:pt x="19" y="36"/>
                      <a:pt x="19" y="37"/>
                    </a:cubicBezTo>
                    <a:cubicBezTo>
                      <a:pt x="19" y="37"/>
                      <a:pt x="19" y="37"/>
                      <a:pt x="19" y="37"/>
                    </a:cubicBezTo>
                    <a:cubicBezTo>
                      <a:pt x="19" y="37"/>
                      <a:pt x="22" y="38"/>
                      <a:pt x="24" y="40"/>
                    </a:cubicBezTo>
                    <a:cubicBezTo>
                      <a:pt x="24" y="40"/>
                      <a:pt x="24" y="40"/>
                      <a:pt x="24" y="40"/>
                    </a:cubicBezTo>
                    <a:cubicBezTo>
                      <a:pt x="27" y="41"/>
                      <a:pt x="31" y="43"/>
                      <a:pt x="33" y="43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35" y="43"/>
                      <a:pt x="35" y="42"/>
                      <a:pt x="36" y="42"/>
                    </a:cubicBezTo>
                    <a:cubicBezTo>
                      <a:pt x="36" y="42"/>
                      <a:pt x="36" y="42"/>
                      <a:pt x="36" y="42"/>
                    </a:cubicBezTo>
                    <a:cubicBezTo>
                      <a:pt x="36" y="41"/>
                      <a:pt x="36" y="41"/>
                      <a:pt x="36" y="40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36" y="38"/>
                      <a:pt x="33" y="35"/>
                      <a:pt x="28" y="33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4" y="31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8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7"/>
                      <a:pt x="19" y="26"/>
                      <a:pt x="20" y="27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20" y="27"/>
                      <a:pt x="25" y="27"/>
                      <a:pt x="30" y="27"/>
                    </a:cubicBezTo>
                    <a:cubicBezTo>
                      <a:pt x="30" y="27"/>
                      <a:pt x="30" y="27"/>
                      <a:pt x="30" y="27"/>
                    </a:cubicBezTo>
                    <a:cubicBezTo>
                      <a:pt x="33" y="27"/>
                      <a:pt x="36" y="27"/>
                      <a:pt x="37" y="26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9" y="26"/>
                      <a:pt x="40" y="25"/>
                      <a:pt x="40" y="24"/>
                    </a:cubicBezTo>
                    <a:cubicBezTo>
                      <a:pt x="40" y="24"/>
                      <a:pt x="40" y="24"/>
                      <a:pt x="40" y="24"/>
                    </a:cubicBezTo>
                    <a:cubicBezTo>
                      <a:pt x="40" y="24"/>
                      <a:pt x="40" y="23"/>
                      <a:pt x="40" y="23"/>
                    </a:cubicBezTo>
                    <a:cubicBezTo>
                      <a:pt x="40" y="23"/>
                      <a:pt x="40" y="23"/>
                      <a:pt x="40" y="23"/>
                    </a:cubicBezTo>
                    <a:cubicBezTo>
                      <a:pt x="40" y="21"/>
                      <a:pt x="37" y="20"/>
                      <a:pt x="32" y="20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27" y="20"/>
                      <a:pt x="22" y="21"/>
                      <a:pt x="21" y="21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0" y="22"/>
                      <a:pt x="19" y="21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20"/>
                      <a:pt x="19" y="19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9"/>
                      <a:pt x="23" y="17"/>
                      <a:pt x="26" y="15"/>
                    </a:cubicBezTo>
                    <a:cubicBezTo>
                      <a:pt x="26" y="15"/>
                      <a:pt x="26" y="15"/>
                      <a:pt x="26" y="15"/>
                    </a:cubicBezTo>
                    <a:cubicBezTo>
                      <a:pt x="29" y="14"/>
                      <a:pt x="32" y="11"/>
                      <a:pt x="31" y="9"/>
                    </a:cubicBezTo>
                    <a:cubicBezTo>
                      <a:pt x="31" y="9"/>
                      <a:pt x="31" y="9"/>
                      <a:pt x="31" y="9"/>
                    </a:cubicBezTo>
                    <a:cubicBezTo>
                      <a:pt x="31" y="8"/>
                      <a:pt x="31" y="8"/>
                      <a:pt x="31" y="7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0" y="6"/>
                      <a:pt x="30" y="6"/>
                      <a:pt x="29" y="6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26" y="6"/>
                      <a:pt x="22" y="8"/>
                      <a:pt x="18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5" y="13"/>
                      <a:pt x="12" y="16"/>
                      <a:pt x="12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17"/>
                      <a:pt x="11" y="17"/>
                      <a:pt x="11" y="17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0" y="16"/>
                      <a:pt x="10" y="16"/>
                      <a:pt x="10" y="15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0" y="15"/>
                      <a:pt x="10" y="12"/>
                      <a:pt x="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8" y="6"/>
                      <a:pt x="7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4"/>
                      <a:pt x="3" y="4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8"/>
                      <a:pt x="3" y="11"/>
                      <a:pt x="3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8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4"/>
                      <a:pt x="4" y="27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30"/>
                      <a:pt x="5" y="33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7" y="37"/>
                      <a:pt x="7" y="37"/>
                      <a:pt x="7" y="37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11" y="40"/>
                      <a:pt x="14" y="4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0" name="Freeform 313"/>
              <p:cNvSpPr>
                <a:spLocks/>
              </p:cNvSpPr>
              <p:nvPr/>
            </p:nvSpPr>
            <p:spPr bwMode="auto">
              <a:xfrm>
                <a:off x="4757" y="2373"/>
                <a:ext cx="450" cy="171"/>
              </a:xfrm>
              <a:custGeom>
                <a:avLst/>
                <a:gdLst>
                  <a:gd name="T0" fmla="*/ 168 w 190"/>
                  <a:gd name="T1" fmla="*/ 0 h 72"/>
                  <a:gd name="T2" fmla="*/ 190 w 190"/>
                  <a:gd name="T3" fmla="*/ 45 h 72"/>
                  <a:gd name="T4" fmla="*/ 160 w 190"/>
                  <a:gd name="T5" fmla="*/ 56 h 72"/>
                  <a:gd name="T6" fmla="*/ 128 w 190"/>
                  <a:gd name="T7" fmla="*/ 61 h 72"/>
                  <a:gd name="T8" fmla="*/ 94 w 190"/>
                  <a:gd name="T9" fmla="*/ 64 h 72"/>
                  <a:gd name="T10" fmla="*/ 60 w 190"/>
                  <a:gd name="T11" fmla="*/ 64 h 72"/>
                  <a:gd name="T12" fmla="*/ 28 w 190"/>
                  <a:gd name="T13" fmla="*/ 57 h 72"/>
                  <a:gd name="T14" fmla="*/ 0 w 190"/>
                  <a:gd name="T15" fmla="*/ 48 h 72"/>
                  <a:gd name="T16" fmla="*/ 14 w 190"/>
                  <a:gd name="T17" fmla="*/ 3 h 72"/>
                  <a:gd name="T18" fmla="*/ 168 w 190"/>
                  <a:gd name="T19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0" h="72">
                    <a:moveTo>
                      <a:pt x="168" y="0"/>
                    </a:moveTo>
                    <a:cubicBezTo>
                      <a:pt x="168" y="0"/>
                      <a:pt x="163" y="58"/>
                      <a:pt x="190" y="45"/>
                    </a:cubicBezTo>
                    <a:cubicBezTo>
                      <a:pt x="190" y="45"/>
                      <a:pt x="180" y="66"/>
                      <a:pt x="160" y="56"/>
                    </a:cubicBezTo>
                    <a:cubicBezTo>
                      <a:pt x="160" y="56"/>
                      <a:pt x="147" y="67"/>
                      <a:pt x="128" y="61"/>
                    </a:cubicBezTo>
                    <a:cubicBezTo>
                      <a:pt x="128" y="61"/>
                      <a:pt x="119" y="72"/>
                      <a:pt x="94" y="64"/>
                    </a:cubicBezTo>
                    <a:cubicBezTo>
                      <a:pt x="60" y="64"/>
                      <a:pt x="60" y="64"/>
                      <a:pt x="60" y="64"/>
                    </a:cubicBezTo>
                    <a:cubicBezTo>
                      <a:pt x="60" y="64"/>
                      <a:pt x="41" y="71"/>
                      <a:pt x="28" y="57"/>
                    </a:cubicBezTo>
                    <a:cubicBezTo>
                      <a:pt x="28" y="57"/>
                      <a:pt x="5" y="67"/>
                      <a:pt x="0" y="48"/>
                    </a:cubicBezTo>
                    <a:cubicBezTo>
                      <a:pt x="0" y="48"/>
                      <a:pt x="27" y="54"/>
                      <a:pt x="14" y="3"/>
                    </a:cubicBezTo>
                    <a:lnTo>
                      <a:pt x="168" y="0"/>
                    </a:lnTo>
                    <a:close/>
                  </a:path>
                </a:pathLst>
              </a:custGeom>
              <a:solidFill>
                <a:srgbClr val="8E8C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1" name="Freeform 314"/>
              <p:cNvSpPr>
                <a:spLocks noEditPoints="1"/>
              </p:cNvSpPr>
              <p:nvPr/>
            </p:nvSpPr>
            <p:spPr bwMode="auto">
              <a:xfrm>
                <a:off x="4755" y="2371"/>
                <a:ext cx="454" cy="163"/>
              </a:xfrm>
              <a:custGeom>
                <a:avLst/>
                <a:gdLst>
                  <a:gd name="T0" fmla="*/ 94 w 192"/>
                  <a:gd name="T1" fmla="*/ 67 h 69"/>
                  <a:gd name="T2" fmla="*/ 61 w 192"/>
                  <a:gd name="T3" fmla="*/ 67 h 69"/>
                  <a:gd name="T4" fmla="*/ 50 w 192"/>
                  <a:gd name="T5" fmla="*/ 68 h 69"/>
                  <a:gd name="T6" fmla="*/ 29 w 192"/>
                  <a:gd name="T7" fmla="*/ 60 h 69"/>
                  <a:gd name="T8" fmla="*/ 16 w 192"/>
                  <a:gd name="T9" fmla="*/ 62 h 69"/>
                  <a:gd name="T10" fmla="*/ 0 w 192"/>
                  <a:gd name="T11" fmla="*/ 50 h 69"/>
                  <a:gd name="T12" fmla="*/ 0 w 192"/>
                  <a:gd name="T13" fmla="*/ 48 h 69"/>
                  <a:gd name="T14" fmla="*/ 2 w 192"/>
                  <a:gd name="T15" fmla="*/ 48 h 69"/>
                  <a:gd name="T16" fmla="*/ 3 w 192"/>
                  <a:gd name="T17" fmla="*/ 48 h 69"/>
                  <a:gd name="T18" fmla="*/ 17 w 192"/>
                  <a:gd name="T19" fmla="*/ 27 h 69"/>
                  <a:gd name="T20" fmla="*/ 14 w 192"/>
                  <a:gd name="T21" fmla="*/ 4 h 69"/>
                  <a:gd name="T22" fmla="*/ 14 w 192"/>
                  <a:gd name="T23" fmla="*/ 3 h 69"/>
                  <a:gd name="T24" fmla="*/ 15 w 192"/>
                  <a:gd name="T25" fmla="*/ 2 h 69"/>
                  <a:gd name="T26" fmla="*/ 170 w 192"/>
                  <a:gd name="T27" fmla="*/ 0 h 69"/>
                  <a:gd name="T28" fmla="*/ 170 w 192"/>
                  <a:gd name="T29" fmla="*/ 2 h 69"/>
                  <a:gd name="T30" fmla="*/ 170 w 192"/>
                  <a:gd name="T31" fmla="*/ 10 h 69"/>
                  <a:gd name="T32" fmla="*/ 172 w 192"/>
                  <a:gd name="T33" fmla="*/ 34 h 69"/>
                  <a:gd name="T34" fmla="*/ 184 w 192"/>
                  <a:gd name="T35" fmla="*/ 46 h 69"/>
                  <a:gd name="T36" fmla="*/ 190 w 192"/>
                  <a:gd name="T37" fmla="*/ 45 h 69"/>
                  <a:gd name="T38" fmla="*/ 192 w 192"/>
                  <a:gd name="T39" fmla="*/ 45 h 69"/>
                  <a:gd name="T40" fmla="*/ 192 w 192"/>
                  <a:gd name="T41" fmla="*/ 47 h 69"/>
                  <a:gd name="T42" fmla="*/ 172 w 192"/>
                  <a:gd name="T43" fmla="*/ 61 h 69"/>
                  <a:gd name="T44" fmla="*/ 161 w 192"/>
                  <a:gd name="T45" fmla="*/ 59 h 69"/>
                  <a:gd name="T46" fmla="*/ 141 w 192"/>
                  <a:gd name="T47" fmla="*/ 65 h 69"/>
                  <a:gd name="T48" fmla="*/ 129 w 192"/>
                  <a:gd name="T49" fmla="*/ 63 h 69"/>
                  <a:gd name="T50" fmla="*/ 111 w 192"/>
                  <a:gd name="T51" fmla="*/ 69 h 69"/>
                  <a:gd name="T52" fmla="*/ 111 w 192"/>
                  <a:gd name="T53" fmla="*/ 69 h 69"/>
                  <a:gd name="T54" fmla="*/ 95 w 192"/>
                  <a:gd name="T55" fmla="*/ 64 h 69"/>
                  <a:gd name="T56" fmla="*/ 111 w 192"/>
                  <a:gd name="T57" fmla="*/ 66 h 69"/>
                  <a:gd name="T58" fmla="*/ 124 w 192"/>
                  <a:gd name="T59" fmla="*/ 64 h 69"/>
                  <a:gd name="T60" fmla="*/ 128 w 192"/>
                  <a:gd name="T61" fmla="*/ 61 h 69"/>
                  <a:gd name="T62" fmla="*/ 129 w 192"/>
                  <a:gd name="T63" fmla="*/ 60 h 69"/>
                  <a:gd name="T64" fmla="*/ 141 w 192"/>
                  <a:gd name="T65" fmla="*/ 62 h 69"/>
                  <a:gd name="T66" fmla="*/ 155 w 192"/>
                  <a:gd name="T67" fmla="*/ 59 h 69"/>
                  <a:gd name="T68" fmla="*/ 160 w 192"/>
                  <a:gd name="T69" fmla="*/ 56 h 69"/>
                  <a:gd name="T70" fmla="*/ 161 w 192"/>
                  <a:gd name="T71" fmla="*/ 56 h 69"/>
                  <a:gd name="T72" fmla="*/ 172 w 192"/>
                  <a:gd name="T73" fmla="*/ 58 h 69"/>
                  <a:gd name="T74" fmla="*/ 185 w 192"/>
                  <a:gd name="T75" fmla="*/ 52 h 69"/>
                  <a:gd name="T76" fmla="*/ 187 w 192"/>
                  <a:gd name="T77" fmla="*/ 49 h 69"/>
                  <a:gd name="T78" fmla="*/ 184 w 192"/>
                  <a:gd name="T79" fmla="*/ 49 h 69"/>
                  <a:gd name="T80" fmla="*/ 170 w 192"/>
                  <a:gd name="T81" fmla="*/ 34 h 69"/>
                  <a:gd name="T82" fmla="*/ 167 w 192"/>
                  <a:gd name="T83" fmla="*/ 10 h 69"/>
                  <a:gd name="T84" fmla="*/ 167 w 192"/>
                  <a:gd name="T85" fmla="*/ 3 h 69"/>
                  <a:gd name="T86" fmla="*/ 20 w 192"/>
                  <a:gd name="T87" fmla="*/ 27 h 69"/>
                  <a:gd name="T88" fmla="*/ 14 w 192"/>
                  <a:gd name="T89" fmla="*/ 47 h 69"/>
                  <a:gd name="T90" fmla="*/ 4 w 192"/>
                  <a:gd name="T91" fmla="*/ 51 h 69"/>
                  <a:gd name="T92" fmla="*/ 16 w 192"/>
                  <a:gd name="T93" fmla="*/ 59 h 69"/>
                  <a:gd name="T94" fmla="*/ 29 w 192"/>
                  <a:gd name="T95" fmla="*/ 57 h 69"/>
                  <a:gd name="T96" fmla="*/ 31 w 192"/>
                  <a:gd name="T97" fmla="*/ 57 h 69"/>
                  <a:gd name="T98" fmla="*/ 50 w 192"/>
                  <a:gd name="T99" fmla="*/ 65 h 69"/>
                  <a:gd name="T100" fmla="*/ 60 w 192"/>
                  <a:gd name="T101" fmla="*/ 64 h 69"/>
                  <a:gd name="T102" fmla="*/ 61 w 192"/>
                  <a:gd name="T103" fmla="*/ 6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92" h="69">
                    <a:moveTo>
                      <a:pt x="111" y="69"/>
                    </a:moveTo>
                    <a:cubicBezTo>
                      <a:pt x="106" y="69"/>
                      <a:pt x="101" y="69"/>
                      <a:pt x="94" y="67"/>
                    </a:cubicBezTo>
                    <a:cubicBezTo>
                      <a:pt x="94" y="67"/>
                      <a:pt x="94" y="67"/>
                      <a:pt x="94" y="67"/>
                    </a:cubicBezTo>
                    <a:cubicBezTo>
                      <a:pt x="61" y="67"/>
                      <a:pt x="61" y="67"/>
                      <a:pt x="61" y="67"/>
                    </a:cubicBezTo>
                    <a:cubicBezTo>
                      <a:pt x="60" y="67"/>
                      <a:pt x="56" y="68"/>
                      <a:pt x="50" y="68"/>
                    </a:cubicBezTo>
                    <a:cubicBezTo>
                      <a:pt x="50" y="68"/>
                      <a:pt x="50" y="68"/>
                      <a:pt x="50" y="68"/>
                    </a:cubicBezTo>
                    <a:cubicBezTo>
                      <a:pt x="44" y="68"/>
                      <a:pt x="36" y="67"/>
                      <a:pt x="29" y="60"/>
                    </a:cubicBezTo>
                    <a:cubicBezTo>
                      <a:pt x="29" y="60"/>
                      <a:pt x="29" y="60"/>
                      <a:pt x="29" y="60"/>
                    </a:cubicBezTo>
                    <a:cubicBezTo>
                      <a:pt x="27" y="61"/>
                      <a:pt x="22" y="62"/>
                      <a:pt x="16" y="62"/>
                    </a:cubicBezTo>
                    <a:cubicBezTo>
                      <a:pt x="16" y="62"/>
                      <a:pt x="16" y="62"/>
                      <a:pt x="16" y="62"/>
                    </a:cubicBezTo>
                    <a:cubicBezTo>
                      <a:pt x="10" y="62"/>
                      <a:pt x="2" y="60"/>
                      <a:pt x="0" y="50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49"/>
                      <a:pt x="0" y="49"/>
                      <a:pt x="0" y="48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1" y="48"/>
                      <a:pt x="2" y="48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2" y="48"/>
                      <a:pt x="2" y="48"/>
                      <a:pt x="3" y="48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8" y="48"/>
                      <a:pt x="17" y="47"/>
                      <a:pt x="17" y="27"/>
                    </a:cubicBezTo>
                    <a:cubicBezTo>
                      <a:pt x="17" y="27"/>
                      <a:pt x="17" y="27"/>
                      <a:pt x="17" y="27"/>
                    </a:cubicBezTo>
                    <a:cubicBezTo>
                      <a:pt x="17" y="21"/>
                      <a:pt x="16" y="14"/>
                      <a:pt x="14" y="4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4"/>
                      <a:pt x="14" y="3"/>
                      <a:pt x="14" y="3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2"/>
                      <a:pt x="15" y="2"/>
                      <a:pt x="15" y="2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69" y="0"/>
                      <a:pt x="169" y="0"/>
                      <a:pt x="169" y="0"/>
                    </a:cubicBezTo>
                    <a:cubicBezTo>
                      <a:pt x="169" y="0"/>
                      <a:pt x="170" y="0"/>
                      <a:pt x="170" y="0"/>
                    </a:cubicBezTo>
                    <a:cubicBezTo>
                      <a:pt x="170" y="0"/>
                      <a:pt x="170" y="0"/>
                      <a:pt x="170" y="0"/>
                    </a:cubicBezTo>
                    <a:cubicBezTo>
                      <a:pt x="170" y="1"/>
                      <a:pt x="170" y="1"/>
                      <a:pt x="170" y="2"/>
                    </a:cubicBezTo>
                    <a:cubicBezTo>
                      <a:pt x="170" y="2"/>
                      <a:pt x="170" y="2"/>
                      <a:pt x="170" y="2"/>
                    </a:cubicBezTo>
                    <a:cubicBezTo>
                      <a:pt x="170" y="2"/>
                      <a:pt x="170" y="5"/>
                      <a:pt x="170" y="10"/>
                    </a:cubicBezTo>
                    <a:cubicBezTo>
                      <a:pt x="170" y="10"/>
                      <a:pt x="170" y="10"/>
                      <a:pt x="170" y="10"/>
                    </a:cubicBezTo>
                    <a:cubicBezTo>
                      <a:pt x="170" y="17"/>
                      <a:pt x="170" y="26"/>
                      <a:pt x="172" y="34"/>
                    </a:cubicBezTo>
                    <a:cubicBezTo>
                      <a:pt x="172" y="34"/>
                      <a:pt x="172" y="34"/>
                      <a:pt x="172" y="34"/>
                    </a:cubicBezTo>
                    <a:cubicBezTo>
                      <a:pt x="175" y="41"/>
                      <a:pt x="178" y="47"/>
                      <a:pt x="184" y="46"/>
                    </a:cubicBezTo>
                    <a:cubicBezTo>
                      <a:pt x="184" y="46"/>
                      <a:pt x="184" y="46"/>
                      <a:pt x="184" y="46"/>
                    </a:cubicBezTo>
                    <a:cubicBezTo>
                      <a:pt x="185" y="46"/>
                      <a:pt x="187" y="46"/>
                      <a:pt x="190" y="45"/>
                    </a:cubicBezTo>
                    <a:cubicBezTo>
                      <a:pt x="190" y="45"/>
                      <a:pt x="190" y="45"/>
                      <a:pt x="190" y="45"/>
                    </a:cubicBezTo>
                    <a:cubicBezTo>
                      <a:pt x="191" y="44"/>
                      <a:pt x="191" y="44"/>
                      <a:pt x="19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192" y="45"/>
                      <a:pt x="192" y="46"/>
                      <a:pt x="192" y="47"/>
                    </a:cubicBezTo>
                    <a:cubicBezTo>
                      <a:pt x="192" y="47"/>
                      <a:pt x="192" y="47"/>
                      <a:pt x="192" y="47"/>
                    </a:cubicBezTo>
                    <a:cubicBezTo>
                      <a:pt x="192" y="47"/>
                      <a:pt x="186" y="61"/>
                      <a:pt x="172" y="61"/>
                    </a:cubicBezTo>
                    <a:cubicBezTo>
                      <a:pt x="172" y="61"/>
                      <a:pt x="172" y="61"/>
                      <a:pt x="172" y="61"/>
                    </a:cubicBezTo>
                    <a:cubicBezTo>
                      <a:pt x="168" y="61"/>
                      <a:pt x="165" y="61"/>
                      <a:pt x="161" y="59"/>
                    </a:cubicBezTo>
                    <a:cubicBezTo>
                      <a:pt x="161" y="59"/>
                      <a:pt x="161" y="59"/>
                      <a:pt x="161" y="59"/>
                    </a:cubicBezTo>
                    <a:cubicBezTo>
                      <a:pt x="159" y="61"/>
                      <a:pt x="152" y="65"/>
                      <a:pt x="141" y="65"/>
                    </a:cubicBezTo>
                    <a:cubicBezTo>
                      <a:pt x="141" y="65"/>
                      <a:pt x="141" y="65"/>
                      <a:pt x="141" y="65"/>
                    </a:cubicBezTo>
                    <a:cubicBezTo>
                      <a:pt x="137" y="65"/>
                      <a:pt x="133" y="65"/>
                      <a:pt x="129" y="63"/>
                    </a:cubicBezTo>
                    <a:cubicBezTo>
                      <a:pt x="129" y="63"/>
                      <a:pt x="129" y="63"/>
                      <a:pt x="129" y="63"/>
                    </a:cubicBezTo>
                    <a:cubicBezTo>
                      <a:pt x="127" y="65"/>
                      <a:pt x="122" y="69"/>
                      <a:pt x="111" y="69"/>
                    </a:cubicBezTo>
                    <a:cubicBezTo>
                      <a:pt x="111" y="69"/>
                      <a:pt x="111" y="69"/>
                      <a:pt x="111" y="69"/>
                    </a:cubicBezTo>
                    <a:cubicBezTo>
                      <a:pt x="111" y="69"/>
                      <a:pt x="111" y="69"/>
                      <a:pt x="111" y="69"/>
                    </a:cubicBezTo>
                    <a:close/>
                    <a:moveTo>
                      <a:pt x="95" y="64"/>
                    </a:moveTo>
                    <a:cubicBezTo>
                      <a:pt x="95" y="64"/>
                      <a:pt x="95" y="64"/>
                      <a:pt x="95" y="64"/>
                    </a:cubicBezTo>
                    <a:cubicBezTo>
                      <a:pt x="101" y="66"/>
                      <a:pt x="107" y="66"/>
                      <a:pt x="111" y="66"/>
                    </a:cubicBezTo>
                    <a:cubicBezTo>
                      <a:pt x="111" y="66"/>
                      <a:pt x="111" y="66"/>
                      <a:pt x="111" y="66"/>
                    </a:cubicBezTo>
                    <a:cubicBezTo>
                      <a:pt x="117" y="66"/>
                      <a:pt x="121" y="65"/>
                      <a:pt x="124" y="64"/>
                    </a:cubicBezTo>
                    <a:cubicBezTo>
                      <a:pt x="124" y="64"/>
                      <a:pt x="124" y="64"/>
                      <a:pt x="124" y="64"/>
                    </a:cubicBezTo>
                    <a:cubicBezTo>
                      <a:pt x="127" y="62"/>
                      <a:pt x="128" y="61"/>
                      <a:pt x="128" y="61"/>
                    </a:cubicBezTo>
                    <a:cubicBezTo>
                      <a:pt x="128" y="61"/>
                      <a:pt x="128" y="61"/>
                      <a:pt x="128" y="61"/>
                    </a:cubicBezTo>
                    <a:cubicBezTo>
                      <a:pt x="128" y="60"/>
                      <a:pt x="129" y="60"/>
                      <a:pt x="129" y="60"/>
                    </a:cubicBezTo>
                    <a:cubicBezTo>
                      <a:pt x="129" y="60"/>
                      <a:pt x="129" y="60"/>
                      <a:pt x="129" y="60"/>
                    </a:cubicBezTo>
                    <a:cubicBezTo>
                      <a:pt x="134" y="62"/>
                      <a:pt x="137" y="62"/>
                      <a:pt x="141" y="62"/>
                    </a:cubicBezTo>
                    <a:cubicBezTo>
                      <a:pt x="141" y="62"/>
                      <a:pt x="141" y="62"/>
                      <a:pt x="141" y="62"/>
                    </a:cubicBezTo>
                    <a:cubicBezTo>
                      <a:pt x="147" y="62"/>
                      <a:pt x="152" y="61"/>
                      <a:pt x="155" y="59"/>
                    </a:cubicBezTo>
                    <a:cubicBezTo>
                      <a:pt x="155" y="59"/>
                      <a:pt x="155" y="59"/>
                      <a:pt x="155" y="59"/>
                    </a:cubicBezTo>
                    <a:cubicBezTo>
                      <a:pt x="158" y="57"/>
                      <a:pt x="160" y="56"/>
                      <a:pt x="160" y="56"/>
                    </a:cubicBezTo>
                    <a:cubicBezTo>
                      <a:pt x="160" y="56"/>
                      <a:pt x="160" y="56"/>
                      <a:pt x="160" y="56"/>
                    </a:cubicBezTo>
                    <a:cubicBezTo>
                      <a:pt x="160" y="55"/>
                      <a:pt x="161" y="55"/>
                      <a:pt x="161" y="56"/>
                    </a:cubicBezTo>
                    <a:cubicBezTo>
                      <a:pt x="161" y="56"/>
                      <a:pt x="161" y="56"/>
                      <a:pt x="161" y="56"/>
                    </a:cubicBezTo>
                    <a:cubicBezTo>
                      <a:pt x="165" y="58"/>
                      <a:pt x="169" y="58"/>
                      <a:pt x="172" y="58"/>
                    </a:cubicBezTo>
                    <a:cubicBezTo>
                      <a:pt x="172" y="58"/>
                      <a:pt x="172" y="58"/>
                      <a:pt x="172" y="58"/>
                    </a:cubicBezTo>
                    <a:cubicBezTo>
                      <a:pt x="178" y="58"/>
                      <a:pt x="182" y="55"/>
                      <a:pt x="185" y="52"/>
                    </a:cubicBezTo>
                    <a:cubicBezTo>
                      <a:pt x="185" y="52"/>
                      <a:pt x="185" y="52"/>
                      <a:pt x="185" y="52"/>
                    </a:cubicBezTo>
                    <a:cubicBezTo>
                      <a:pt x="186" y="51"/>
                      <a:pt x="187" y="50"/>
                      <a:pt x="187" y="49"/>
                    </a:cubicBezTo>
                    <a:cubicBezTo>
                      <a:pt x="187" y="49"/>
                      <a:pt x="187" y="49"/>
                      <a:pt x="187" y="49"/>
                    </a:cubicBezTo>
                    <a:cubicBezTo>
                      <a:pt x="186" y="49"/>
                      <a:pt x="185" y="49"/>
                      <a:pt x="184" y="49"/>
                    </a:cubicBezTo>
                    <a:cubicBezTo>
                      <a:pt x="184" y="49"/>
                      <a:pt x="184" y="49"/>
                      <a:pt x="184" y="49"/>
                    </a:cubicBezTo>
                    <a:cubicBezTo>
                      <a:pt x="176" y="49"/>
                      <a:pt x="172" y="42"/>
                      <a:pt x="170" y="34"/>
                    </a:cubicBezTo>
                    <a:cubicBezTo>
                      <a:pt x="170" y="34"/>
                      <a:pt x="170" y="34"/>
                      <a:pt x="170" y="34"/>
                    </a:cubicBezTo>
                    <a:cubicBezTo>
                      <a:pt x="167" y="26"/>
                      <a:pt x="167" y="17"/>
                      <a:pt x="167" y="10"/>
                    </a:cubicBezTo>
                    <a:cubicBezTo>
                      <a:pt x="167" y="10"/>
                      <a:pt x="167" y="10"/>
                      <a:pt x="167" y="10"/>
                    </a:cubicBezTo>
                    <a:cubicBezTo>
                      <a:pt x="167" y="7"/>
                      <a:pt x="167" y="4"/>
                      <a:pt x="167" y="3"/>
                    </a:cubicBezTo>
                    <a:cubicBezTo>
                      <a:pt x="167" y="3"/>
                      <a:pt x="167" y="3"/>
                      <a:pt x="167" y="3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9" y="14"/>
                      <a:pt x="20" y="22"/>
                      <a:pt x="20" y="27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20" y="38"/>
                      <a:pt x="17" y="44"/>
                      <a:pt x="14" y="47"/>
                    </a:cubicBezTo>
                    <a:cubicBezTo>
                      <a:pt x="14" y="47"/>
                      <a:pt x="14" y="47"/>
                      <a:pt x="14" y="47"/>
                    </a:cubicBezTo>
                    <a:cubicBezTo>
                      <a:pt x="10" y="51"/>
                      <a:pt x="6" y="51"/>
                      <a:pt x="4" y="51"/>
                    </a:cubicBezTo>
                    <a:cubicBezTo>
                      <a:pt x="4" y="51"/>
                      <a:pt x="4" y="51"/>
                      <a:pt x="4" y="51"/>
                    </a:cubicBezTo>
                    <a:cubicBezTo>
                      <a:pt x="6" y="58"/>
                      <a:pt x="11" y="59"/>
                      <a:pt x="16" y="59"/>
                    </a:cubicBezTo>
                    <a:cubicBezTo>
                      <a:pt x="16" y="59"/>
                      <a:pt x="16" y="59"/>
                      <a:pt x="16" y="59"/>
                    </a:cubicBezTo>
                    <a:cubicBezTo>
                      <a:pt x="23" y="59"/>
                      <a:pt x="29" y="57"/>
                      <a:pt x="29" y="57"/>
                    </a:cubicBezTo>
                    <a:cubicBezTo>
                      <a:pt x="29" y="57"/>
                      <a:pt x="29" y="57"/>
                      <a:pt x="29" y="57"/>
                    </a:cubicBezTo>
                    <a:cubicBezTo>
                      <a:pt x="29" y="56"/>
                      <a:pt x="30" y="57"/>
                      <a:pt x="31" y="57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7" y="64"/>
                      <a:pt x="44" y="65"/>
                      <a:pt x="50" y="65"/>
                    </a:cubicBezTo>
                    <a:cubicBezTo>
                      <a:pt x="50" y="65"/>
                      <a:pt x="50" y="65"/>
                      <a:pt x="50" y="65"/>
                    </a:cubicBezTo>
                    <a:cubicBezTo>
                      <a:pt x="56" y="65"/>
                      <a:pt x="60" y="64"/>
                      <a:pt x="60" y="64"/>
                    </a:cubicBezTo>
                    <a:cubicBezTo>
                      <a:pt x="60" y="64"/>
                      <a:pt x="60" y="64"/>
                      <a:pt x="60" y="64"/>
                    </a:cubicBezTo>
                    <a:cubicBezTo>
                      <a:pt x="61" y="64"/>
                      <a:pt x="61" y="64"/>
                      <a:pt x="61" y="64"/>
                    </a:cubicBezTo>
                    <a:cubicBezTo>
                      <a:pt x="95" y="64"/>
                      <a:pt x="95" y="64"/>
                      <a:pt x="95" y="64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2" name="Freeform 315"/>
              <p:cNvSpPr>
                <a:spLocks/>
              </p:cNvSpPr>
              <p:nvPr/>
            </p:nvSpPr>
            <p:spPr bwMode="auto">
              <a:xfrm>
                <a:off x="5105" y="2402"/>
                <a:ext cx="33" cy="109"/>
              </a:xfrm>
              <a:custGeom>
                <a:avLst/>
                <a:gdLst>
                  <a:gd name="T0" fmla="*/ 12 w 14"/>
                  <a:gd name="T1" fmla="*/ 45 h 46"/>
                  <a:gd name="T2" fmla="*/ 0 w 14"/>
                  <a:gd name="T3" fmla="*/ 6 h 46"/>
                  <a:gd name="T4" fmla="*/ 0 w 14"/>
                  <a:gd name="T5" fmla="*/ 6 h 46"/>
                  <a:gd name="T6" fmla="*/ 0 w 14"/>
                  <a:gd name="T7" fmla="*/ 1 h 46"/>
                  <a:gd name="T8" fmla="*/ 0 w 14"/>
                  <a:gd name="T9" fmla="*/ 1 h 46"/>
                  <a:gd name="T10" fmla="*/ 1 w 14"/>
                  <a:gd name="T11" fmla="*/ 0 h 46"/>
                  <a:gd name="T12" fmla="*/ 1 w 14"/>
                  <a:gd name="T13" fmla="*/ 0 h 46"/>
                  <a:gd name="T14" fmla="*/ 3 w 14"/>
                  <a:gd name="T15" fmla="*/ 1 h 46"/>
                  <a:gd name="T16" fmla="*/ 3 w 14"/>
                  <a:gd name="T17" fmla="*/ 1 h 46"/>
                  <a:gd name="T18" fmla="*/ 3 w 14"/>
                  <a:gd name="T19" fmla="*/ 6 h 46"/>
                  <a:gd name="T20" fmla="*/ 3 w 14"/>
                  <a:gd name="T21" fmla="*/ 6 h 46"/>
                  <a:gd name="T22" fmla="*/ 12 w 14"/>
                  <a:gd name="T23" fmla="*/ 41 h 46"/>
                  <a:gd name="T24" fmla="*/ 12 w 14"/>
                  <a:gd name="T25" fmla="*/ 41 h 46"/>
                  <a:gd name="T26" fmla="*/ 14 w 14"/>
                  <a:gd name="T27" fmla="*/ 43 h 46"/>
                  <a:gd name="T28" fmla="*/ 14 w 14"/>
                  <a:gd name="T29" fmla="*/ 43 h 46"/>
                  <a:gd name="T30" fmla="*/ 14 w 14"/>
                  <a:gd name="T31" fmla="*/ 45 h 46"/>
                  <a:gd name="T32" fmla="*/ 14 w 14"/>
                  <a:gd name="T33" fmla="*/ 45 h 46"/>
                  <a:gd name="T34" fmla="*/ 13 w 14"/>
                  <a:gd name="T35" fmla="*/ 46 h 46"/>
                  <a:gd name="T36" fmla="*/ 13 w 14"/>
                  <a:gd name="T37" fmla="*/ 46 h 46"/>
                  <a:gd name="T38" fmla="*/ 12 w 14"/>
                  <a:gd name="T39" fmla="*/ 45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4" h="46">
                    <a:moveTo>
                      <a:pt x="12" y="45"/>
                    </a:moveTo>
                    <a:cubicBezTo>
                      <a:pt x="11" y="45"/>
                      <a:pt x="0" y="3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4"/>
                      <a:pt x="0" y="3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3" y="0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3"/>
                      <a:pt x="3" y="4"/>
                      <a:pt x="3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28"/>
                      <a:pt x="9" y="38"/>
                      <a:pt x="12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3" y="42"/>
                      <a:pt x="14" y="43"/>
                      <a:pt x="14" y="43"/>
                    </a:cubicBezTo>
                    <a:cubicBezTo>
                      <a:pt x="14" y="43"/>
                      <a:pt x="14" y="43"/>
                      <a:pt x="14" y="43"/>
                    </a:cubicBezTo>
                    <a:cubicBezTo>
                      <a:pt x="14" y="43"/>
                      <a:pt x="14" y="44"/>
                      <a:pt x="14" y="45"/>
                    </a:cubicBezTo>
                    <a:cubicBezTo>
                      <a:pt x="14" y="45"/>
                      <a:pt x="14" y="45"/>
                      <a:pt x="14" y="45"/>
                    </a:cubicBezTo>
                    <a:cubicBezTo>
                      <a:pt x="14" y="45"/>
                      <a:pt x="13" y="46"/>
                      <a:pt x="13" y="46"/>
                    </a:cubicBezTo>
                    <a:cubicBezTo>
                      <a:pt x="13" y="46"/>
                      <a:pt x="13" y="46"/>
                      <a:pt x="13" y="46"/>
                    </a:cubicBezTo>
                    <a:cubicBezTo>
                      <a:pt x="12" y="46"/>
                      <a:pt x="12" y="45"/>
                      <a:pt x="12" y="4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3" name="Freeform 316"/>
              <p:cNvSpPr>
                <a:spLocks/>
              </p:cNvSpPr>
              <p:nvPr/>
            </p:nvSpPr>
            <p:spPr bwMode="auto">
              <a:xfrm>
                <a:off x="5055" y="2430"/>
                <a:ext cx="17" cy="90"/>
              </a:xfrm>
              <a:custGeom>
                <a:avLst/>
                <a:gdLst>
                  <a:gd name="T0" fmla="*/ 1 w 7"/>
                  <a:gd name="T1" fmla="*/ 38 h 38"/>
                  <a:gd name="T2" fmla="*/ 1 w 7"/>
                  <a:gd name="T3" fmla="*/ 36 h 38"/>
                  <a:gd name="T4" fmla="*/ 1 w 7"/>
                  <a:gd name="T5" fmla="*/ 36 h 38"/>
                  <a:gd name="T6" fmla="*/ 2 w 7"/>
                  <a:gd name="T7" fmla="*/ 32 h 38"/>
                  <a:gd name="T8" fmla="*/ 2 w 7"/>
                  <a:gd name="T9" fmla="*/ 32 h 38"/>
                  <a:gd name="T10" fmla="*/ 4 w 7"/>
                  <a:gd name="T11" fmla="*/ 20 h 38"/>
                  <a:gd name="T12" fmla="*/ 4 w 7"/>
                  <a:gd name="T13" fmla="*/ 20 h 38"/>
                  <a:gd name="T14" fmla="*/ 1 w 7"/>
                  <a:gd name="T15" fmla="*/ 2 h 38"/>
                  <a:gd name="T16" fmla="*/ 1 w 7"/>
                  <a:gd name="T17" fmla="*/ 2 h 38"/>
                  <a:gd name="T18" fmla="*/ 2 w 7"/>
                  <a:gd name="T19" fmla="*/ 0 h 38"/>
                  <a:gd name="T20" fmla="*/ 2 w 7"/>
                  <a:gd name="T21" fmla="*/ 0 h 38"/>
                  <a:gd name="T22" fmla="*/ 4 w 7"/>
                  <a:gd name="T23" fmla="*/ 1 h 38"/>
                  <a:gd name="T24" fmla="*/ 4 w 7"/>
                  <a:gd name="T25" fmla="*/ 1 h 38"/>
                  <a:gd name="T26" fmla="*/ 7 w 7"/>
                  <a:gd name="T27" fmla="*/ 20 h 38"/>
                  <a:gd name="T28" fmla="*/ 7 w 7"/>
                  <a:gd name="T29" fmla="*/ 20 h 38"/>
                  <a:gd name="T30" fmla="*/ 3 w 7"/>
                  <a:gd name="T31" fmla="*/ 38 h 38"/>
                  <a:gd name="T32" fmla="*/ 3 w 7"/>
                  <a:gd name="T33" fmla="*/ 38 h 38"/>
                  <a:gd name="T34" fmla="*/ 3 w 7"/>
                  <a:gd name="T35" fmla="*/ 38 h 38"/>
                  <a:gd name="T36" fmla="*/ 2 w 7"/>
                  <a:gd name="T37" fmla="*/ 38 h 38"/>
                  <a:gd name="T38" fmla="*/ 2 w 7"/>
                  <a:gd name="T39" fmla="*/ 38 h 38"/>
                  <a:gd name="T40" fmla="*/ 1 w 7"/>
                  <a:gd name="T4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" h="38">
                    <a:moveTo>
                      <a:pt x="1" y="38"/>
                    </a:moveTo>
                    <a:cubicBezTo>
                      <a:pt x="0" y="37"/>
                      <a:pt x="0" y="37"/>
                      <a:pt x="1" y="36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0" y="36"/>
                      <a:pt x="1" y="35"/>
                      <a:pt x="2" y="32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0"/>
                      <a:pt x="4" y="26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6"/>
                      <a:pt x="3" y="9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4" y="0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6" y="9"/>
                      <a:pt x="7" y="15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32"/>
                      <a:pt x="3" y="37"/>
                      <a:pt x="3" y="38"/>
                    </a:cubicBezTo>
                    <a:cubicBezTo>
                      <a:pt x="3" y="38"/>
                      <a:pt x="3" y="38"/>
                      <a:pt x="3" y="38"/>
                    </a:cubicBezTo>
                    <a:cubicBezTo>
                      <a:pt x="3" y="38"/>
                      <a:pt x="3" y="38"/>
                      <a:pt x="3" y="38"/>
                    </a:cubicBezTo>
                    <a:cubicBezTo>
                      <a:pt x="3" y="38"/>
                      <a:pt x="2" y="38"/>
                      <a:pt x="2" y="38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1" y="38"/>
                      <a:pt x="1" y="38"/>
                      <a:pt x="1" y="3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4" name="Freeform 317"/>
              <p:cNvSpPr>
                <a:spLocks/>
              </p:cNvSpPr>
              <p:nvPr/>
            </p:nvSpPr>
            <p:spPr bwMode="auto">
              <a:xfrm>
                <a:off x="4821" y="2409"/>
                <a:ext cx="24" cy="104"/>
              </a:xfrm>
              <a:custGeom>
                <a:avLst/>
                <a:gdLst>
                  <a:gd name="T0" fmla="*/ 0 w 10"/>
                  <a:gd name="T1" fmla="*/ 43 h 44"/>
                  <a:gd name="T2" fmla="*/ 0 w 10"/>
                  <a:gd name="T3" fmla="*/ 41 h 44"/>
                  <a:gd name="T4" fmla="*/ 0 w 10"/>
                  <a:gd name="T5" fmla="*/ 41 h 44"/>
                  <a:gd name="T6" fmla="*/ 1 w 10"/>
                  <a:gd name="T7" fmla="*/ 40 h 44"/>
                  <a:gd name="T8" fmla="*/ 1 w 10"/>
                  <a:gd name="T9" fmla="*/ 40 h 44"/>
                  <a:gd name="T10" fmla="*/ 4 w 10"/>
                  <a:gd name="T11" fmla="*/ 36 h 44"/>
                  <a:gd name="T12" fmla="*/ 4 w 10"/>
                  <a:gd name="T13" fmla="*/ 36 h 44"/>
                  <a:gd name="T14" fmla="*/ 7 w 10"/>
                  <a:gd name="T15" fmla="*/ 19 h 44"/>
                  <a:gd name="T16" fmla="*/ 7 w 10"/>
                  <a:gd name="T17" fmla="*/ 19 h 44"/>
                  <a:gd name="T18" fmla="*/ 5 w 10"/>
                  <a:gd name="T19" fmla="*/ 2 h 44"/>
                  <a:gd name="T20" fmla="*/ 5 w 10"/>
                  <a:gd name="T21" fmla="*/ 2 h 44"/>
                  <a:gd name="T22" fmla="*/ 6 w 10"/>
                  <a:gd name="T23" fmla="*/ 0 h 44"/>
                  <a:gd name="T24" fmla="*/ 6 w 10"/>
                  <a:gd name="T25" fmla="*/ 0 h 44"/>
                  <a:gd name="T26" fmla="*/ 8 w 10"/>
                  <a:gd name="T27" fmla="*/ 1 h 44"/>
                  <a:gd name="T28" fmla="*/ 8 w 10"/>
                  <a:gd name="T29" fmla="*/ 1 h 44"/>
                  <a:gd name="T30" fmla="*/ 10 w 10"/>
                  <a:gd name="T31" fmla="*/ 19 h 44"/>
                  <a:gd name="T32" fmla="*/ 10 w 10"/>
                  <a:gd name="T33" fmla="*/ 19 h 44"/>
                  <a:gd name="T34" fmla="*/ 2 w 10"/>
                  <a:gd name="T35" fmla="*/ 43 h 44"/>
                  <a:gd name="T36" fmla="*/ 2 w 10"/>
                  <a:gd name="T37" fmla="*/ 43 h 44"/>
                  <a:gd name="T38" fmla="*/ 2 w 10"/>
                  <a:gd name="T39" fmla="*/ 43 h 44"/>
                  <a:gd name="T40" fmla="*/ 1 w 10"/>
                  <a:gd name="T41" fmla="*/ 44 h 44"/>
                  <a:gd name="T42" fmla="*/ 1 w 10"/>
                  <a:gd name="T43" fmla="*/ 44 h 44"/>
                  <a:gd name="T44" fmla="*/ 0 w 10"/>
                  <a:gd name="T45" fmla="*/ 4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" h="44">
                    <a:moveTo>
                      <a:pt x="0" y="43"/>
                    </a:moveTo>
                    <a:cubicBezTo>
                      <a:pt x="0" y="42"/>
                      <a:pt x="0" y="41"/>
                      <a:pt x="0" y="41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41"/>
                      <a:pt x="1" y="41"/>
                      <a:pt x="1" y="40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2" y="39"/>
                      <a:pt x="3" y="38"/>
                      <a:pt x="4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5" y="33"/>
                      <a:pt x="7" y="28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5"/>
                      <a:pt x="7" y="9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5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7" y="0"/>
                      <a:pt x="8" y="0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9" y="8"/>
                      <a:pt x="10" y="14"/>
                      <a:pt x="10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37"/>
                      <a:pt x="3" y="43"/>
                      <a:pt x="2" y="43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2" y="43"/>
                      <a:pt x="2" y="44"/>
                      <a:pt x="1" y="44"/>
                    </a:cubicBezTo>
                    <a:cubicBezTo>
                      <a:pt x="1" y="44"/>
                      <a:pt x="1" y="44"/>
                      <a:pt x="1" y="44"/>
                    </a:cubicBezTo>
                    <a:cubicBezTo>
                      <a:pt x="1" y="44"/>
                      <a:pt x="1" y="43"/>
                      <a:pt x="0" y="4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5" name="Freeform 318"/>
              <p:cNvSpPr>
                <a:spLocks/>
              </p:cNvSpPr>
              <p:nvPr/>
            </p:nvSpPr>
            <p:spPr bwMode="auto">
              <a:xfrm>
                <a:off x="5001" y="2444"/>
                <a:ext cx="151" cy="128"/>
              </a:xfrm>
              <a:custGeom>
                <a:avLst/>
                <a:gdLst>
                  <a:gd name="T0" fmla="*/ 64 w 64"/>
                  <a:gd name="T1" fmla="*/ 37 h 54"/>
                  <a:gd name="T2" fmla="*/ 12 w 64"/>
                  <a:gd name="T3" fmla="*/ 3 h 54"/>
                  <a:gd name="T4" fmla="*/ 1 w 64"/>
                  <a:gd name="T5" fmla="*/ 6 h 54"/>
                  <a:gd name="T6" fmla="*/ 3 w 64"/>
                  <a:gd name="T7" fmla="*/ 15 h 54"/>
                  <a:gd name="T8" fmla="*/ 64 w 64"/>
                  <a:gd name="T9" fmla="*/ 54 h 54"/>
                  <a:gd name="T10" fmla="*/ 64 w 64"/>
                  <a:gd name="T11" fmla="*/ 37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4" h="54">
                    <a:moveTo>
                      <a:pt x="64" y="37"/>
                    </a:moveTo>
                    <a:cubicBezTo>
                      <a:pt x="32" y="24"/>
                      <a:pt x="12" y="3"/>
                      <a:pt x="12" y="3"/>
                    </a:cubicBezTo>
                    <a:cubicBezTo>
                      <a:pt x="5" y="0"/>
                      <a:pt x="1" y="6"/>
                      <a:pt x="1" y="6"/>
                    </a:cubicBezTo>
                    <a:cubicBezTo>
                      <a:pt x="0" y="11"/>
                      <a:pt x="3" y="15"/>
                      <a:pt x="3" y="15"/>
                    </a:cubicBezTo>
                    <a:cubicBezTo>
                      <a:pt x="21" y="35"/>
                      <a:pt x="43" y="46"/>
                      <a:pt x="64" y="54"/>
                    </a:cubicBezTo>
                    <a:lnTo>
                      <a:pt x="64" y="3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6" name="Freeform 319"/>
              <p:cNvSpPr>
                <a:spLocks noEditPoints="1"/>
              </p:cNvSpPr>
              <p:nvPr/>
            </p:nvSpPr>
            <p:spPr bwMode="auto">
              <a:xfrm>
                <a:off x="4998" y="2447"/>
                <a:ext cx="156" cy="127"/>
              </a:xfrm>
              <a:custGeom>
                <a:avLst/>
                <a:gdLst>
                  <a:gd name="T0" fmla="*/ 64 w 66"/>
                  <a:gd name="T1" fmla="*/ 54 h 54"/>
                  <a:gd name="T2" fmla="*/ 3 w 66"/>
                  <a:gd name="T3" fmla="*/ 15 h 54"/>
                  <a:gd name="T4" fmla="*/ 3 w 66"/>
                  <a:gd name="T5" fmla="*/ 15 h 54"/>
                  <a:gd name="T6" fmla="*/ 0 w 66"/>
                  <a:gd name="T7" fmla="*/ 8 h 54"/>
                  <a:gd name="T8" fmla="*/ 0 w 66"/>
                  <a:gd name="T9" fmla="*/ 8 h 54"/>
                  <a:gd name="T10" fmla="*/ 1 w 66"/>
                  <a:gd name="T11" fmla="*/ 5 h 54"/>
                  <a:gd name="T12" fmla="*/ 1 w 66"/>
                  <a:gd name="T13" fmla="*/ 5 h 54"/>
                  <a:gd name="T14" fmla="*/ 9 w 66"/>
                  <a:gd name="T15" fmla="*/ 0 h 54"/>
                  <a:gd name="T16" fmla="*/ 9 w 66"/>
                  <a:gd name="T17" fmla="*/ 0 h 54"/>
                  <a:gd name="T18" fmla="*/ 14 w 66"/>
                  <a:gd name="T19" fmla="*/ 1 h 54"/>
                  <a:gd name="T20" fmla="*/ 14 w 66"/>
                  <a:gd name="T21" fmla="*/ 1 h 54"/>
                  <a:gd name="T22" fmla="*/ 14 w 66"/>
                  <a:gd name="T23" fmla="*/ 1 h 54"/>
                  <a:gd name="T24" fmla="*/ 65 w 66"/>
                  <a:gd name="T25" fmla="*/ 35 h 54"/>
                  <a:gd name="T26" fmla="*/ 65 w 66"/>
                  <a:gd name="T27" fmla="*/ 35 h 54"/>
                  <a:gd name="T28" fmla="*/ 65 w 66"/>
                  <a:gd name="T29" fmla="*/ 36 h 54"/>
                  <a:gd name="T30" fmla="*/ 65 w 66"/>
                  <a:gd name="T31" fmla="*/ 35 h 54"/>
                  <a:gd name="T32" fmla="*/ 66 w 66"/>
                  <a:gd name="T33" fmla="*/ 36 h 54"/>
                  <a:gd name="T34" fmla="*/ 66 w 66"/>
                  <a:gd name="T35" fmla="*/ 36 h 54"/>
                  <a:gd name="T36" fmla="*/ 66 w 66"/>
                  <a:gd name="T37" fmla="*/ 53 h 54"/>
                  <a:gd name="T38" fmla="*/ 65 w 66"/>
                  <a:gd name="T39" fmla="*/ 54 h 54"/>
                  <a:gd name="T40" fmla="*/ 65 w 66"/>
                  <a:gd name="T41" fmla="*/ 54 h 54"/>
                  <a:gd name="T42" fmla="*/ 65 w 66"/>
                  <a:gd name="T43" fmla="*/ 54 h 54"/>
                  <a:gd name="T44" fmla="*/ 65 w 66"/>
                  <a:gd name="T45" fmla="*/ 54 h 54"/>
                  <a:gd name="T46" fmla="*/ 64 w 66"/>
                  <a:gd name="T47" fmla="*/ 54 h 54"/>
                  <a:gd name="T48" fmla="*/ 63 w 66"/>
                  <a:gd name="T49" fmla="*/ 51 h 54"/>
                  <a:gd name="T50" fmla="*/ 63 w 66"/>
                  <a:gd name="T51" fmla="*/ 37 h 54"/>
                  <a:gd name="T52" fmla="*/ 12 w 66"/>
                  <a:gd name="T53" fmla="*/ 3 h 54"/>
                  <a:gd name="T54" fmla="*/ 12 w 66"/>
                  <a:gd name="T55" fmla="*/ 3 h 54"/>
                  <a:gd name="T56" fmla="*/ 9 w 66"/>
                  <a:gd name="T57" fmla="*/ 3 h 54"/>
                  <a:gd name="T58" fmla="*/ 9 w 66"/>
                  <a:gd name="T59" fmla="*/ 3 h 54"/>
                  <a:gd name="T60" fmla="*/ 5 w 66"/>
                  <a:gd name="T61" fmla="*/ 4 h 54"/>
                  <a:gd name="T62" fmla="*/ 5 w 66"/>
                  <a:gd name="T63" fmla="*/ 4 h 54"/>
                  <a:gd name="T64" fmla="*/ 4 w 66"/>
                  <a:gd name="T65" fmla="*/ 6 h 54"/>
                  <a:gd name="T66" fmla="*/ 4 w 66"/>
                  <a:gd name="T67" fmla="*/ 6 h 54"/>
                  <a:gd name="T68" fmla="*/ 3 w 66"/>
                  <a:gd name="T69" fmla="*/ 8 h 54"/>
                  <a:gd name="T70" fmla="*/ 3 w 66"/>
                  <a:gd name="T71" fmla="*/ 8 h 54"/>
                  <a:gd name="T72" fmla="*/ 6 w 66"/>
                  <a:gd name="T73" fmla="*/ 13 h 54"/>
                  <a:gd name="T74" fmla="*/ 6 w 66"/>
                  <a:gd name="T75" fmla="*/ 13 h 54"/>
                  <a:gd name="T76" fmla="*/ 63 w 66"/>
                  <a:gd name="T77" fmla="*/ 5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6" h="54">
                    <a:moveTo>
                      <a:pt x="64" y="54"/>
                    </a:moveTo>
                    <a:cubicBezTo>
                      <a:pt x="44" y="47"/>
                      <a:pt x="21" y="35"/>
                      <a:pt x="3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3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7"/>
                      <a:pt x="1" y="6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4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1" y="0"/>
                      <a:pt x="12" y="0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1"/>
                      <a:pt x="34" y="21"/>
                      <a:pt x="65" y="35"/>
                    </a:cubicBezTo>
                    <a:cubicBezTo>
                      <a:pt x="65" y="35"/>
                      <a:pt x="65" y="35"/>
                      <a:pt x="65" y="35"/>
                    </a:cubicBezTo>
                    <a:cubicBezTo>
                      <a:pt x="65" y="36"/>
                      <a:pt x="65" y="36"/>
                      <a:pt x="65" y="36"/>
                    </a:cubicBezTo>
                    <a:cubicBezTo>
                      <a:pt x="65" y="35"/>
                      <a:pt x="65" y="35"/>
                      <a:pt x="65" y="35"/>
                    </a:cubicBezTo>
                    <a:cubicBezTo>
                      <a:pt x="66" y="35"/>
                      <a:pt x="66" y="36"/>
                      <a:pt x="66" y="36"/>
                    </a:cubicBezTo>
                    <a:cubicBezTo>
                      <a:pt x="66" y="36"/>
                      <a:pt x="66" y="36"/>
                      <a:pt x="66" y="36"/>
                    </a:cubicBezTo>
                    <a:cubicBezTo>
                      <a:pt x="66" y="53"/>
                      <a:pt x="66" y="53"/>
                      <a:pt x="66" y="53"/>
                    </a:cubicBezTo>
                    <a:cubicBezTo>
                      <a:pt x="66" y="53"/>
                      <a:pt x="66" y="54"/>
                      <a:pt x="65" y="54"/>
                    </a:cubicBezTo>
                    <a:cubicBezTo>
                      <a:pt x="65" y="54"/>
                      <a:pt x="65" y="54"/>
                      <a:pt x="65" y="54"/>
                    </a:cubicBezTo>
                    <a:cubicBezTo>
                      <a:pt x="65" y="54"/>
                      <a:pt x="65" y="54"/>
                      <a:pt x="65" y="54"/>
                    </a:cubicBezTo>
                    <a:cubicBezTo>
                      <a:pt x="65" y="54"/>
                      <a:pt x="65" y="54"/>
                      <a:pt x="65" y="54"/>
                    </a:cubicBezTo>
                    <a:cubicBezTo>
                      <a:pt x="64" y="54"/>
                      <a:pt x="64" y="54"/>
                      <a:pt x="64" y="54"/>
                    </a:cubicBezTo>
                    <a:close/>
                    <a:moveTo>
                      <a:pt x="63" y="51"/>
                    </a:moveTo>
                    <a:cubicBezTo>
                      <a:pt x="63" y="37"/>
                      <a:pt x="63" y="37"/>
                      <a:pt x="63" y="37"/>
                    </a:cubicBezTo>
                    <a:cubicBezTo>
                      <a:pt x="34" y="24"/>
                      <a:pt x="14" y="5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1" y="3"/>
                      <a:pt x="10" y="3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8" y="3"/>
                      <a:pt x="6" y="3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5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7"/>
                      <a:pt x="3" y="7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10"/>
                      <a:pt x="6" y="13"/>
                      <a:pt x="6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23" y="32"/>
                      <a:pt x="43" y="43"/>
                      <a:pt x="63" y="51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7" name="Freeform 320"/>
              <p:cNvSpPr>
                <a:spLocks/>
              </p:cNvSpPr>
              <p:nvPr/>
            </p:nvSpPr>
            <p:spPr bwMode="auto">
              <a:xfrm>
                <a:off x="4757" y="2442"/>
                <a:ext cx="175" cy="140"/>
              </a:xfrm>
              <a:custGeom>
                <a:avLst/>
                <a:gdLst>
                  <a:gd name="T0" fmla="*/ 73 w 74"/>
                  <a:gd name="T1" fmla="*/ 6 h 59"/>
                  <a:gd name="T2" fmla="*/ 62 w 74"/>
                  <a:gd name="T3" fmla="*/ 3 h 59"/>
                  <a:gd name="T4" fmla="*/ 0 w 74"/>
                  <a:gd name="T5" fmla="*/ 43 h 59"/>
                  <a:gd name="T6" fmla="*/ 0 w 74"/>
                  <a:gd name="T7" fmla="*/ 59 h 59"/>
                  <a:gd name="T8" fmla="*/ 71 w 74"/>
                  <a:gd name="T9" fmla="*/ 15 h 59"/>
                  <a:gd name="T10" fmla="*/ 73 w 74"/>
                  <a:gd name="T11" fmla="*/ 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59">
                    <a:moveTo>
                      <a:pt x="73" y="6"/>
                    </a:moveTo>
                    <a:cubicBezTo>
                      <a:pt x="73" y="6"/>
                      <a:pt x="69" y="0"/>
                      <a:pt x="62" y="3"/>
                    </a:cubicBezTo>
                    <a:cubicBezTo>
                      <a:pt x="62" y="3"/>
                      <a:pt x="37" y="29"/>
                      <a:pt x="0" y="43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23" y="51"/>
                      <a:pt x="50" y="38"/>
                      <a:pt x="71" y="15"/>
                    </a:cubicBezTo>
                    <a:cubicBezTo>
                      <a:pt x="71" y="15"/>
                      <a:pt x="74" y="10"/>
                      <a:pt x="73" y="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8" name="Freeform 321"/>
              <p:cNvSpPr>
                <a:spLocks noEditPoints="1"/>
              </p:cNvSpPr>
              <p:nvPr/>
            </p:nvSpPr>
            <p:spPr bwMode="auto">
              <a:xfrm>
                <a:off x="4752" y="2442"/>
                <a:ext cx="182" cy="142"/>
              </a:xfrm>
              <a:custGeom>
                <a:avLst/>
                <a:gdLst>
                  <a:gd name="T0" fmla="*/ 1 w 77"/>
                  <a:gd name="T1" fmla="*/ 60 h 60"/>
                  <a:gd name="T2" fmla="*/ 0 w 77"/>
                  <a:gd name="T3" fmla="*/ 59 h 60"/>
                  <a:gd name="T4" fmla="*/ 0 w 77"/>
                  <a:gd name="T5" fmla="*/ 59 h 60"/>
                  <a:gd name="T6" fmla="*/ 0 w 77"/>
                  <a:gd name="T7" fmla="*/ 43 h 60"/>
                  <a:gd name="T8" fmla="*/ 1 w 77"/>
                  <a:gd name="T9" fmla="*/ 41 h 60"/>
                  <a:gd name="T10" fmla="*/ 1 w 77"/>
                  <a:gd name="T11" fmla="*/ 41 h 60"/>
                  <a:gd name="T12" fmla="*/ 46 w 77"/>
                  <a:gd name="T13" fmla="*/ 17 h 60"/>
                  <a:gd name="T14" fmla="*/ 46 w 77"/>
                  <a:gd name="T15" fmla="*/ 17 h 60"/>
                  <a:gd name="T16" fmla="*/ 63 w 77"/>
                  <a:gd name="T17" fmla="*/ 2 h 60"/>
                  <a:gd name="T18" fmla="*/ 63 w 77"/>
                  <a:gd name="T19" fmla="*/ 2 h 60"/>
                  <a:gd name="T20" fmla="*/ 63 w 77"/>
                  <a:gd name="T21" fmla="*/ 2 h 60"/>
                  <a:gd name="T22" fmla="*/ 68 w 77"/>
                  <a:gd name="T23" fmla="*/ 0 h 60"/>
                  <a:gd name="T24" fmla="*/ 68 w 77"/>
                  <a:gd name="T25" fmla="*/ 0 h 60"/>
                  <a:gd name="T26" fmla="*/ 76 w 77"/>
                  <a:gd name="T27" fmla="*/ 6 h 60"/>
                  <a:gd name="T28" fmla="*/ 76 w 77"/>
                  <a:gd name="T29" fmla="*/ 6 h 60"/>
                  <a:gd name="T30" fmla="*/ 75 w 77"/>
                  <a:gd name="T31" fmla="*/ 6 h 60"/>
                  <a:gd name="T32" fmla="*/ 76 w 77"/>
                  <a:gd name="T33" fmla="*/ 6 h 60"/>
                  <a:gd name="T34" fmla="*/ 77 w 77"/>
                  <a:gd name="T35" fmla="*/ 9 h 60"/>
                  <a:gd name="T36" fmla="*/ 77 w 77"/>
                  <a:gd name="T37" fmla="*/ 9 h 60"/>
                  <a:gd name="T38" fmla="*/ 74 w 77"/>
                  <a:gd name="T39" fmla="*/ 16 h 60"/>
                  <a:gd name="T40" fmla="*/ 74 w 77"/>
                  <a:gd name="T41" fmla="*/ 16 h 60"/>
                  <a:gd name="T42" fmla="*/ 2 w 77"/>
                  <a:gd name="T43" fmla="*/ 60 h 60"/>
                  <a:gd name="T44" fmla="*/ 2 w 77"/>
                  <a:gd name="T45" fmla="*/ 60 h 60"/>
                  <a:gd name="T46" fmla="*/ 2 w 77"/>
                  <a:gd name="T47" fmla="*/ 60 h 60"/>
                  <a:gd name="T48" fmla="*/ 2 w 77"/>
                  <a:gd name="T49" fmla="*/ 60 h 60"/>
                  <a:gd name="T50" fmla="*/ 1 w 77"/>
                  <a:gd name="T51" fmla="*/ 60 h 60"/>
                  <a:gd name="T52" fmla="*/ 3 w 77"/>
                  <a:gd name="T53" fmla="*/ 57 h 60"/>
                  <a:gd name="T54" fmla="*/ 71 w 77"/>
                  <a:gd name="T55" fmla="*/ 14 h 60"/>
                  <a:gd name="T56" fmla="*/ 71 w 77"/>
                  <a:gd name="T57" fmla="*/ 14 h 60"/>
                  <a:gd name="T58" fmla="*/ 74 w 77"/>
                  <a:gd name="T59" fmla="*/ 9 h 60"/>
                  <a:gd name="T60" fmla="*/ 74 w 77"/>
                  <a:gd name="T61" fmla="*/ 9 h 60"/>
                  <a:gd name="T62" fmla="*/ 73 w 77"/>
                  <a:gd name="T63" fmla="*/ 7 h 60"/>
                  <a:gd name="T64" fmla="*/ 73 w 77"/>
                  <a:gd name="T65" fmla="*/ 7 h 60"/>
                  <a:gd name="T66" fmla="*/ 72 w 77"/>
                  <a:gd name="T67" fmla="*/ 5 h 60"/>
                  <a:gd name="T68" fmla="*/ 72 w 77"/>
                  <a:gd name="T69" fmla="*/ 5 h 60"/>
                  <a:gd name="T70" fmla="*/ 68 w 77"/>
                  <a:gd name="T71" fmla="*/ 3 h 60"/>
                  <a:gd name="T72" fmla="*/ 68 w 77"/>
                  <a:gd name="T73" fmla="*/ 3 h 60"/>
                  <a:gd name="T74" fmla="*/ 65 w 77"/>
                  <a:gd name="T75" fmla="*/ 4 h 60"/>
                  <a:gd name="T76" fmla="*/ 65 w 77"/>
                  <a:gd name="T77" fmla="*/ 4 h 60"/>
                  <a:gd name="T78" fmla="*/ 3 w 77"/>
                  <a:gd name="T79" fmla="*/ 44 h 60"/>
                  <a:gd name="T80" fmla="*/ 3 w 77"/>
                  <a:gd name="T81" fmla="*/ 44 h 60"/>
                  <a:gd name="T82" fmla="*/ 3 w 77"/>
                  <a:gd name="T83" fmla="*/ 57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77" h="60">
                    <a:moveTo>
                      <a:pt x="1" y="60"/>
                    </a:moveTo>
                    <a:cubicBezTo>
                      <a:pt x="0" y="60"/>
                      <a:pt x="0" y="59"/>
                      <a:pt x="0" y="59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1" y="42"/>
                      <a:pt x="1" y="41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20" y="35"/>
                      <a:pt x="35" y="25"/>
                      <a:pt x="46" y="17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57" y="8"/>
                      <a:pt x="63" y="2"/>
                      <a:pt x="63" y="2"/>
                    </a:cubicBezTo>
                    <a:cubicBezTo>
                      <a:pt x="63" y="2"/>
                      <a:pt x="63" y="2"/>
                      <a:pt x="63" y="2"/>
                    </a:cubicBezTo>
                    <a:cubicBezTo>
                      <a:pt x="63" y="2"/>
                      <a:pt x="63" y="2"/>
                      <a:pt x="63" y="2"/>
                    </a:cubicBezTo>
                    <a:cubicBezTo>
                      <a:pt x="65" y="1"/>
                      <a:pt x="66" y="0"/>
                      <a:pt x="68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73" y="1"/>
                      <a:pt x="76" y="5"/>
                      <a:pt x="76" y="6"/>
                    </a:cubicBezTo>
                    <a:cubicBezTo>
                      <a:pt x="76" y="6"/>
                      <a:pt x="76" y="6"/>
                      <a:pt x="76" y="6"/>
                    </a:cubicBezTo>
                    <a:cubicBezTo>
                      <a:pt x="75" y="6"/>
                      <a:pt x="75" y="6"/>
                      <a:pt x="75" y="6"/>
                    </a:cubicBezTo>
                    <a:cubicBezTo>
                      <a:pt x="76" y="6"/>
                      <a:pt x="76" y="6"/>
                      <a:pt x="76" y="6"/>
                    </a:cubicBezTo>
                    <a:cubicBezTo>
                      <a:pt x="76" y="7"/>
                      <a:pt x="77" y="8"/>
                      <a:pt x="77" y="9"/>
                    </a:cubicBezTo>
                    <a:cubicBezTo>
                      <a:pt x="77" y="9"/>
                      <a:pt x="77" y="9"/>
                      <a:pt x="77" y="9"/>
                    </a:cubicBezTo>
                    <a:cubicBezTo>
                      <a:pt x="77" y="13"/>
                      <a:pt x="74" y="16"/>
                      <a:pt x="74" y="16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53" y="40"/>
                      <a:pt x="25" y="53"/>
                      <a:pt x="2" y="60"/>
                    </a:cubicBezTo>
                    <a:cubicBezTo>
                      <a:pt x="2" y="60"/>
                      <a:pt x="2" y="60"/>
                      <a:pt x="2" y="60"/>
                    </a:cubicBezTo>
                    <a:cubicBezTo>
                      <a:pt x="2" y="60"/>
                      <a:pt x="2" y="60"/>
                      <a:pt x="2" y="60"/>
                    </a:cubicBezTo>
                    <a:cubicBezTo>
                      <a:pt x="2" y="60"/>
                      <a:pt x="2" y="60"/>
                      <a:pt x="2" y="60"/>
                    </a:cubicBezTo>
                    <a:cubicBezTo>
                      <a:pt x="1" y="60"/>
                      <a:pt x="1" y="60"/>
                      <a:pt x="1" y="60"/>
                    </a:cubicBezTo>
                    <a:close/>
                    <a:moveTo>
                      <a:pt x="3" y="57"/>
                    </a:moveTo>
                    <a:cubicBezTo>
                      <a:pt x="26" y="49"/>
                      <a:pt x="52" y="36"/>
                      <a:pt x="71" y="14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71" y="14"/>
                      <a:pt x="74" y="11"/>
                      <a:pt x="74" y="9"/>
                    </a:cubicBezTo>
                    <a:cubicBezTo>
                      <a:pt x="74" y="9"/>
                      <a:pt x="74" y="9"/>
                      <a:pt x="74" y="9"/>
                    </a:cubicBezTo>
                    <a:cubicBezTo>
                      <a:pt x="74" y="8"/>
                      <a:pt x="73" y="7"/>
                      <a:pt x="73" y="7"/>
                    </a:cubicBezTo>
                    <a:cubicBezTo>
                      <a:pt x="73" y="7"/>
                      <a:pt x="73" y="7"/>
                      <a:pt x="73" y="7"/>
                    </a:cubicBezTo>
                    <a:cubicBezTo>
                      <a:pt x="73" y="7"/>
                      <a:pt x="73" y="6"/>
                      <a:pt x="72" y="5"/>
                    </a:cubicBezTo>
                    <a:cubicBezTo>
                      <a:pt x="72" y="5"/>
                      <a:pt x="72" y="5"/>
                      <a:pt x="72" y="5"/>
                    </a:cubicBezTo>
                    <a:cubicBezTo>
                      <a:pt x="71" y="4"/>
                      <a:pt x="69" y="3"/>
                      <a:pt x="68" y="3"/>
                    </a:cubicBezTo>
                    <a:cubicBezTo>
                      <a:pt x="68" y="3"/>
                      <a:pt x="68" y="3"/>
                      <a:pt x="68" y="3"/>
                    </a:cubicBezTo>
                    <a:cubicBezTo>
                      <a:pt x="67" y="3"/>
                      <a:pt x="66" y="4"/>
                      <a:pt x="65" y="4"/>
                    </a:cubicBezTo>
                    <a:cubicBezTo>
                      <a:pt x="65" y="4"/>
                      <a:pt x="65" y="4"/>
                      <a:pt x="65" y="4"/>
                    </a:cubicBezTo>
                    <a:cubicBezTo>
                      <a:pt x="62" y="7"/>
                      <a:pt x="39" y="31"/>
                      <a:pt x="3" y="44"/>
                    </a:cubicBezTo>
                    <a:cubicBezTo>
                      <a:pt x="3" y="44"/>
                      <a:pt x="3" y="44"/>
                      <a:pt x="3" y="44"/>
                    </a:cubicBezTo>
                    <a:cubicBezTo>
                      <a:pt x="3" y="57"/>
                      <a:pt x="3" y="57"/>
                      <a:pt x="3" y="57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9" name="Freeform 322"/>
              <p:cNvSpPr>
                <a:spLocks/>
              </p:cNvSpPr>
              <p:nvPr/>
            </p:nvSpPr>
            <p:spPr bwMode="auto">
              <a:xfrm>
                <a:off x="4899" y="2802"/>
                <a:ext cx="47" cy="187"/>
              </a:xfrm>
              <a:custGeom>
                <a:avLst/>
                <a:gdLst>
                  <a:gd name="T0" fmla="*/ 4 w 20"/>
                  <a:gd name="T1" fmla="*/ 0 h 79"/>
                  <a:gd name="T2" fmla="*/ 5 w 20"/>
                  <a:gd name="T3" fmla="*/ 79 h 79"/>
                  <a:gd name="T4" fmla="*/ 20 w 20"/>
                  <a:gd name="T5" fmla="*/ 79 h 79"/>
                  <a:gd name="T6" fmla="*/ 19 w 20"/>
                  <a:gd name="T7" fmla="*/ 3 h 79"/>
                  <a:gd name="T8" fmla="*/ 4 w 20"/>
                  <a:gd name="T9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79">
                    <a:moveTo>
                      <a:pt x="4" y="0"/>
                    </a:moveTo>
                    <a:cubicBezTo>
                      <a:pt x="4" y="0"/>
                      <a:pt x="0" y="42"/>
                      <a:pt x="5" y="79"/>
                    </a:cubicBezTo>
                    <a:cubicBezTo>
                      <a:pt x="20" y="79"/>
                      <a:pt x="20" y="79"/>
                      <a:pt x="20" y="79"/>
                    </a:cubicBezTo>
                    <a:cubicBezTo>
                      <a:pt x="20" y="79"/>
                      <a:pt x="13" y="40"/>
                      <a:pt x="19" y="3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DC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0" name="Freeform 323"/>
              <p:cNvSpPr>
                <a:spLocks noEditPoints="1"/>
              </p:cNvSpPr>
              <p:nvPr/>
            </p:nvSpPr>
            <p:spPr bwMode="auto">
              <a:xfrm>
                <a:off x="4901" y="2799"/>
                <a:ext cx="48" cy="192"/>
              </a:xfrm>
              <a:custGeom>
                <a:avLst/>
                <a:gdLst>
                  <a:gd name="T0" fmla="*/ 4 w 20"/>
                  <a:gd name="T1" fmla="*/ 81 h 81"/>
                  <a:gd name="T2" fmla="*/ 3 w 20"/>
                  <a:gd name="T3" fmla="*/ 80 h 81"/>
                  <a:gd name="T4" fmla="*/ 3 w 20"/>
                  <a:gd name="T5" fmla="*/ 80 h 81"/>
                  <a:gd name="T6" fmla="*/ 0 w 20"/>
                  <a:gd name="T7" fmla="*/ 40 h 81"/>
                  <a:gd name="T8" fmla="*/ 0 w 20"/>
                  <a:gd name="T9" fmla="*/ 40 h 81"/>
                  <a:gd name="T10" fmla="*/ 2 w 20"/>
                  <a:gd name="T11" fmla="*/ 1 h 81"/>
                  <a:gd name="T12" fmla="*/ 2 w 20"/>
                  <a:gd name="T13" fmla="*/ 1 h 81"/>
                  <a:gd name="T14" fmla="*/ 3 w 20"/>
                  <a:gd name="T15" fmla="*/ 0 h 81"/>
                  <a:gd name="T16" fmla="*/ 3 w 20"/>
                  <a:gd name="T17" fmla="*/ 0 h 81"/>
                  <a:gd name="T18" fmla="*/ 4 w 20"/>
                  <a:gd name="T19" fmla="*/ 0 h 81"/>
                  <a:gd name="T20" fmla="*/ 4 w 20"/>
                  <a:gd name="T21" fmla="*/ 0 h 81"/>
                  <a:gd name="T22" fmla="*/ 19 w 20"/>
                  <a:gd name="T23" fmla="*/ 2 h 81"/>
                  <a:gd name="T24" fmla="*/ 20 w 20"/>
                  <a:gd name="T25" fmla="*/ 4 h 81"/>
                  <a:gd name="T26" fmla="*/ 20 w 20"/>
                  <a:gd name="T27" fmla="*/ 4 h 81"/>
                  <a:gd name="T28" fmla="*/ 17 w 20"/>
                  <a:gd name="T29" fmla="*/ 39 h 81"/>
                  <a:gd name="T30" fmla="*/ 17 w 20"/>
                  <a:gd name="T31" fmla="*/ 39 h 81"/>
                  <a:gd name="T32" fmla="*/ 20 w 20"/>
                  <a:gd name="T33" fmla="*/ 79 h 81"/>
                  <a:gd name="T34" fmla="*/ 20 w 20"/>
                  <a:gd name="T35" fmla="*/ 79 h 81"/>
                  <a:gd name="T36" fmla="*/ 20 w 20"/>
                  <a:gd name="T37" fmla="*/ 81 h 81"/>
                  <a:gd name="T38" fmla="*/ 20 w 20"/>
                  <a:gd name="T39" fmla="*/ 81 h 81"/>
                  <a:gd name="T40" fmla="*/ 19 w 20"/>
                  <a:gd name="T41" fmla="*/ 81 h 81"/>
                  <a:gd name="T42" fmla="*/ 19 w 20"/>
                  <a:gd name="T43" fmla="*/ 81 h 81"/>
                  <a:gd name="T44" fmla="*/ 4 w 20"/>
                  <a:gd name="T45" fmla="*/ 81 h 81"/>
                  <a:gd name="T46" fmla="*/ 17 w 20"/>
                  <a:gd name="T47" fmla="*/ 78 h 81"/>
                  <a:gd name="T48" fmla="*/ 14 w 20"/>
                  <a:gd name="T49" fmla="*/ 39 h 81"/>
                  <a:gd name="T50" fmla="*/ 14 w 20"/>
                  <a:gd name="T51" fmla="*/ 39 h 81"/>
                  <a:gd name="T52" fmla="*/ 17 w 20"/>
                  <a:gd name="T53" fmla="*/ 5 h 81"/>
                  <a:gd name="T54" fmla="*/ 17 w 20"/>
                  <a:gd name="T55" fmla="*/ 5 h 81"/>
                  <a:gd name="T56" fmla="*/ 5 w 20"/>
                  <a:gd name="T57" fmla="*/ 3 h 81"/>
                  <a:gd name="T58" fmla="*/ 3 w 20"/>
                  <a:gd name="T59" fmla="*/ 40 h 81"/>
                  <a:gd name="T60" fmla="*/ 3 w 20"/>
                  <a:gd name="T61" fmla="*/ 40 h 81"/>
                  <a:gd name="T62" fmla="*/ 5 w 20"/>
                  <a:gd name="T63" fmla="*/ 78 h 81"/>
                  <a:gd name="T64" fmla="*/ 5 w 20"/>
                  <a:gd name="T65" fmla="*/ 78 h 81"/>
                  <a:gd name="T66" fmla="*/ 17 w 20"/>
                  <a:gd name="T67" fmla="*/ 78 h 81"/>
                  <a:gd name="T68" fmla="*/ 3 w 20"/>
                  <a:gd name="T69" fmla="*/ 3 h 81"/>
                  <a:gd name="T70" fmla="*/ 3 w 20"/>
                  <a:gd name="T71" fmla="*/ 1 h 81"/>
                  <a:gd name="T72" fmla="*/ 3 w 20"/>
                  <a:gd name="T73" fmla="*/ 3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" h="81">
                    <a:moveTo>
                      <a:pt x="4" y="81"/>
                    </a:moveTo>
                    <a:cubicBezTo>
                      <a:pt x="3" y="81"/>
                      <a:pt x="3" y="80"/>
                      <a:pt x="3" y="80"/>
                    </a:cubicBezTo>
                    <a:cubicBezTo>
                      <a:pt x="3" y="80"/>
                      <a:pt x="3" y="80"/>
                      <a:pt x="3" y="80"/>
                    </a:cubicBezTo>
                    <a:cubicBezTo>
                      <a:pt x="1" y="66"/>
                      <a:pt x="0" y="52"/>
                      <a:pt x="0" y="4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20" y="3"/>
                      <a:pt x="20" y="3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18" y="16"/>
                      <a:pt x="17" y="28"/>
                      <a:pt x="17" y="39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17" y="62"/>
                      <a:pt x="20" y="79"/>
                      <a:pt x="20" y="79"/>
                    </a:cubicBezTo>
                    <a:cubicBezTo>
                      <a:pt x="20" y="79"/>
                      <a:pt x="20" y="79"/>
                      <a:pt x="20" y="79"/>
                    </a:cubicBezTo>
                    <a:cubicBezTo>
                      <a:pt x="20" y="80"/>
                      <a:pt x="20" y="80"/>
                      <a:pt x="20" y="81"/>
                    </a:cubicBezTo>
                    <a:cubicBezTo>
                      <a:pt x="20" y="81"/>
                      <a:pt x="20" y="81"/>
                      <a:pt x="20" y="81"/>
                    </a:cubicBezTo>
                    <a:cubicBezTo>
                      <a:pt x="20" y="81"/>
                      <a:pt x="19" y="81"/>
                      <a:pt x="19" y="81"/>
                    </a:cubicBezTo>
                    <a:cubicBezTo>
                      <a:pt x="19" y="81"/>
                      <a:pt x="19" y="81"/>
                      <a:pt x="19" y="81"/>
                    </a:cubicBezTo>
                    <a:cubicBezTo>
                      <a:pt x="4" y="81"/>
                      <a:pt x="4" y="81"/>
                      <a:pt x="4" y="81"/>
                    </a:cubicBezTo>
                    <a:close/>
                    <a:moveTo>
                      <a:pt x="17" y="78"/>
                    </a:moveTo>
                    <a:cubicBezTo>
                      <a:pt x="16" y="73"/>
                      <a:pt x="14" y="58"/>
                      <a:pt x="14" y="39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4" y="28"/>
                      <a:pt x="15" y="17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8"/>
                      <a:pt x="3" y="22"/>
                      <a:pt x="3" y="40"/>
                    </a:cubicBezTo>
                    <a:cubicBezTo>
                      <a:pt x="3" y="40"/>
                      <a:pt x="3" y="40"/>
                      <a:pt x="3" y="40"/>
                    </a:cubicBezTo>
                    <a:cubicBezTo>
                      <a:pt x="3" y="52"/>
                      <a:pt x="4" y="65"/>
                      <a:pt x="5" y="78"/>
                    </a:cubicBezTo>
                    <a:cubicBezTo>
                      <a:pt x="5" y="78"/>
                      <a:pt x="5" y="78"/>
                      <a:pt x="5" y="78"/>
                    </a:cubicBezTo>
                    <a:cubicBezTo>
                      <a:pt x="17" y="78"/>
                      <a:pt x="17" y="78"/>
                      <a:pt x="17" y="78"/>
                    </a:cubicBezTo>
                    <a:close/>
                    <a:moveTo>
                      <a:pt x="3" y="3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3"/>
                      <a:pt x="3" y="3"/>
                      <a:pt x="3" y="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1" name="Freeform 324"/>
              <p:cNvSpPr>
                <a:spLocks/>
              </p:cNvSpPr>
              <p:nvPr/>
            </p:nvSpPr>
            <p:spPr bwMode="auto">
              <a:xfrm>
                <a:off x="4908" y="2956"/>
                <a:ext cx="38" cy="33"/>
              </a:xfrm>
              <a:custGeom>
                <a:avLst/>
                <a:gdLst>
                  <a:gd name="T0" fmla="*/ 3 w 38"/>
                  <a:gd name="T1" fmla="*/ 33 h 33"/>
                  <a:gd name="T2" fmla="*/ 0 w 38"/>
                  <a:gd name="T3" fmla="*/ 2 h 33"/>
                  <a:gd name="T4" fmla="*/ 36 w 38"/>
                  <a:gd name="T5" fmla="*/ 0 h 33"/>
                  <a:gd name="T6" fmla="*/ 38 w 38"/>
                  <a:gd name="T7" fmla="*/ 33 h 33"/>
                  <a:gd name="T8" fmla="*/ 3 w 38"/>
                  <a:gd name="T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3">
                    <a:moveTo>
                      <a:pt x="3" y="33"/>
                    </a:moveTo>
                    <a:lnTo>
                      <a:pt x="0" y="2"/>
                    </a:lnTo>
                    <a:lnTo>
                      <a:pt x="36" y="0"/>
                    </a:lnTo>
                    <a:lnTo>
                      <a:pt x="38" y="33"/>
                    </a:lnTo>
                    <a:lnTo>
                      <a:pt x="3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2" name="Freeform 325"/>
              <p:cNvSpPr>
                <a:spLocks noEditPoints="1"/>
              </p:cNvSpPr>
              <p:nvPr/>
            </p:nvSpPr>
            <p:spPr bwMode="auto">
              <a:xfrm>
                <a:off x="4904" y="2951"/>
                <a:ext cx="45" cy="43"/>
              </a:xfrm>
              <a:custGeom>
                <a:avLst/>
                <a:gdLst>
                  <a:gd name="T0" fmla="*/ 1 w 19"/>
                  <a:gd name="T1" fmla="*/ 17 h 18"/>
                  <a:gd name="T2" fmla="*/ 0 w 19"/>
                  <a:gd name="T3" fmla="*/ 3 h 18"/>
                  <a:gd name="T4" fmla="*/ 0 w 19"/>
                  <a:gd name="T5" fmla="*/ 2 h 18"/>
                  <a:gd name="T6" fmla="*/ 0 w 19"/>
                  <a:gd name="T7" fmla="*/ 2 h 18"/>
                  <a:gd name="T8" fmla="*/ 1 w 19"/>
                  <a:gd name="T9" fmla="*/ 1 h 18"/>
                  <a:gd name="T10" fmla="*/ 1 w 19"/>
                  <a:gd name="T11" fmla="*/ 1 h 18"/>
                  <a:gd name="T12" fmla="*/ 16 w 19"/>
                  <a:gd name="T13" fmla="*/ 0 h 18"/>
                  <a:gd name="T14" fmla="*/ 18 w 19"/>
                  <a:gd name="T15" fmla="*/ 2 h 18"/>
                  <a:gd name="T16" fmla="*/ 18 w 19"/>
                  <a:gd name="T17" fmla="*/ 2 h 18"/>
                  <a:gd name="T18" fmla="*/ 19 w 19"/>
                  <a:gd name="T19" fmla="*/ 15 h 18"/>
                  <a:gd name="T20" fmla="*/ 19 w 19"/>
                  <a:gd name="T21" fmla="*/ 17 h 18"/>
                  <a:gd name="T22" fmla="*/ 19 w 19"/>
                  <a:gd name="T23" fmla="*/ 17 h 18"/>
                  <a:gd name="T24" fmla="*/ 18 w 19"/>
                  <a:gd name="T25" fmla="*/ 17 h 18"/>
                  <a:gd name="T26" fmla="*/ 18 w 19"/>
                  <a:gd name="T27" fmla="*/ 17 h 18"/>
                  <a:gd name="T28" fmla="*/ 3 w 19"/>
                  <a:gd name="T29" fmla="*/ 18 h 18"/>
                  <a:gd name="T30" fmla="*/ 3 w 19"/>
                  <a:gd name="T31" fmla="*/ 18 h 18"/>
                  <a:gd name="T32" fmla="*/ 3 w 19"/>
                  <a:gd name="T33" fmla="*/ 18 h 18"/>
                  <a:gd name="T34" fmla="*/ 1 w 19"/>
                  <a:gd name="T35" fmla="*/ 17 h 18"/>
                  <a:gd name="T36" fmla="*/ 3 w 19"/>
                  <a:gd name="T37" fmla="*/ 16 h 18"/>
                  <a:gd name="T38" fmla="*/ 4 w 19"/>
                  <a:gd name="T39" fmla="*/ 16 h 18"/>
                  <a:gd name="T40" fmla="*/ 3 w 19"/>
                  <a:gd name="T41" fmla="*/ 16 h 18"/>
                  <a:gd name="T42" fmla="*/ 3 w 19"/>
                  <a:gd name="T43" fmla="*/ 4 h 18"/>
                  <a:gd name="T44" fmla="*/ 4 w 19"/>
                  <a:gd name="T45" fmla="*/ 15 h 18"/>
                  <a:gd name="T46" fmla="*/ 16 w 19"/>
                  <a:gd name="T47" fmla="*/ 14 h 18"/>
                  <a:gd name="T48" fmla="*/ 15 w 19"/>
                  <a:gd name="T49" fmla="*/ 4 h 18"/>
                  <a:gd name="T50" fmla="*/ 3 w 19"/>
                  <a:gd name="T51" fmla="*/ 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" h="18">
                    <a:moveTo>
                      <a:pt x="1" y="17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8" y="1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9" y="16"/>
                      <a:pt x="19" y="16"/>
                      <a:pt x="19" y="17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19" y="17"/>
                      <a:pt x="18" y="17"/>
                      <a:pt x="18" y="17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2" y="18"/>
                      <a:pt x="2" y="17"/>
                      <a:pt x="1" y="17"/>
                    </a:cubicBezTo>
                    <a:close/>
                    <a:moveTo>
                      <a:pt x="3" y="16"/>
                    </a:moveTo>
                    <a:cubicBezTo>
                      <a:pt x="4" y="16"/>
                      <a:pt x="4" y="16"/>
                      <a:pt x="4" y="16"/>
                    </a:cubicBezTo>
                    <a:cubicBezTo>
                      <a:pt x="3" y="16"/>
                      <a:pt x="3" y="16"/>
                      <a:pt x="3" y="16"/>
                    </a:cubicBezTo>
                    <a:close/>
                    <a:moveTo>
                      <a:pt x="3" y="4"/>
                    </a:moveTo>
                    <a:cubicBezTo>
                      <a:pt x="4" y="15"/>
                      <a:pt x="4" y="15"/>
                      <a:pt x="4" y="15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3" y="4"/>
                      <a:pt x="3" y="4"/>
                      <a:pt x="3" y="4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" name="Freeform 326"/>
              <p:cNvSpPr>
                <a:spLocks/>
              </p:cNvSpPr>
              <p:nvPr/>
            </p:nvSpPr>
            <p:spPr bwMode="auto">
              <a:xfrm>
                <a:off x="4852" y="2982"/>
                <a:ext cx="111" cy="50"/>
              </a:xfrm>
              <a:custGeom>
                <a:avLst/>
                <a:gdLst>
                  <a:gd name="T0" fmla="*/ 21 w 47"/>
                  <a:gd name="T1" fmla="*/ 2 h 21"/>
                  <a:gd name="T2" fmla="*/ 1 w 47"/>
                  <a:gd name="T3" fmla="*/ 12 h 21"/>
                  <a:gd name="T4" fmla="*/ 37 w 47"/>
                  <a:gd name="T5" fmla="*/ 17 h 21"/>
                  <a:gd name="T6" fmla="*/ 41 w 47"/>
                  <a:gd name="T7" fmla="*/ 0 h 21"/>
                  <a:gd name="T8" fmla="*/ 21 w 47"/>
                  <a:gd name="T9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21">
                    <a:moveTo>
                      <a:pt x="21" y="2"/>
                    </a:moveTo>
                    <a:cubicBezTo>
                      <a:pt x="21" y="2"/>
                      <a:pt x="1" y="3"/>
                      <a:pt x="1" y="12"/>
                    </a:cubicBezTo>
                    <a:cubicBezTo>
                      <a:pt x="0" y="21"/>
                      <a:pt x="30" y="20"/>
                      <a:pt x="37" y="17"/>
                    </a:cubicBezTo>
                    <a:cubicBezTo>
                      <a:pt x="47" y="12"/>
                      <a:pt x="41" y="0"/>
                      <a:pt x="41" y="0"/>
                    </a:cubicBezTo>
                    <a:lnTo>
                      <a:pt x="21" y="2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4" name="Freeform 327"/>
              <p:cNvSpPr>
                <a:spLocks/>
              </p:cNvSpPr>
              <p:nvPr/>
            </p:nvSpPr>
            <p:spPr bwMode="auto">
              <a:xfrm>
                <a:off x="4982" y="2802"/>
                <a:ext cx="47" cy="187"/>
              </a:xfrm>
              <a:custGeom>
                <a:avLst/>
                <a:gdLst>
                  <a:gd name="T0" fmla="*/ 15 w 20"/>
                  <a:gd name="T1" fmla="*/ 0 h 79"/>
                  <a:gd name="T2" fmla="*/ 15 w 20"/>
                  <a:gd name="T3" fmla="*/ 79 h 79"/>
                  <a:gd name="T4" fmla="*/ 0 w 20"/>
                  <a:gd name="T5" fmla="*/ 79 h 79"/>
                  <a:gd name="T6" fmla="*/ 0 w 20"/>
                  <a:gd name="T7" fmla="*/ 3 h 79"/>
                  <a:gd name="T8" fmla="*/ 15 w 20"/>
                  <a:gd name="T9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79">
                    <a:moveTo>
                      <a:pt x="15" y="0"/>
                    </a:moveTo>
                    <a:cubicBezTo>
                      <a:pt x="15" y="0"/>
                      <a:pt x="20" y="42"/>
                      <a:pt x="15" y="79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79"/>
                      <a:pt x="6" y="40"/>
                      <a:pt x="0" y="3"/>
                    </a:cubicBez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FFDC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5" name="Freeform 328"/>
              <p:cNvSpPr>
                <a:spLocks noEditPoints="1"/>
              </p:cNvSpPr>
              <p:nvPr/>
            </p:nvSpPr>
            <p:spPr bwMode="auto">
              <a:xfrm>
                <a:off x="4977" y="2799"/>
                <a:ext cx="50" cy="192"/>
              </a:xfrm>
              <a:custGeom>
                <a:avLst/>
                <a:gdLst>
                  <a:gd name="T0" fmla="*/ 1 w 21"/>
                  <a:gd name="T1" fmla="*/ 81 h 81"/>
                  <a:gd name="T2" fmla="*/ 1 w 21"/>
                  <a:gd name="T3" fmla="*/ 79 h 81"/>
                  <a:gd name="T4" fmla="*/ 1 w 21"/>
                  <a:gd name="T5" fmla="*/ 79 h 81"/>
                  <a:gd name="T6" fmla="*/ 3 w 21"/>
                  <a:gd name="T7" fmla="*/ 39 h 81"/>
                  <a:gd name="T8" fmla="*/ 3 w 21"/>
                  <a:gd name="T9" fmla="*/ 39 h 81"/>
                  <a:gd name="T10" fmla="*/ 1 w 21"/>
                  <a:gd name="T11" fmla="*/ 4 h 81"/>
                  <a:gd name="T12" fmla="*/ 1 w 21"/>
                  <a:gd name="T13" fmla="*/ 4 h 81"/>
                  <a:gd name="T14" fmla="*/ 2 w 21"/>
                  <a:gd name="T15" fmla="*/ 2 h 81"/>
                  <a:gd name="T16" fmla="*/ 2 w 21"/>
                  <a:gd name="T17" fmla="*/ 2 h 81"/>
                  <a:gd name="T18" fmla="*/ 17 w 21"/>
                  <a:gd name="T19" fmla="*/ 0 h 81"/>
                  <a:gd name="T20" fmla="*/ 18 w 21"/>
                  <a:gd name="T21" fmla="*/ 0 h 81"/>
                  <a:gd name="T22" fmla="*/ 18 w 21"/>
                  <a:gd name="T23" fmla="*/ 0 h 81"/>
                  <a:gd name="T24" fmla="*/ 19 w 21"/>
                  <a:gd name="T25" fmla="*/ 1 h 81"/>
                  <a:gd name="T26" fmla="*/ 19 w 21"/>
                  <a:gd name="T27" fmla="*/ 1 h 81"/>
                  <a:gd name="T28" fmla="*/ 21 w 21"/>
                  <a:gd name="T29" fmla="*/ 40 h 81"/>
                  <a:gd name="T30" fmla="*/ 21 w 21"/>
                  <a:gd name="T31" fmla="*/ 40 h 81"/>
                  <a:gd name="T32" fmla="*/ 18 w 21"/>
                  <a:gd name="T33" fmla="*/ 80 h 81"/>
                  <a:gd name="T34" fmla="*/ 18 w 21"/>
                  <a:gd name="T35" fmla="*/ 80 h 81"/>
                  <a:gd name="T36" fmla="*/ 17 w 21"/>
                  <a:gd name="T37" fmla="*/ 81 h 81"/>
                  <a:gd name="T38" fmla="*/ 17 w 21"/>
                  <a:gd name="T39" fmla="*/ 81 h 81"/>
                  <a:gd name="T40" fmla="*/ 2 w 21"/>
                  <a:gd name="T41" fmla="*/ 81 h 81"/>
                  <a:gd name="T42" fmla="*/ 1 w 21"/>
                  <a:gd name="T43" fmla="*/ 81 h 81"/>
                  <a:gd name="T44" fmla="*/ 6 w 21"/>
                  <a:gd name="T45" fmla="*/ 39 h 81"/>
                  <a:gd name="T46" fmla="*/ 4 w 21"/>
                  <a:gd name="T47" fmla="*/ 78 h 81"/>
                  <a:gd name="T48" fmla="*/ 4 w 21"/>
                  <a:gd name="T49" fmla="*/ 78 h 81"/>
                  <a:gd name="T50" fmla="*/ 15 w 21"/>
                  <a:gd name="T51" fmla="*/ 78 h 81"/>
                  <a:gd name="T52" fmla="*/ 18 w 21"/>
                  <a:gd name="T53" fmla="*/ 40 h 81"/>
                  <a:gd name="T54" fmla="*/ 18 w 21"/>
                  <a:gd name="T55" fmla="*/ 40 h 81"/>
                  <a:gd name="T56" fmla="*/ 16 w 21"/>
                  <a:gd name="T57" fmla="*/ 3 h 81"/>
                  <a:gd name="T58" fmla="*/ 16 w 21"/>
                  <a:gd name="T59" fmla="*/ 3 h 81"/>
                  <a:gd name="T60" fmla="*/ 4 w 21"/>
                  <a:gd name="T61" fmla="*/ 5 h 81"/>
                  <a:gd name="T62" fmla="*/ 6 w 21"/>
                  <a:gd name="T63" fmla="*/ 39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1" h="81">
                    <a:moveTo>
                      <a:pt x="1" y="81"/>
                    </a:moveTo>
                    <a:cubicBezTo>
                      <a:pt x="1" y="80"/>
                      <a:pt x="0" y="80"/>
                      <a:pt x="1" y="79"/>
                    </a:cubicBezTo>
                    <a:cubicBezTo>
                      <a:pt x="1" y="79"/>
                      <a:pt x="1" y="79"/>
                      <a:pt x="1" y="79"/>
                    </a:cubicBezTo>
                    <a:cubicBezTo>
                      <a:pt x="1" y="79"/>
                      <a:pt x="3" y="62"/>
                      <a:pt x="3" y="39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3" y="28"/>
                      <a:pt x="3" y="16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3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8" y="0"/>
                      <a:pt x="1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9" y="0"/>
                      <a:pt x="19" y="1"/>
                      <a:pt x="19" y="1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9" y="1"/>
                      <a:pt x="21" y="18"/>
                      <a:pt x="21" y="40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1" y="52"/>
                      <a:pt x="20" y="66"/>
                      <a:pt x="18" y="80"/>
                    </a:cubicBezTo>
                    <a:cubicBezTo>
                      <a:pt x="18" y="80"/>
                      <a:pt x="18" y="80"/>
                      <a:pt x="18" y="80"/>
                    </a:cubicBezTo>
                    <a:cubicBezTo>
                      <a:pt x="18" y="80"/>
                      <a:pt x="17" y="81"/>
                      <a:pt x="17" y="81"/>
                    </a:cubicBezTo>
                    <a:cubicBezTo>
                      <a:pt x="17" y="81"/>
                      <a:pt x="17" y="81"/>
                      <a:pt x="17" y="81"/>
                    </a:cubicBezTo>
                    <a:cubicBezTo>
                      <a:pt x="2" y="81"/>
                      <a:pt x="2" y="81"/>
                      <a:pt x="2" y="81"/>
                    </a:cubicBezTo>
                    <a:cubicBezTo>
                      <a:pt x="2" y="81"/>
                      <a:pt x="1" y="81"/>
                      <a:pt x="1" y="81"/>
                    </a:cubicBezTo>
                    <a:close/>
                    <a:moveTo>
                      <a:pt x="6" y="39"/>
                    </a:moveTo>
                    <a:cubicBezTo>
                      <a:pt x="6" y="58"/>
                      <a:pt x="4" y="73"/>
                      <a:pt x="4" y="78"/>
                    </a:cubicBezTo>
                    <a:cubicBezTo>
                      <a:pt x="4" y="78"/>
                      <a:pt x="4" y="78"/>
                      <a:pt x="4" y="78"/>
                    </a:cubicBezTo>
                    <a:cubicBezTo>
                      <a:pt x="15" y="78"/>
                      <a:pt x="15" y="78"/>
                      <a:pt x="15" y="78"/>
                    </a:cubicBezTo>
                    <a:cubicBezTo>
                      <a:pt x="17" y="65"/>
                      <a:pt x="18" y="52"/>
                      <a:pt x="18" y="40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18" y="22"/>
                      <a:pt x="16" y="8"/>
                      <a:pt x="16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6" y="17"/>
                      <a:pt x="6" y="28"/>
                      <a:pt x="6" y="39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6" name="Freeform 329"/>
              <p:cNvSpPr>
                <a:spLocks/>
              </p:cNvSpPr>
              <p:nvPr/>
            </p:nvSpPr>
            <p:spPr bwMode="auto">
              <a:xfrm>
                <a:off x="4982" y="2956"/>
                <a:ext cx="38" cy="33"/>
              </a:xfrm>
              <a:custGeom>
                <a:avLst/>
                <a:gdLst>
                  <a:gd name="T0" fmla="*/ 35 w 38"/>
                  <a:gd name="T1" fmla="*/ 33 h 33"/>
                  <a:gd name="T2" fmla="*/ 38 w 38"/>
                  <a:gd name="T3" fmla="*/ 2 h 33"/>
                  <a:gd name="T4" fmla="*/ 2 w 38"/>
                  <a:gd name="T5" fmla="*/ 0 h 33"/>
                  <a:gd name="T6" fmla="*/ 0 w 38"/>
                  <a:gd name="T7" fmla="*/ 33 h 33"/>
                  <a:gd name="T8" fmla="*/ 35 w 38"/>
                  <a:gd name="T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3">
                    <a:moveTo>
                      <a:pt x="35" y="33"/>
                    </a:moveTo>
                    <a:lnTo>
                      <a:pt x="38" y="2"/>
                    </a:lnTo>
                    <a:lnTo>
                      <a:pt x="2" y="0"/>
                    </a:lnTo>
                    <a:lnTo>
                      <a:pt x="0" y="33"/>
                    </a:lnTo>
                    <a:lnTo>
                      <a:pt x="35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7" name="Freeform 330"/>
              <p:cNvSpPr>
                <a:spLocks noEditPoints="1"/>
              </p:cNvSpPr>
              <p:nvPr/>
            </p:nvSpPr>
            <p:spPr bwMode="auto">
              <a:xfrm>
                <a:off x="4977" y="2951"/>
                <a:ext cx="47" cy="43"/>
              </a:xfrm>
              <a:custGeom>
                <a:avLst/>
                <a:gdLst>
                  <a:gd name="T0" fmla="*/ 17 w 20"/>
                  <a:gd name="T1" fmla="*/ 18 h 18"/>
                  <a:gd name="T2" fmla="*/ 2 w 20"/>
                  <a:gd name="T3" fmla="*/ 17 h 18"/>
                  <a:gd name="T4" fmla="*/ 1 w 20"/>
                  <a:gd name="T5" fmla="*/ 17 h 18"/>
                  <a:gd name="T6" fmla="*/ 1 w 20"/>
                  <a:gd name="T7" fmla="*/ 17 h 18"/>
                  <a:gd name="T8" fmla="*/ 1 w 20"/>
                  <a:gd name="T9" fmla="*/ 15 h 18"/>
                  <a:gd name="T10" fmla="*/ 1 w 20"/>
                  <a:gd name="T11" fmla="*/ 15 h 18"/>
                  <a:gd name="T12" fmla="*/ 2 w 20"/>
                  <a:gd name="T13" fmla="*/ 2 h 18"/>
                  <a:gd name="T14" fmla="*/ 3 w 20"/>
                  <a:gd name="T15" fmla="*/ 0 h 18"/>
                  <a:gd name="T16" fmla="*/ 3 w 20"/>
                  <a:gd name="T17" fmla="*/ 0 h 18"/>
                  <a:gd name="T18" fmla="*/ 18 w 20"/>
                  <a:gd name="T19" fmla="*/ 1 h 18"/>
                  <a:gd name="T20" fmla="*/ 19 w 20"/>
                  <a:gd name="T21" fmla="*/ 2 h 18"/>
                  <a:gd name="T22" fmla="*/ 19 w 20"/>
                  <a:gd name="T23" fmla="*/ 2 h 18"/>
                  <a:gd name="T24" fmla="*/ 20 w 20"/>
                  <a:gd name="T25" fmla="*/ 3 h 18"/>
                  <a:gd name="T26" fmla="*/ 20 w 20"/>
                  <a:gd name="T27" fmla="*/ 3 h 18"/>
                  <a:gd name="T28" fmla="*/ 18 w 20"/>
                  <a:gd name="T29" fmla="*/ 17 h 18"/>
                  <a:gd name="T30" fmla="*/ 17 w 20"/>
                  <a:gd name="T31" fmla="*/ 18 h 18"/>
                  <a:gd name="T32" fmla="*/ 17 w 20"/>
                  <a:gd name="T33" fmla="*/ 18 h 18"/>
                  <a:gd name="T34" fmla="*/ 17 w 20"/>
                  <a:gd name="T35" fmla="*/ 18 h 18"/>
                  <a:gd name="T36" fmla="*/ 17 w 20"/>
                  <a:gd name="T37" fmla="*/ 16 h 18"/>
                  <a:gd name="T38" fmla="*/ 17 w 20"/>
                  <a:gd name="T39" fmla="*/ 15 h 18"/>
                  <a:gd name="T40" fmla="*/ 17 w 20"/>
                  <a:gd name="T41" fmla="*/ 16 h 18"/>
                  <a:gd name="T42" fmla="*/ 4 w 20"/>
                  <a:gd name="T43" fmla="*/ 14 h 18"/>
                  <a:gd name="T44" fmla="*/ 15 w 20"/>
                  <a:gd name="T45" fmla="*/ 15 h 18"/>
                  <a:gd name="T46" fmla="*/ 17 w 20"/>
                  <a:gd name="T47" fmla="*/ 4 h 18"/>
                  <a:gd name="T48" fmla="*/ 5 w 20"/>
                  <a:gd name="T49" fmla="*/ 4 h 18"/>
                  <a:gd name="T50" fmla="*/ 4 w 20"/>
                  <a:gd name="T51" fmla="*/ 1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0" h="18">
                    <a:moveTo>
                      <a:pt x="17" y="18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1" y="17"/>
                      <a:pt x="1" y="17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1" y="16"/>
                      <a:pt x="0" y="16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9" y="1"/>
                      <a:pt x="19" y="1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20" y="2"/>
                      <a:pt x="20" y="3"/>
                      <a:pt x="20" y="3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8" y="17"/>
                      <a:pt x="18" y="18"/>
                      <a:pt x="17" y="1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18"/>
                      <a:pt x="17" y="18"/>
                      <a:pt x="17" y="18"/>
                    </a:cubicBezTo>
                    <a:close/>
                    <a:moveTo>
                      <a:pt x="17" y="16"/>
                    </a:moveTo>
                    <a:cubicBezTo>
                      <a:pt x="17" y="15"/>
                      <a:pt x="17" y="15"/>
                      <a:pt x="17" y="15"/>
                    </a:cubicBezTo>
                    <a:cubicBezTo>
                      <a:pt x="17" y="16"/>
                      <a:pt x="17" y="16"/>
                      <a:pt x="17" y="16"/>
                    </a:cubicBezTo>
                    <a:close/>
                    <a:moveTo>
                      <a:pt x="4" y="14"/>
                    </a:moveTo>
                    <a:cubicBezTo>
                      <a:pt x="15" y="15"/>
                      <a:pt x="15" y="15"/>
                      <a:pt x="15" y="15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14"/>
                      <a:pt x="4" y="14"/>
                      <a:pt x="4" y="14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8" name="Freeform 331"/>
              <p:cNvSpPr>
                <a:spLocks/>
              </p:cNvSpPr>
              <p:nvPr/>
            </p:nvSpPr>
            <p:spPr bwMode="auto">
              <a:xfrm>
                <a:off x="4965" y="2982"/>
                <a:ext cx="109" cy="50"/>
              </a:xfrm>
              <a:custGeom>
                <a:avLst/>
                <a:gdLst>
                  <a:gd name="T0" fmla="*/ 26 w 46"/>
                  <a:gd name="T1" fmla="*/ 2 h 21"/>
                  <a:gd name="T2" fmla="*/ 46 w 46"/>
                  <a:gd name="T3" fmla="*/ 12 h 21"/>
                  <a:gd name="T4" fmla="*/ 9 w 46"/>
                  <a:gd name="T5" fmla="*/ 17 h 21"/>
                  <a:gd name="T6" fmla="*/ 6 w 46"/>
                  <a:gd name="T7" fmla="*/ 0 h 21"/>
                  <a:gd name="T8" fmla="*/ 26 w 46"/>
                  <a:gd name="T9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21">
                    <a:moveTo>
                      <a:pt x="26" y="2"/>
                    </a:moveTo>
                    <a:cubicBezTo>
                      <a:pt x="26" y="2"/>
                      <a:pt x="46" y="3"/>
                      <a:pt x="46" y="12"/>
                    </a:cubicBezTo>
                    <a:cubicBezTo>
                      <a:pt x="46" y="21"/>
                      <a:pt x="17" y="20"/>
                      <a:pt x="9" y="17"/>
                    </a:cubicBezTo>
                    <a:cubicBezTo>
                      <a:pt x="0" y="12"/>
                      <a:pt x="6" y="0"/>
                      <a:pt x="6" y="0"/>
                    </a:cubicBezTo>
                    <a:lnTo>
                      <a:pt x="26" y="2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9" name="Freeform 332"/>
              <p:cNvSpPr>
                <a:spLocks/>
              </p:cNvSpPr>
              <p:nvPr/>
            </p:nvSpPr>
            <p:spPr bwMode="auto">
              <a:xfrm>
                <a:off x="4868" y="2698"/>
                <a:ext cx="197" cy="163"/>
              </a:xfrm>
              <a:custGeom>
                <a:avLst/>
                <a:gdLst>
                  <a:gd name="T0" fmla="*/ 83 w 83"/>
                  <a:gd name="T1" fmla="*/ 55 h 69"/>
                  <a:gd name="T2" fmla="*/ 79 w 83"/>
                  <a:gd name="T3" fmla="*/ 2 h 69"/>
                  <a:gd name="T4" fmla="*/ 5 w 83"/>
                  <a:gd name="T5" fmla="*/ 0 h 69"/>
                  <a:gd name="T6" fmla="*/ 0 w 83"/>
                  <a:gd name="T7" fmla="*/ 56 h 69"/>
                  <a:gd name="T8" fmla="*/ 83 w 83"/>
                  <a:gd name="T9" fmla="*/ 55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69">
                    <a:moveTo>
                      <a:pt x="83" y="55"/>
                    </a:moveTo>
                    <a:cubicBezTo>
                      <a:pt x="79" y="2"/>
                      <a:pt x="79" y="2"/>
                      <a:pt x="79" y="2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6"/>
                      <a:pt x="40" y="69"/>
                      <a:pt x="83" y="5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0" name="Freeform 333"/>
              <p:cNvSpPr>
                <a:spLocks noEditPoints="1"/>
              </p:cNvSpPr>
              <p:nvPr/>
            </p:nvSpPr>
            <p:spPr bwMode="auto">
              <a:xfrm>
                <a:off x="4866" y="2693"/>
                <a:ext cx="203" cy="154"/>
              </a:xfrm>
              <a:custGeom>
                <a:avLst/>
                <a:gdLst>
                  <a:gd name="T0" fmla="*/ 1 w 86"/>
                  <a:gd name="T1" fmla="*/ 59 h 65"/>
                  <a:gd name="T2" fmla="*/ 0 w 86"/>
                  <a:gd name="T3" fmla="*/ 57 h 65"/>
                  <a:gd name="T4" fmla="*/ 0 w 86"/>
                  <a:gd name="T5" fmla="*/ 57 h 65"/>
                  <a:gd name="T6" fmla="*/ 5 w 86"/>
                  <a:gd name="T7" fmla="*/ 2 h 65"/>
                  <a:gd name="T8" fmla="*/ 6 w 86"/>
                  <a:gd name="T9" fmla="*/ 0 h 65"/>
                  <a:gd name="T10" fmla="*/ 6 w 86"/>
                  <a:gd name="T11" fmla="*/ 0 h 65"/>
                  <a:gd name="T12" fmla="*/ 80 w 86"/>
                  <a:gd name="T13" fmla="*/ 2 h 65"/>
                  <a:gd name="T14" fmla="*/ 82 w 86"/>
                  <a:gd name="T15" fmla="*/ 4 h 65"/>
                  <a:gd name="T16" fmla="*/ 82 w 86"/>
                  <a:gd name="T17" fmla="*/ 4 h 65"/>
                  <a:gd name="T18" fmla="*/ 86 w 86"/>
                  <a:gd name="T19" fmla="*/ 57 h 65"/>
                  <a:gd name="T20" fmla="*/ 84 w 86"/>
                  <a:gd name="T21" fmla="*/ 57 h 65"/>
                  <a:gd name="T22" fmla="*/ 86 w 86"/>
                  <a:gd name="T23" fmla="*/ 57 h 65"/>
                  <a:gd name="T24" fmla="*/ 85 w 86"/>
                  <a:gd name="T25" fmla="*/ 59 h 65"/>
                  <a:gd name="T26" fmla="*/ 85 w 86"/>
                  <a:gd name="T27" fmla="*/ 59 h 65"/>
                  <a:gd name="T28" fmla="*/ 43 w 86"/>
                  <a:gd name="T29" fmla="*/ 65 h 65"/>
                  <a:gd name="T30" fmla="*/ 43 w 86"/>
                  <a:gd name="T31" fmla="*/ 65 h 65"/>
                  <a:gd name="T32" fmla="*/ 1 w 86"/>
                  <a:gd name="T33" fmla="*/ 59 h 65"/>
                  <a:gd name="T34" fmla="*/ 43 w 86"/>
                  <a:gd name="T35" fmla="*/ 62 h 65"/>
                  <a:gd name="T36" fmla="*/ 83 w 86"/>
                  <a:gd name="T37" fmla="*/ 56 h 65"/>
                  <a:gd name="T38" fmla="*/ 83 w 86"/>
                  <a:gd name="T39" fmla="*/ 56 h 65"/>
                  <a:gd name="T40" fmla="*/ 79 w 86"/>
                  <a:gd name="T41" fmla="*/ 5 h 65"/>
                  <a:gd name="T42" fmla="*/ 7 w 86"/>
                  <a:gd name="T43" fmla="*/ 3 h 65"/>
                  <a:gd name="T44" fmla="*/ 3 w 86"/>
                  <a:gd name="T45" fmla="*/ 57 h 65"/>
                  <a:gd name="T46" fmla="*/ 43 w 86"/>
                  <a:gd name="T47" fmla="*/ 62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6" h="65">
                    <a:moveTo>
                      <a:pt x="1" y="59"/>
                    </a:moveTo>
                    <a:cubicBezTo>
                      <a:pt x="0" y="59"/>
                      <a:pt x="0" y="58"/>
                      <a:pt x="0" y="57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5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80" y="2"/>
                      <a:pt x="80" y="2"/>
                      <a:pt x="80" y="2"/>
                    </a:cubicBezTo>
                    <a:cubicBezTo>
                      <a:pt x="81" y="2"/>
                      <a:pt x="82" y="3"/>
                      <a:pt x="82" y="4"/>
                    </a:cubicBezTo>
                    <a:cubicBezTo>
                      <a:pt x="82" y="4"/>
                      <a:pt x="82" y="4"/>
                      <a:pt x="82" y="4"/>
                    </a:cubicBezTo>
                    <a:cubicBezTo>
                      <a:pt x="86" y="57"/>
                      <a:pt x="86" y="57"/>
                      <a:pt x="86" y="57"/>
                    </a:cubicBezTo>
                    <a:cubicBezTo>
                      <a:pt x="84" y="57"/>
                      <a:pt x="84" y="57"/>
                      <a:pt x="84" y="57"/>
                    </a:cubicBezTo>
                    <a:cubicBezTo>
                      <a:pt x="86" y="57"/>
                      <a:pt x="86" y="57"/>
                      <a:pt x="86" y="57"/>
                    </a:cubicBezTo>
                    <a:cubicBezTo>
                      <a:pt x="86" y="58"/>
                      <a:pt x="85" y="59"/>
                      <a:pt x="85" y="59"/>
                    </a:cubicBezTo>
                    <a:cubicBezTo>
                      <a:pt x="85" y="59"/>
                      <a:pt x="85" y="59"/>
                      <a:pt x="85" y="59"/>
                    </a:cubicBezTo>
                    <a:cubicBezTo>
                      <a:pt x="70" y="63"/>
                      <a:pt x="56" y="65"/>
                      <a:pt x="43" y="65"/>
                    </a:cubicBezTo>
                    <a:cubicBezTo>
                      <a:pt x="43" y="65"/>
                      <a:pt x="43" y="65"/>
                      <a:pt x="43" y="65"/>
                    </a:cubicBezTo>
                    <a:cubicBezTo>
                      <a:pt x="19" y="65"/>
                      <a:pt x="1" y="59"/>
                      <a:pt x="1" y="59"/>
                    </a:cubicBezTo>
                    <a:close/>
                    <a:moveTo>
                      <a:pt x="43" y="62"/>
                    </a:moveTo>
                    <a:cubicBezTo>
                      <a:pt x="55" y="62"/>
                      <a:pt x="69" y="61"/>
                      <a:pt x="83" y="56"/>
                    </a:cubicBezTo>
                    <a:cubicBezTo>
                      <a:pt x="83" y="56"/>
                      <a:pt x="83" y="56"/>
                      <a:pt x="83" y="56"/>
                    </a:cubicBezTo>
                    <a:cubicBezTo>
                      <a:pt x="79" y="5"/>
                      <a:pt x="79" y="5"/>
                      <a:pt x="79" y="5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3" y="57"/>
                      <a:pt x="3" y="57"/>
                      <a:pt x="3" y="57"/>
                    </a:cubicBezTo>
                    <a:cubicBezTo>
                      <a:pt x="7" y="58"/>
                      <a:pt x="23" y="62"/>
                      <a:pt x="43" y="62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1" name="Freeform 334"/>
              <p:cNvSpPr>
                <a:spLocks/>
              </p:cNvSpPr>
              <p:nvPr/>
            </p:nvSpPr>
            <p:spPr bwMode="auto">
              <a:xfrm>
                <a:off x="4871" y="2418"/>
                <a:ext cx="191" cy="313"/>
              </a:xfrm>
              <a:custGeom>
                <a:avLst/>
                <a:gdLst>
                  <a:gd name="T0" fmla="*/ 65 w 81"/>
                  <a:gd name="T1" fmla="*/ 11 h 132"/>
                  <a:gd name="T2" fmla="*/ 14 w 81"/>
                  <a:gd name="T3" fmla="*/ 10 h 132"/>
                  <a:gd name="T4" fmla="*/ 0 w 81"/>
                  <a:gd name="T5" fmla="*/ 122 h 132"/>
                  <a:gd name="T6" fmla="*/ 81 w 81"/>
                  <a:gd name="T7" fmla="*/ 122 h 132"/>
                  <a:gd name="T8" fmla="*/ 65 w 81"/>
                  <a:gd name="T9" fmla="*/ 11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132">
                    <a:moveTo>
                      <a:pt x="65" y="11"/>
                    </a:moveTo>
                    <a:cubicBezTo>
                      <a:pt x="65" y="11"/>
                      <a:pt x="25" y="0"/>
                      <a:pt x="14" y="10"/>
                    </a:cubicBezTo>
                    <a:cubicBezTo>
                      <a:pt x="14" y="10"/>
                      <a:pt x="1" y="40"/>
                      <a:pt x="0" y="122"/>
                    </a:cubicBezTo>
                    <a:cubicBezTo>
                      <a:pt x="0" y="122"/>
                      <a:pt x="53" y="132"/>
                      <a:pt x="81" y="122"/>
                    </a:cubicBezTo>
                    <a:cubicBezTo>
                      <a:pt x="81" y="122"/>
                      <a:pt x="80" y="46"/>
                      <a:pt x="65" y="1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2" name="Freeform 335"/>
              <p:cNvSpPr>
                <a:spLocks noEditPoints="1"/>
              </p:cNvSpPr>
              <p:nvPr/>
            </p:nvSpPr>
            <p:spPr bwMode="auto">
              <a:xfrm>
                <a:off x="4866" y="2428"/>
                <a:ext cx="201" cy="293"/>
              </a:xfrm>
              <a:custGeom>
                <a:avLst/>
                <a:gdLst>
                  <a:gd name="T0" fmla="*/ 2 w 85"/>
                  <a:gd name="T1" fmla="*/ 120 h 124"/>
                  <a:gd name="T2" fmla="*/ 0 w 85"/>
                  <a:gd name="T3" fmla="*/ 118 h 124"/>
                  <a:gd name="T4" fmla="*/ 0 w 85"/>
                  <a:gd name="T5" fmla="*/ 118 h 124"/>
                  <a:gd name="T6" fmla="*/ 15 w 85"/>
                  <a:gd name="T7" fmla="*/ 6 h 124"/>
                  <a:gd name="T8" fmla="*/ 15 w 85"/>
                  <a:gd name="T9" fmla="*/ 6 h 124"/>
                  <a:gd name="T10" fmla="*/ 15 w 85"/>
                  <a:gd name="T11" fmla="*/ 5 h 124"/>
                  <a:gd name="T12" fmla="*/ 33 w 85"/>
                  <a:gd name="T13" fmla="*/ 0 h 124"/>
                  <a:gd name="T14" fmla="*/ 33 w 85"/>
                  <a:gd name="T15" fmla="*/ 0 h 124"/>
                  <a:gd name="T16" fmla="*/ 67 w 85"/>
                  <a:gd name="T17" fmla="*/ 5 h 124"/>
                  <a:gd name="T18" fmla="*/ 67 w 85"/>
                  <a:gd name="T19" fmla="*/ 5 h 124"/>
                  <a:gd name="T20" fmla="*/ 67 w 85"/>
                  <a:gd name="T21" fmla="*/ 7 h 124"/>
                  <a:gd name="T22" fmla="*/ 66 w 85"/>
                  <a:gd name="T23" fmla="*/ 7 h 124"/>
                  <a:gd name="T24" fmla="*/ 67 w 85"/>
                  <a:gd name="T25" fmla="*/ 7 h 124"/>
                  <a:gd name="T26" fmla="*/ 67 w 85"/>
                  <a:gd name="T27" fmla="*/ 5 h 124"/>
                  <a:gd name="T28" fmla="*/ 68 w 85"/>
                  <a:gd name="T29" fmla="*/ 6 h 124"/>
                  <a:gd name="T30" fmla="*/ 68 w 85"/>
                  <a:gd name="T31" fmla="*/ 6 h 124"/>
                  <a:gd name="T32" fmla="*/ 85 w 85"/>
                  <a:gd name="T33" fmla="*/ 118 h 124"/>
                  <a:gd name="T34" fmla="*/ 85 w 85"/>
                  <a:gd name="T35" fmla="*/ 118 h 124"/>
                  <a:gd name="T36" fmla="*/ 84 w 85"/>
                  <a:gd name="T37" fmla="*/ 119 h 124"/>
                  <a:gd name="T38" fmla="*/ 84 w 85"/>
                  <a:gd name="T39" fmla="*/ 119 h 124"/>
                  <a:gd name="T40" fmla="*/ 48 w 85"/>
                  <a:gd name="T41" fmla="*/ 124 h 124"/>
                  <a:gd name="T42" fmla="*/ 48 w 85"/>
                  <a:gd name="T43" fmla="*/ 124 h 124"/>
                  <a:gd name="T44" fmla="*/ 2 w 85"/>
                  <a:gd name="T45" fmla="*/ 120 h 124"/>
                  <a:gd name="T46" fmla="*/ 48 w 85"/>
                  <a:gd name="T47" fmla="*/ 121 h 124"/>
                  <a:gd name="T48" fmla="*/ 82 w 85"/>
                  <a:gd name="T49" fmla="*/ 117 h 124"/>
                  <a:gd name="T50" fmla="*/ 82 w 85"/>
                  <a:gd name="T51" fmla="*/ 117 h 124"/>
                  <a:gd name="T52" fmla="*/ 79 w 85"/>
                  <a:gd name="T53" fmla="*/ 75 h 124"/>
                  <a:gd name="T54" fmla="*/ 79 w 85"/>
                  <a:gd name="T55" fmla="*/ 75 h 124"/>
                  <a:gd name="T56" fmla="*/ 66 w 85"/>
                  <a:gd name="T57" fmla="*/ 8 h 124"/>
                  <a:gd name="T58" fmla="*/ 66 w 85"/>
                  <a:gd name="T59" fmla="*/ 8 h 124"/>
                  <a:gd name="T60" fmla="*/ 55 w 85"/>
                  <a:gd name="T61" fmla="*/ 6 h 124"/>
                  <a:gd name="T62" fmla="*/ 55 w 85"/>
                  <a:gd name="T63" fmla="*/ 6 h 124"/>
                  <a:gd name="T64" fmla="*/ 33 w 85"/>
                  <a:gd name="T65" fmla="*/ 3 h 124"/>
                  <a:gd name="T66" fmla="*/ 33 w 85"/>
                  <a:gd name="T67" fmla="*/ 3 h 124"/>
                  <a:gd name="T68" fmla="*/ 18 w 85"/>
                  <a:gd name="T69" fmla="*/ 7 h 124"/>
                  <a:gd name="T70" fmla="*/ 18 w 85"/>
                  <a:gd name="T71" fmla="*/ 7 h 124"/>
                  <a:gd name="T72" fmla="*/ 11 w 85"/>
                  <a:gd name="T73" fmla="*/ 32 h 124"/>
                  <a:gd name="T74" fmla="*/ 11 w 85"/>
                  <a:gd name="T75" fmla="*/ 32 h 124"/>
                  <a:gd name="T76" fmla="*/ 3 w 85"/>
                  <a:gd name="T77" fmla="*/ 117 h 124"/>
                  <a:gd name="T78" fmla="*/ 3 w 85"/>
                  <a:gd name="T79" fmla="*/ 117 h 124"/>
                  <a:gd name="T80" fmla="*/ 48 w 85"/>
                  <a:gd name="T81" fmla="*/ 121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5" h="124">
                    <a:moveTo>
                      <a:pt x="2" y="120"/>
                    </a:moveTo>
                    <a:cubicBezTo>
                      <a:pt x="1" y="120"/>
                      <a:pt x="0" y="119"/>
                      <a:pt x="0" y="118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1" y="3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9" y="1"/>
                      <a:pt x="26" y="0"/>
                      <a:pt x="33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49" y="0"/>
                      <a:pt x="67" y="5"/>
                      <a:pt x="67" y="5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67" y="7"/>
                      <a:pt x="67" y="7"/>
                      <a:pt x="67" y="7"/>
                    </a:cubicBezTo>
                    <a:cubicBezTo>
                      <a:pt x="66" y="7"/>
                      <a:pt x="66" y="7"/>
                      <a:pt x="66" y="7"/>
                    </a:cubicBezTo>
                    <a:cubicBezTo>
                      <a:pt x="67" y="7"/>
                      <a:pt x="67" y="7"/>
                      <a:pt x="67" y="7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68" y="6"/>
                      <a:pt x="68" y="6"/>
                      <a:pt x="68" y="6"/>
                    </a:cubicBezTo>
                    <a:cubicBezTo>
                      <a:pt x="68" y="6"/>
                      <a:pt x="68" y="6"/>
                      <a:pt x="68" y="6"/>
                    </a:cubicBezTo>
                    <a:cubicBezTo>
                      <a:pt x="84" y="42"/>
                      <a:pt x="85" y="118"/>
                      <a:pt x="85" y="118"/>
                    </a:cubicBezTo>
                    <a:cubicBezTo>
                      <a:pt x="85" y="118"/>
                      <a:pt x="85" y="118"/>
                      <a:pt x="85" y="118"/>
                    </a:cubicBezTo>
                    <a:cubicBezTo>
                      <a:pt x="85" y="118"/>
                      <a:pt x="85" y="119"/>
                      <a:pt x="84" y="119"/>
                    </a:cubicBezTo>
                    <a:cubicBezTo>
                      <a:pt x="84" y="119"/>
                      <a:pt x="84" y="119"/>
                      <a:pt x="84" y="119"/>
                    </a:cubicBezTo>
                    <a:cubicBezTo>
                      <a:pt x="74" y="123"/>
                      <a:pt x="61" y="124"/>
                      <a:pt x="48" y="124"/>
                    </a:cubicBezTo>
                    <a:cubicBezTo>
                      <a:pt x="48" y="124"/>
                      <a:pt x="48" y="124"/>
                      <a:pt x="48" y="124"/>
                    </a:cubicBezTo>
                    <a:cubicBezTo>
                      <a:pt x="24" y="124"/>
                      <a:pt x="2" y="120"/>
                      <a:pt x="2" y="120"/>
                    </a:cubicBezTo>
                    <a:close/>
                    <a:moveTo>
                      <a:pt x="48" y="121"/>
                    </a:moveTo>
                    <a:cubicBezTo>
                      <a:pt x="60" y="121"/>
                      <a:pt x="72" y="120"/>
                      <a:pt x="82" y="117"/>
                    </a:cubicBezTo>
                    <a:cubicBezTo>
                      <a:pt x="82" y="117"/>
                      <a:pt x="82" y="117"/>
                      <a:pt x="82" y="117"/>
                    </a:cubicBezTo>
                    <a:cubicBezTo>
                      <a:pt x="82" y="112"/>
                      <a:pt x="81" y="95"/>
                      <a:pt x="79" y="75"/>
                    </a:cubicBezTo>
                    <a:cubicBezTo>
                      <a:pt x="79" y="75"/>
                      <a:pt x="79" y="75"/>
                      <a:pt x="79" y="75"/>
                    </a:cubicBezTo>
                    <a:cubicBezTo>
                      <a:pt x="77" y="52"/>
                      <a:pt x="73" y="25"/>
                      <a:pt x="66" y="8"/>
                    </a:cubicBezTo>
                    <a:cubicBezTo>
                      <a:pt x="66" y="8"/>
                      <a:pt x="66" y="8"/>
                      <a:pt x="66" y="8"/>
                    </a:cubicBezTo>
                    <a:cubicBezTo>
                      <a:pt x="64" y="8"/>
                      <a:pt x="60" y="7"/>
                      <a:pt x="55" y="6"/>
                    </a:cubicBezTo>
                    <a:cubicBezTo>
                      <a:pt x="55" y="6"/>
                      <a:pt x="55" y="6"/>
                      <a:pt x="55" y="6"/>
                    </a:cubicBezTo>
                    <a:cubicBezTo>
                      <a:pt x="49" y="5"/>
                      <a:pt x="41" y="3"/>
                      <a:pt x="33" y="3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26" y="3"/>
                      <a:pt x="21" y="4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7" y="8"/>
                      <a:pt x="14" y="16"/>
                      <a:pt x="11" y="32"/>
                    </a:cubicBezTo>
                    <a:cubicBezTo>
                      <a:pt x="11" y="32"/>
                      <a:pt x="11" y="32"/>
                      <a:pt x="11" y="32"/>
                    </a:cubicBezTo>
                    <a:cubicBezTo>
                      <a:pt x="8" y="49"/>
                      <a:pt x="4" y="77"/>
                      <a:pt x="3" y="117"/>
                    </a:cubicBezTo>
                    <a:cubicBezTo>
                      <a:pt x="3" y="117"/>
                      <a:pt x="3" y="117"/>
                      <a:pt x="3" y="117"/>
                    </a:cubicBezTo>
                    <a:cubicBezTo>
                      <a:pt x="8" y="118"/>
                      <a:pt x="28" y="121"/>
                      <a:pt x="48" y="121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3" name="Freeform 336"/>
              <p:cNvSpPr>
                <a:spLocks/>
              </p:cNvSpPr>
              <p:nvPr/>
            </p:nvSpPr>
            <p:spPr bwMode="auto">
              <a:xfrm>
                <a:off x="4937" y="2503"/>
                <a:ext cx="19" cy="17"/>
              </a:xfrm>
              <a:custGeom>
                <a:avLst/>
                <a:gdLst>
                  <a:gd name="T0" fmla="*/ 1 w 8"/>
                  <a:gd name="T1" fmla="*/ 4 h 7"/>
                  <a:gd name="T2" fmla="*/ 5 w 8"/>
                  <a:gd name="T3" fmla="*/ 7 h 7"/>
                  <a:gd name="T4" fmla="*/ 8 w 8"/>
                  <a:gd name="T5" fmla="*/ 3 h 7"/>
                  <a:gd name="T6" fmla="*/ 4 w 8"/>
                  <a:gd name="T7" fmla="*/ 0 h 7"/>
                  <a:gd name="T8" fmla="*/ 1 w 8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4"/>
                    </a:moveTo>
                    <a:cubicBezTo>
                      <a:pt x="1" y="6"/>
                      <a:pt x="3" y="7"/>
                      <a:pt x="5" y="7"/>
                    </a:cubicBezTo>
                    <a:cubicBezTo>
                      <a:pt x="7" y="7"/>
                      <a:pt x="8" y="5"/>
                      <a:pt x="8" y="3"/>
                    </a:cubicBezTo>
                    <a:cubicBezTo>
                      <a:pt x="7" y="1"/>
                      <a:pt x="6" y="0"/>
                      <a:pt x="4" y="0"/>
                    </a:cubicBezTo>
                    <a:cubicBezTo>
                      <a:pt x="2" y="0"/>
                      <a:pt x="0" y="2"/>
                      <a:pt x="1" y="4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4" name="Freeform 337"/>
              <p:cNvSpPr>
                <a:spLocks/>
              </p:cNvSpPr>
              <p:nvPr/>
            </p:nvSpPr>
            <p:spPr bwMode="auto">
              <a:xfrm>
                <a:off x="4937" y="2544"/>
                <a:ext cx="19" cy="16"/>
              </a:xfrm>
              <a:custGeom>
                <a:avLst/>
                <a:gdLst>
                  <a:gd name="T0" fmla="*/ 0 w 8"/>
                  <a:gd name="T1" fmla="*/ 4 h 7"/>
                  <a:gd name="T2" fmla="*/ 4 w 8"/>
                  <a:gd name="T3" fmla="*/ 7 h 7"/>
                  <a:gd name="T4" fmla="*/ 7 w 8"/>
                  <a:gd name="T5" fmla="*/ 3 h 7"/>
                  <a:gd name="T6" fmla="*/ 3 w 8"/>
                  <a:gd name="T7" fmla="*/ 0 h 7"/>
                  <a:gd name="T8" fmla="*/ 0 w 8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4"/>
                    </a:moveTo>
                    <a:cubicBezTo>
                      <a:pt x="1" y="6"/>
                      <a:pt x="2" y="7"/>
                      <a:pt x="4" y="7"/>
                    </a:cubicBezTo>
                    <a:cubicBezTo>
                      <a:pt x="6" y="7"/>
                      <a:pt x="8" y="5"/>
                      <a:pt x="7" y="3"/>
                    </a:cubicBezTo>
                    <a:cubicBezTo>
                      <a:pt x="7" y="1"/>
                      <a:pt x="5" y="0"/>
                      <a:pt x="3" y="0"/>
                    </a:cubicBezTo>
                    <a:cubicBezTo>
                      <a:pt x="1" y="0"/>
                      <a:pt x="0" y="2"/>
                      <a:pt x="0" y="4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5" name="Freeform 338"/>
              <p:cNvSpPr>
                <a:spLocks/>
              </p:cNvSpPr>
              <p:nvPr/>
            </p:nvSpPr>
            <p:spPr bwMode="auto">
              <a:xfrm>
                <a:off x="4937" y="2584"/>
                <a:ext cx="19" cy="17"/>
              </a:xfrm>
              <a:custGeom>
                <a:avLst/>
                <a:gdLst>
                  <a:gd name="T0" fmla="*/ 0 w 8"/>
                  <a:gd name="T1" fmla="*/ 4 h 7"/>
                  <a:gd name="T2" fmla="*/ 4 w 8"/>
                  <a:gd name="T3" fmla="*/ 7 h 7"/>
                  <a:gd name="T4" fmla="*/ 7 w 8"/>
                  <a:gd name="T5" fmla="*/ 3 h 7"/>
                  <a:gd name="T6" fmla="*/ 3 w 8"/>
                  <a:gd name="T7" fmla="*/ 0 h 7"/>
                  <a:gd name="T8" fmla="*/ 0 w 8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4"/>
                    </a:moveTo>
                    <a:cubicBezTo>
                      <a:pt x="1" y="6"/>
                      <a:pt x="2" y="7"/>
                      <a:pt x="4" y="7"/>
                    </a:cubicBezTo>
                    <a:cubicBezTo>
                      <a:pt x="6" y="7"/>
                      <a:pt x="8" y="5"/>
                      <a:pt x="7" y="3"/>
                    </a:cubicBezTo>
                    <a:cubicBezTo>
                      <a:pt x="7" y="1"/>
                      <a:pt x="5" y="0"/>
                      <a:pt x="3" y="0"/>
                    </a:cubicBezTo>
                    <a:cubicBezTo>
                      <a:pt x="1" y="0"/>
                      <a:pt x="0" y="2"/>
                      <a:pt x="0" y="4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6" name="Freeform 339"/>
              <p:cNvSpPr>
                <a:spLocks/>
              </p:cNvSpPr>
              <p:nvPr/>
            </p:nvSpPr>
            <p:spPr bwMode="auto">
              <a:xfrm>
                <a:off x="4963" y="2463"/>
                <a:ext cx="7" cy="256"/>
              </a:xfrm>
              <a:custGeom>
                <a:avLst/>
                <a:gdLst>
                  <a:gd name="T0" fmla="*/ 0 w 3"/>
                  <a:gd name="T1" fmla="*/ 106 h 108"/>
                  <a:gd name="T2" fmla="*/ 0 w 3"/>
                  <a:gd name="T3" fmla="*/ 1 h 108"/>
                  <a:gd name="T4" fmla="*/ 2 w 3"/>
                  <a:gd name="T5" fmla="*/ 0 h 108"/>
                  <a:gd name="T6" fmla="*/ 2 w 3"/>
                  <a:gd name="T7" fmla="*/ 0 h 108"/>
                  <a:gd name="T8" fmla="*/ 3 w 3"/>
                  <a:gd name="T9" fmla="*/ 1 h 108"/>
                  <a:gd name="T10" fmla="*/ 3 w 3"/>
                  <a:gd name="T11" fmla="*/ 1 h 108"/>
                  <a:gd name="T12" fmla="*/ 3 w 3"/>
                  <a:gd name="T13" fmla="*/ 106 h 108"/>
                  <a:gd name="T14" fmla="*/ 2 w 3"/>
                  <a:gd name="T15" fmla="*/ 108 h 108"/>
                  <a:gd name="T16" fmla="*/ 2 w 3"/>
                  <a:gd name="T17" fmla="*/ 108 h 108"/>
                  <a:gd name="T18" fmla="*/ 0 w 3"/>
                  <a:gd name="T19" fmla="*/ 10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108">
                    <a:moveTo>
                      <a:pt x="0" y="106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3" y="0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06"/>
                      <a:pt x="3" y="106"/>
                      <a:pt x="3" y="106"/>
                    </a:cubicBezTo>
                    <a:cubicBezTo>
                      <a:pt x="3" y="107"/>
                      <a:pt x="2" y="108"/>
                      <a:pt x="2" y="108"/>
                    </a:cubicBezTo>
                    <a:cubicBezTo>
                      <a:pt x="2" y="108"/>
                      <a:pt x="2" y="108"/>
                      <a:pt x="2" y="108"/>
                    </a:cubicBezTo>
                    <a:cubicBezTo>
                      <a:pt x="1" y="108"/>
                      <a:pt x="0" y="107"/>
                      <a:pt x="0" y="10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7" name="Freeform 340"/>
              <p:cNvSpPr>
                <a:spLocks/>
              </p:cNvSpPr>
              <p:nvPr/>
            </p:nvSpPr>
            <p:spPr bwMode="auto">
              <a:xfrm>
                <a:off x="4641" y="1999"/>
                <a:ext cx="658" cy="343"/>
              </a:xfrm>
              <a:custGeom>
                <a:avLst/>
                <a:gdLst>
                  <a:gd name="T0" fmla="*/ 57 w 278"/>
                  <a:gd name="T1" fmla="*/ 145 h 145"/>
                  <a:gd name="T2" fmla="*/ 95 w 278"/>
                  <a:gd name="T3" fmla="*/ 27 h 145"/>
                  <a:gd name="T4" fmla="*/ 222 w 278"/>
                  <a:gd name="T5" fmla="*/ 134 h 145"/>
                  <a:gd name="T6" fmla="*/ 57 w 278"/>
                  <a:gd name="T7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8" h="145">
                    <a:moveTo>
                      <a:pt x="57" y="145"/>
                    </a:moveTo>
                    <a:cubicBezTo>
                      <a:pt x="57" y="145"/>
                      <a:pt x="0" y="54"/>
                      <a:pt x="95" y="27"/>
                    </a:cubicBezTo>
                    <a:cubicBezTo>
                      <a:pt x="189" y="0"/>
                      <a:pt x="278" y="63"/>
                      <a:pt x="222" y="134"/>
                    </a:cubicBezTo>
                    <a:lnTo>
                      <a:pt x="57" y="145"/>
                    </a:lnTo>
                    <a:close/>
                  </a:path>
                </a:pathLst>
              </a:custGeom>
              <a:solidFill>
                <a:srgbClr val="8E8C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8" name="Freeform 341"/>
              <p:cNvSpPr>
                <a:spLocks noEditPoints="1"/>
              </p:cNvSpPr>
              <p:nvPr/>
            </p:nvSpPr>
            <p:spPr bwMode="auto">
              <a:xfrm>
                <a:off x="4731" y="2044"/>
                <a:ext cx="480" cy="303"/>
              </a:xfrm>
              <a:custGeom>
                <a:avLst/>
                <a:gdLst>
                  <a:gd name="T0" fmla="*/ 18 w 203"/>
                  <a:gd name="T1" fmla="*/ 127 h 128"/>
                  <a:gd name="T2" fmla="*/ 1 w 203"/>
                  <a:gd name="T3" fmla="*/ 70 h 128"/>
                  <a:gd name="T4" fmla="*/ 1 w 203"/>
                  <a:gd name="T5" fmla="*/ 70 h 128"/>
                  <a:gd name="T6" fmla="*/ 57 w 203"/>
                  <a:gd name="T7" fmla="*/ 6 h 128"/>
                  <a:gd name="T8" fmla="*/ 57 w 203"/>
                  <a:gd name="T9" fmla="*/ 6 h 128"/>
                  <a:gd name="T10" fmla="*/ 102 w 203"/>
                  <a:gd name="T11" fmla="*/ 0 h 128"/>
                  <a:gd name="T12" fmla="*/ 102 w 203"/>
                  <a:gd name="T13" fmla="*/ 0 h 128"/>
                  <a:gd name="T14" fmla="*/ 203 w 203"/>
                  <a:gd name="T15" fmla="*/ 71 h 128"/>
                  <a:gd name="T16" fmla="*/ 203 w 203"/>
                  <a:gd name="T17" fmla="*/ 71 h 128"/>
                  <a:gd name="T18" fmla="*/ 185 w 203"/>
                  <a:gd name="T19" fmla="*/ 116 h 128"/>
                  <a:gd name="T20" fmla="*/ 185 w 203"/>
                  <a:gd name="T21" fmla="*/ 116 h 128"/>
                  <a:gd name="T22" fmla="*/ 184 w 203"/>
                  <a:gd name="T23" fmla="*/ 117 h 128"/>
                  <a:gd name="T24" fmla="*/ 184 w 203"/>
                  <a:gd name="T25" fmla="*/ 117 h 128"/>
                  <a:gd name="T26" fmla="*/ 19 w 203"/>
                  <a:gd name="T27" fmla="*/ 128 h 128"/>
                  <a:gd name="T28" fmla="*/ 19 w 203"/>
                  <a:gd name="T29" fmla="*/ 128 h 128"/>
                  <a:gd name="T30" fmla="*/ 19 w 203"/>
                  <a:gd name="T31" fmla="*/ 128 h 128"/>
                  <a:gd name="T32" fmla="*/ 18 w 203"/>
                  <a:gd name="T33" fmla="*/ 127 h 128"/>
                  <a:gd name="T34" fmla="*/ 19 w 203"/>
                  <a:gd name="T35" fmla="*/ 126 h 128"/>
                  <a:gd name="T36" fmla="*/ 20 w 203"/>
                  <a:gd name="T37" fmla="*/ 125 h 128"/>
                  <a:gd name="T38" fmla="*/ 19 w 203"/>
                  <a:gd name="T39" fmla="*/ 126 h 128"/>
                  <a:gd name="T40" fmla="*/ 58 w 203"/>
                  <a:gd name="T41" fmla="*/ 9 h 128"/>
                  <a:gd name="T42" fmla="*/ 4 w 203"/>
                  <a:gd name="T43" fmla="*/ 70 h 128"/>
                  <a:gd name="T44" fmla="*/ 4 w 203"/>
                  <a:gd name="T45" fmla="*/ 70 h 128"/>
                  <a:gd name="T46" fmla="*/ 12 w 203"/>
                  <a:gd name="T47" fmla="*/ 108 h 128"/>
                  <a:gd name="T48" fmla="*/ 12 w 203"/>
                  <a:gd name="T49" fmla="*/ 108 h 128"/>
                  <a:gd name="T50" fmla="*/ 20 w 203"/>
                  <a:gd name="T51" fmla="*/ 125 h 128"/>
                  <a:gd name="T52" fmla="*/ 20 w 203"/>
                  <a:gd name="T53" fmla="*/ 125 h 128"/>
                  <a:gd name="T54" fmla="*/ 183 w 203"/>
                  <a:gd name="T55" fmla="*/ 114 h 128"/>
                  <a:gd name="T56" fmla="*/ 200 w 203"/>
                  <a:gd name="T57" fmla="*/ 71 h 128"/>
                  <a:gd name="T58" fmla="*/ 200 w 203"/>
                  <a:gd name="T59" fmla="*/ 71 h 128"/>
                  <a:gd name="T60" fmla="*/ 172 w 203"/>
                  <a:gd name="T61" fmla="*/ 23 h 128"/>
                  <a:gd name="T62" fmla="*/ 172 w 203"/>
                  <a:gd name="T63" fmla="*/ 23 h 128"/>
                  <a:gd name="T64" fmla="*/ 102 w 203"/>
                  <a:gd name="T65" fmla="*/ 3 h 128"/>
                  <a:gd name="T66" fmla="*/ 102 w 203"/>
                  <a:gd name="T67" fmla="*/ 3 h 128"/>
                  <a:gd name="T68" fmla="*/ 58 w 203"/>
                  <a:gd name="T69" fmla="*/ 9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03" h="128">
                    <a:moveTo>
                      <a:pt x="18" y="127"/>
                    </a:moveTo>
                    <a:cubicBezTo>
                      <a:pt x="18" y="127"/>
                      <a:pt x="1" y="100"/>
                      <a:pt x="1" y="70"/>
                    </a:cubicBezTo>
                    <a:cubicBezTo>
                      <a:pt x="1" y="70"/>
                      <a:pt x="1" y="70"/>
                      <a:pt x="1" y="70"/>
                    </a:cubicBezTo>
                    <a:cubicBezTo>
                      <a:pt x="0" y="45"/>
                      <a:pt x="13" y="19"/>
                      <a:pt x="57" y="6"/>
                    </a:cubicBezTo>
                    <a:cubicBezTo>
                      <a:pt x="57" y="6"/>
                      <a:pt x="57" y="6"/>
                      <a:pt x="57" y="6"/>
                    </a:cubicBezTo>
                    <a:cubicBezTo>
                      <a:pt x="72" y="2"/>
                      <a:pt x="87" y="0"/>
                      <a:pt x="102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57" y="0"/>
                      <a:pt x="203" y="30"/>
                      <a:pt x="203" y="71"/>
                    </a:cubicBezTo>
                    <a:cubicBezTo>
                      <a:pt x="203" y="71"/>
                      <a:pt x="203" y="71"/>
                      <a:pt x="203" y="71"/>
                    </a:cubicBezTo>
                    <a:cubicBezTo>
                      <a:pt x="203" y="85"/>
                      <a:pt x="197" y="101"/>
                      <a:pt x="185" y="116"/>
                    </a:cubicBezTo>
                    <a:cubicBezTo>
                      <a:pt x="185" y="116"/>
                      <a:pt x="185" y="116"/>
                      <a:pt x="185" y="116"/>
                    </a:cubicBezTo>
                    <a:cubicBezTo>
                      <a:pt x="185" y="117"/>
                      <a:pt x="184" y="117"/>
                      <a:pt x="184" y="117"/>
                    </a:cubicBezTo>
                    <a:cubicBezTo>
                      <a:pt x="184" y="117"/>
                      <a:pt x="184" y="117"/>
                      <a:pt x="184" y="117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9" y="128"/>
                      <a:pt x="18" y="127"/>
                      <a:pt x="18" y="127"/>
                    </a:cubicBezTo>
                    <a:close/>
                    <a:moveTo>
                      <a:pt x="19" y="126"/>
                    </a:moveTo>
                    <a:cubicBezTo>
                      <a:pt x="20" y="125"/>
                      <a:pt x="20" y="125"/>
                      <a:pt x="20" y="125"/>
                    </a:cubicBezTo>
                    <a:cubicBezTo>
                      <a:pt x="19" y="126"/>
                      <a:pt x="19" y="126"/>
                      <a:pt x="19" y="126"/>
                    </a:cubicBezTo>
                    <a:close/>
                    <a:moveTo>
                      <a:pt x="58" y="9"/>
                    </a:moveTo>
                    <a:cubicBezTo>
                      <a:pt x="15" y="22"/>
                      <a:pt x="4" y="46"/>
                      <a:pt x="4" y="70"/>
                    </a:cubicBezTo>
                    <a:cubicBezTo>
                      <a:pt x="4" y="70"/>
                      <a:pt x="4" y="70"/>
                      <a:pt x="4" y="70"/>
                    </a:cubicBezTo>
                    <a:cubicBezTo>
                      <a:pt x="4" y="84"/>
                      <a:pt x="8" y="98"/>
                      <a:pt x="12" y="108"/>
                    </a:cubicBezTo>
                    <a:cubicBezTo>
                      <a:pt x="12" y="108"/>
                      <a:pt x="12" y="108"/>
                      <a:pt x="12" y="108"/>
                    </a:cubicBezTo>
                    <a:cubicBezTo>
                      <a:pt x="15" y="117"/>
                      <a:pt x="19" y="123"/>
                      <a:pt x="20" y="125"/>
                    </a:cubicBezTo>
                    <a:cubicBezTo>
                      <a:pt x="20" y="125"/>
                      <a:pt x="20" y="125"/>
                      <a:pt x="20" y="125"/>
                    </a:cubicBezTo>
                    <a:cubicBezTo>
                      <a:pt x="183" y="114"/>
                      <a:pt x="183" y="114"/>
                      <a:pt x="183" y="114"/>
                    </a:cubicBezTo>
                    <a:cubicBezTo>
                      <a:pt x="195" y="99"/>
                      <a:pt x="200" y="84"/>
                      <a:pt x="200" y="71"/>
                    </a:cubicBezTo>
                    <a:cubicBezTo>
                      <a:pt x="200" y="71"/>
                      <a:pt x="200" y="71"/>
                      <a:pt x="200" y="71"/>
                    </a:cubicBezTo>
                    <a:cubicBezTo>
                      <a:pt x="200" y="52"/>
                      <a:pt x="189" y="35"/>
                      <a:pt x="172" y="23"/>
                    </a:cubicBezTo>
                    <a:cubicBezTo>
                      <a:pt x="172" y="23"/>
                      <a:pt x="172" y="23"/>
                      <a:pt x="172" y="23"/>
                    </a:cubicBezTo>
                    <a:cubicBezTo>
                      <a:pt x="154" y="10"/>
                      <a:pt x="129" y="3"/>
                      <a:pt x="102" y="3"/>
                    </a:cubicBezTo>
                    <a:cubicBezTo>
                      <a:pt x="102" y="3"/>
                      <a:pt x="102" y="3"/>
                      <a:pt x="102" y="3"/>
                    </a:cubicBezTo>
                    <a:cubicBezTo>
                      <a:pt x="88" y="3"/>
                      <a:pt x="73" y="5"/>
                      <a:pt x="58" y="9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9" name="Freeform 342"/>
              <p:cNvSpPr>
                <a:spLocks/>
              </p:cNvSpPr>
              <p:nvPr/>
            </p:nvSpPr>
            <p:spPr bwMode="auto">
              <a:xfrm>
                <a:off x="4724" y="2186"/>
                <a:ext cx="490" cy="284"/>
              </a:xfrm>
              <a:custGeom>
                <a:avLst/>
                <a:gdLst>
                  <a:gd name="T0" fmla="*/ 33 w 207"/>
                  <a:gd name="T1" fmla="*/ 24 h 120"/>
                  <a:gd name="T2" fmla="*/ 22 w 207"/>
                  <a:gd name="T3" fmla="*/ 57 h 120"/>
                  <a:gd name="T4" fmla="*/ 7 w 207"/>
                  <a:gd name="T5" fmla="*/ 54 h 120"/>
                  <a:gd name="T6" fmla="*/ 22 w 207"/>
                  <a:gd name="T7" fmla="*/ 78 h 120"/>
                  <a:gd name="T8" fmla="*/ 104 w 207"/>
                  <a:gd name="T9" fmla="*/ 118 h 120"/>
                  <a:gd name="T10" fmla="*/ 189 w 207"/>
                  <a:gd name="T11" fmla="*/ 77 h 120"/>
                  <a:gd name="T12" fmla="*/ 204 w 207"/>
                  <a:gd name="T13" fmla="*/ 62 h 120"/>
                  <a:gd name="T14" fmla="*/ 185 w 207"/>
                  <a:gd name="T15" fmla="*/ 56 h 120"/>
                  <a:gd name="T16" fmla="*/ 168 w 207"/>
                  <a:gd name="T17" fmla="*/ 29 h 120"/>
                  <a:gd name="T18" fmla="*/ 101 w 207"/>
                  <a:gd name="T19" fmla="*/ 0 h 120"/>
                  <a:gd name="T20" fmla="*/ 33 w 207"/>
                  <a:gd name="T21" fmla="*/ 24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7" h="120">
                    <a:moveTo>
                      <a:pt x="33" y="24"/>
                    </a:moveTo>
                    <a:cubicBezTo>
                      <a:pt x="23" y="53"/>
                      <a:pt x="22" y="57"/>
                      <a:pt x="22" y="57"/>
                    </a:cubicBezTo>
                    <a:cubicBezTo>
                      <a:pt x="22" y="57"/>
                      <a:pt x="14" y="49"/>
                      <a:pt x="7" y="54"/>
                    </a:cubicBezTo>
                    <a:cubicBezTo>
                      <a:pt x="0" y="59"/>
                      <a:pt x="5" y="84"/>
                      <a:pt x="22" y="78"/>
                    </a:cubicBezTo>
                    <a:cubicBezTo>
                      <a:pt x="22" y="78"/>
                      <a:pt x="46" y="120"/>
                      <a:pt x="104" y="118"/>
                    </a:cubicBezTo>
                    <a:cubicBezTo>
                      <a:pt x="162" y="116"/>
                      <a:pt x="189" y="77"/>
                      <a:pt x="189" y="77"/>
                    </a:cubicBezTo>
                    <a:cubicBezTo>
                      <a:pt x="189" y="77"/>
                      <a:pt x="202" y="79"/>
                      <a:pt x="204" y="62"/>
                    </a:cubicBezTo>
                    <a:cubicBezTo>
                      <a:pt x="207" y="45"/>
                      <a:pt x="192" y="43"/>
                      <a:pt x="185" y="56"/>
                    </a:cubicBezTo>
                    <a:cubicBezTo>
                      <a:pt x="168" y="29"/>
                      <a:pt x="168" y="29"/>
                      <a:pt x="168" y="29"/>
                    </a:cubicBezTo>
                    <a:cubicBezTo>
                      <a:pt x="101" y="0"/>
                      <a:pt x="101" y="0"/>
                      <a:pt x="101" y="0"/>
                    </a:cubicBezTo>
                    <a:lnTo>
                      <a:pt x="33" y="24"/>
                    </a:lnTo>
                    <a:close/>
                  </a:path>
                </a:pathLst>
              </a:custGeom>
              <a:solidFill>
                <a:srgbClr val="FFDC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0" name="Freeform 343"/>
              <p:cNvSpPr>
                <a:spLocks noEditPoints="1"/>
              </p:cNvSpPr>
              <p:nvPr/>
            </p:nvSpPr>
            <p:spPr bwMode="auto">
              <a:xfrm>
                <a:off x="4729" y="2181"/>
                <a:ext cx="482" cy="289"/>
              </a:xfrm>
              <a:custGeom>
                <a:avLst/>
                <a:gdLst>
                  <a:gd name="T0" fmla="*/ 15 w 204"/>
                  <a:gd name="T1" fmla="*/ 82 h 122"/>
                  <a:gd name="T2" fmla="*/ 0 w 204"/>
                  <a:gd name="T3" fmla="*/ 64 h 122"/>
                  <a:gd name="T4" fmla="*/ 4 w 204"/>
                  <a:gd name="T5" fmla="*/ 55 h 122"/>
                  <a:gd name="T6" fmla="*/ 10 w 204"/>
                  <a:gd name="T7" fmla="*/ 53 h 122"/>
                  <a:gd name="T8" fmla="*/ 19 w 204"/>
                  <a:gd name="T9" fmla="*/ 56 h 122"/>
                  <a:gd name="T10" fmla="*/ 30 w 204"/>
                  <a:gd name="T11" fmla="*/ 25 h 122"/>
                  <a:gd name="T12" fmla="*/ 31 w 204"/>
                  <a:gd name="T13" fmla="*/ 24 h 122"/>
                  <a:gd name="T14" fmla="*/ 99 w 204"/>
                  <a:gd name="T15" fmla="*/ 0 h 122"/>
                  <a:gd name="T16" fmla="*/ 100 w 204"/>
                  <a:gd name="T17" fmla="*/ 0 h 122"/>
                  <a:gd name="T18" fmla="*/ 168 w 204"/>
                  <a:gd name="T19" fmla="*/ 31 h 122"/>
                  <a:gd name="T20" fmla="*/ 194 w 204"/>
                  <a:gd name="T21" fmla="*/ 48 h 122"/>
                  <a:gd name="T22" fmla="*/ 204 w 204"/>
                  <a:gd name="T23" fmla="*/ 61 h 122"/>
                  <a:gd name="T24" fmla="*/ 204 w 204"/>
                  <a:gd name="T25" fmla="*/ 65 h 122"/>
                  <a:gd name="T26" fmla="*/ 188 w 204"/>
                  <a:gd name="T27" fmla="*/ 81 h 122"/>
                  <a:gd name="T28" fmla="*/ 187 w 204"/>
                  <a:gd name="T29" fmla="*/ 81 h 122"/>
                  <a:gd name="T30" fmla="*/ 102 w 204"/>
                  <a:gd name="T31" fmla="*/ 122 h 122"/>
                  <a:gd name="T32" fmla="*/ 98 w 204"/>
                  <a:gd name="T33" fmla="*/ 122 h 122"/>
                  <a:gd name="T34" fmla="*/ 19 w 204"/>
                  <a:gd name="T35" fmla="*/ 81 h 122"/>
                  <a:gd name="T36" fmla="*/ 39 w 204"/>
                  <a:gd name="T37" fmla="*/ 99 h 122"/>
                  <a:gd name="T38" fmla="*/ 98 w 204"/>
                  <a:gd name="T39" fmla="*/ 119 h 122"/>
                  <a:gd name="T40" fmla="*/ 102 w 204"/>
                  <a:gd name="T41" fmla="*/ 119 h 122"/>
                  <a:gd name="T42" fmla="*/ 165 w 204"/>
                  <a:gd name="T43" fmla="*/ 98 h 122"/>
                  <a:gd name="T44" fmla="*/ 186 w 204"/>
                  <a:gd name="T45" fmla="*/ 78 h 122"/>
                  <a:gd name="T46" fmla="*/ 187 w 204"/>
                  <a:gd name="T47" fmla="*/ 78 h 122"/>
                  <a:gd name="T48" fmla="*/ 188 w 204"/>
                  <a:gd name="T49" fmla="*/ 78 h 122"/>
                  <a:gd name="T50" fmla="*/ 201 w 204"/>
                  <a:gd name="T51" fmla="*/ 64 h 122"/>
                  <a:gd name="T52" fmla="*/ 201 w 204"/>
                  <a:gd name="T53" fmla="*/ 61 h 122"/>
                  <a:gd name="T54" fmla="*/ 194 w 204"/>
                  <a:gd name="T55" fmla="*/ 51 h 122"/>
                  <a:gd name="T56" fmla="*/ 184 w 204"/>
                  <a:gd name="T57" fmla="*/ 58 h 122"/>
                  <a:gd name="T58" fmla="*/ 183 w 204"/>
                  <a:gd name="T59" fmla="*/ 59 h 122"/>
                  <a:gd name="T60" fmla="*/ 181 w 204"/>
                  <a:gd name="T61" fmla="*/ 58 h 122"/>
                  <a:gd name="T62" fmla="*/ 165 w 204"/>
                  <a:gd name="T63" fmla="*/ 33 h 122"/>
                  <a:gd name="T64" fmla="*/ 32 w 204"/>
                  <a:gd name="T65" fmla="*/ 27 h 122"/>
                  <a:gd name="T66" fmla="*/ 23 w 204"/>
                  <a:gd name="T67" fmla="*/ 54 h 122"/>
                  <a:gd name="T68" fmla="*/ 22 w 204"/>
                  <a:gd name="T69" fmla="*/ 59 h 122"/>
                  <a:gd name="T70" fmla="*/ 21 w 204"/>
                  <a:gd name="T71" fmla="*/ 60 h 122"/>
                  <a:gd name="T72" fmla="*/ 19 w 204"/>
                  <a:gd name="T73" fmla="*/ 60 h 122"/>
                  <a:gd name="T74" fmla="*/ 16 w 204"/>
                  <a:gd name="T75" fmla="*/ 58 h 122"/>
                  <a:gd name="T76" fmla="*/ 10 w 204"/>
                  <a:gd name="T77" fmla="*/ 56 h 122"/>
                  <a:gd name="T78" fmla="*/ 6 w 204"/>
                  <a:gd name="T79" fmla="*/ 58 h 122"/>
                  <a:gd name="T80" fmla="*/ 3 w 204"/>
                  <a:gd name="T81" fmla="*/ 64 h 122"/>
                  <a:gd name="T82" fmla="*/ 15 w 204"/>
                  <a:gd name="T83" fmla="*/ 79 h 122"/>
                  <a:gd name="T84" fmla="*/ 20 w 204"/>
                  <a:gd name="T85" fmla="*/ 78 h 122"/>
                  <a:gd name="T86" fmla="*/ 20 w 204"/>
                  <a:gd name="T87" fmla="*/ 78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04" h="122">
                    <a:moveTo>
                      <a:pt x="19" y="81"/>
                    </a:moveTo>
                    <a:cubicBezTo>
                      <a:pt x="18" y="82"/>
                      <a:pt x="16" y="82"/>
                      <a:pt x="15" y="82"/>
                    </a:cubicBezTo>
                    <a:cubicBezTo>
                      <a:pt x="15" y="82"/>
                      <a:pt x="15" y="82"/>
                      <a:pt x="15" y="82"/>
                    </a:cubicBezTo>
                    <a:cubicBezTo>
                      <a:pt x="5" y="82"/>
                      <a:pt x="0" y="72"/>
                      <a:pt x="0" y="64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61"/>
                      <a:pt x="1" y="57"/>
                      <a:pt x="4" y="55"/>
                    </a:cubicBezTo>
                    <a:cubicBezTo>
                      <a:pt x="4" y="55"/>
                      <a:pt x="4" y="55"/>
                      <a:pt x="4" y="55"/>
                    </a:cubicBezTo>
                    <a:cubicBezTo>
                      <a:pt x="6" y="54"/>
                      <a:pt x="8" y="53"/>
                      <a:pt x="10" y="53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4" y="53"/>
                      <a:pt x="17" y="55"/>
                      <a:pt x="19" y="56"/>
                    </a:cubicBezTo>
                    <a:cubicBezTo>
                      <a:pt x="19" y="56"/>
                      <a:pt x="19" y="56"/>
                      <a:pt x="19" y="56"/>
                    </a:cubicBezTo>
                    <a:cubicBezTo>
                      <a:pt x="20" y="53"/>
                      <a:pt x="23" y="45"/>
                      <a:pt x="30" y="25"/>
                    </a:cubicBezTo>
                    <a:cubicBezTo>
                      <a:pt x="30" y="25"/>
                      <a:pt x="30" y="25"/>
                      <a:pt x="30" y="25"/>
                    </a:cubicBezTo>
                    <a:cubicBezTo>
                      <a:pt x="30" y="25"/>
                      <a:pt x="30" y="24"/>
                      <a:pt x="31" y="24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99" y="0"/>
                      <a:pt x="100" y="0"/>
                      <a:pt x="100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167" y="30"/>
                      <a:pt x="167" y="30"/>
                      <a:pt x="167" y="30"/>
                    </a:cubicBezTo>
                    <a:cubicBezTo>
                      <a:pt x="168" y="31"/>
                      <a:pt x="168" y="31"/>
                      <a:pt x="168" y="31"/>
                    </a:cubicBezTo>
                    <a:cubicBezTo>
                      <a:pt x="183" y="55"/>
                      <a:pt x="183" y="55"/>
                      <a:pt x="183" y="55"/>
                    </a:cubicBezTo>
                    <a:cubicBezTo>
                      <a:pt x="186" y="51"/>
                      <a:pt x="190" y="48"/>
                      <a:pt x="194" y="48"/>
                    </a:cubicBezTo>
                    <a:cubicBezTo>
                      <a:pt x="194" y="48"/>
                      <a:pt x="194" y="48"/>
                      <a:pt x="194" y="48"/>
                    </a:cubicBezTo>
                    <a:cubicBezTo>
                      <a:pt x="200" y="48"/>
                      <a:pt x="204" y="53"/>
                      <a:pt x="204" y="61"/>
                    </a:cubicBezTo>
                    <a:cubicBezTo>
                      <a:pt x="204" y="61"/>
                      <a:pt x="204" y="61"/>
                      <a:pt x="204" y="61"/>
                    </a:cubicBezTo>
                    <a:cubicBezTo>
                      <a:pt x="204" y="62"/>
                      <a:pt x="204" y="63"/>
                      <a:pt x="204" y="65"/>
                    </a:cubicBezTo>
                    <a:cubicBezTo>
                      <a:pt x="204" y="65"/>
                      <a:pt x="204" y="65"/>
                      <a:pt x="204" y="65"/>
                    </a:cubicBezTo>
                    <a:cubicBezTo>
                      <a:pt x="202" y="79"/>
                      <a:pt x="192" y="81"/>
                      <a:pt x="188" y="81"/>
                    </a:cubicBezTo>
                    <a:cubicBezTo>
                      <a:pt x="188" y="81"/>
                      <a:pt x="188" y="81"/>
                      <a:pt x="188" y="81"/>
                    </a:cubicBezTo>
                    <a:cubicBezTo>
                      <a:pt x="188" y="81"/>
                      <a:pt x="188" y="81"/>
                      <a:pt x="187" y="81"/>
                    </a:cubicBezTo>
                    <a:cubicBezTo>
                      <a:pt x="187" y="81"/>
                      <a:pt x="187" y="81"/>
                      <a:pt x="187" y="81"/>
                    </a:cubicBezTo>
                    <a:cubicBezTo>
                      <a:pt x="183" y="86"/>
                      <a:pt x="156" y="120"/>
                      <a:pt x="102" y="122"/>
                    </a:cubicBezTo>
                    <a:cubicBezTo>
                      <a:pt x="102" y="122"/>
                      <a:pt x="102" y="122"/>
                      <a:pt x="102" y="122"/>
                    </a:cubicBezTo>
                    <a:cubicBezTo>
                      <a:pt x="101" y="122"/>
                      <a:pt x="99" y="122"/>
                      <a:pt x="98" y="122"/>
                    </a:cubicBezTo>
                    <a:cubicBezTo>
                      <a:pt x="98" y="122"/>
                      <a:pt x="98" y="122"/>
                      <a:pt x="98" y="122"/>
                    </a:cubicBezTo>
                    <a:cubicBezTo>
                      <a:pt x="47" y="122"/>
                      <a:pt x="24" y="88"/>
                      <a:pt x="19" y="81"/>
                    </a:cubicBezTo>
                    <a:close/>
                    <a:moveTo>
                      <a:pt x="21" y="79"/>
                    </a:moveTo>
                    <a:cubicBezTo>
                      <a:pt x="21" y="79"/>
                      <a:pt x="27" y="89"/>
                      <a:pt x="39" y="99"/>
                    </a:cubicBezTo>
                    <a:cubicBezTo>
                      <a:pt x="39" y="99"/>
                      <a:pt x="39" y="99"/>
                      <a:pt x="39" y="99"/>
                    </a:cubicBezTo>
                    <a:cubicBezTo>
                      <a:pt x="52" y="109"/>
                      <a:pt x="71" y="119"/>
                      <a:pt x="98" y="119"/>
                    </a:cubicBezTo>
                    <a:cubicBezTo>
                      <a:pt x="98" y="119"/>
                      <a:pt x="98" y="119"/>
                      <a:pt x="98" y="119"/>
                    </a:cubicBezTo>
                    <a:cubicBezTo>
                      <a:pt x="99" y="119"/>
                      <a:pt x="101" y="119"/>
                      <a:pt x="102" y="119"/>
                    </a:cubicBezTo>
                    <a:cubicBezTo>
                      <a:pt x="102" y="119"/>
                      <a:pt x="102" y="119"/>
                      <a:pt x="102" y="119"/>
                    </a:cubicBezTo>
                    <a:cubicBezTo>
                      <a:pt x="130" y="118"/>
                      <a:pt x="151" y="108"/>
                      <a:pt x="165" y="98"/>
                    </a:cubicBezTo>
                    <a:cubicBezTo>
                      <a:pt x="165" y="98"/>
                      <a:pt x="165" y="98"/>
                      <a:pt x="165" y="98"/>
                    </a:cubicBezTo>
                    <a:cubicBezTo>
                      <a:pt x="179" y="88"/>
                      <a:pt x="186" y="78"/>
                      <a:pt x="186" y="78"/>
                    </a:cubicBezTo>
                    <a:cubicBezTo>
                      <a:pt x="186" y="78"/>
                      <a:pt x="186" y="78"/>
                      <a:pt x="186" y="78"/>
                    </a:cubicBezTo>
                    <a:cubicBezTo>
                      <a:pt x="186" y="78"/>
                      <a:pt x="186" y="78"/>
                      <a:pt x="187" y="78"/>
                    </a:cubicBezTo>
                    <a:cubicBezTo>
                      <a:pt x="187" y="78"/>
                      <a:pt x="187" y="78"/>
                      <a:pt x="187" y="78"/>
                    </a:cubicBezTo>
                    <a:cubicBezTo>
                      <a:pt x="187" y="78"/>
                      <a:pt x="187" y="78"/>
                      <a:pt x="188" y="78"/>
                    </a:cubicBezTo>
                    <a:cubicBezTo>
                      <a:pt x="188" y="78"/>
                      <a:pt x="188" y="78"/>
                      <a:pt x="188" y="78"/>
                    </a:cubicBezTo>
                    <a:cubicBezTo>
                      <a:pt x="191" y="78"/>
                      <a:pt x="199" y="77"/>
                      <a:pt x="201" y="64"/>
                    </a:cubicBezTo>
                    <a:cubicBezTo>
                      <a:pt x="201" y="64"/>
                      <a:pt x="201" y="64"/>
                      <a:pt x="201" y="64"/>
                    </a:cubicBezTo>
                    <a:cubicBezTo>
                      <a:pt x="201" y="63"/>
                      <a:pt x="201" y="62"/>
                      <a:pt x="201" y="61"/>
                    </a:cubicBezTo>
                    <a:cubicBezTo>
                      <a:pt x="201" y="61"/>
                      <a:pt x="201" y="61"/>
                      <a:pt x="201" y="61"/>
                    </a:cubicBezTo>
                    <a:cubicBezTo>
                      <a:pt x="201" y="54"/>
                      <a:pt x="198" y="51"/>
                      <a:pt x="194" y="51"/>
                    </a:cubicBezTo>
                    <a:cubicBezTo>
                      <a:pt x="194" y="51"/>
                      <a:pt x="194" y="51"/>
                      <a:pt x="194" y="51"/>
                    </a:cubicBezTo>
                    <a:cubicBezTo>
                      <a:pt x="191" y="51"/>
                      <a:pt x="187" y="53"/>
                      <a:pt x="184" y="58"/>
                    </a:cubicBezTo>
                    <a:cubicBezTo>
                      <a:pt x="184" y="58"/>
                      <a:pt x="184" y="58"/>
                      <a:pt x="184" y="58"/>
                    </a:cubicBezTo>
                    <a:cubicBezTo>
                      <a:pt x="184" y="59"/>
                      <a:pt x="183" y="59"/>
                      <a:pt x="183" y="59"/>
                    </a:cubicBezTo>
                    <a:cubicBezTo>
                      <a:pt x="183" y="59"/>
                      <a:pt x="183" y="59"/>
                      <a:pt x="183" y="59"/>
                    </a:cubicBezTo>
                    <a:cubicBezTo>
                      <a:pt x="182" y="59"/>
                      <a:pt x="182" y="59"/>
                      <a:pt x="181" y="58"/>
                    </a:cubicBezTo>
                    <a:cubicBezTo>
                      <a:pt x="181" y="58"/>
                      <a:pt x="181" y="58"/>
                      <a:pt x="181" y="58"/>
                    </a:cubicBezTo>
                    <a:cubicBezTo>
                      <a:pt x="165" y="33"/>
                      <a:pt x="165" y="33"/>
                      <a:pt x="165" y="33"/>
                    </a:cubicBezTo>
                    <a:cubicBezTo>
                      <a:pt x="99" y="3"/>
                      <a:pt x="99" y="3"/>
                      <a:pt x="99" y="3"/>
                    </a:cubicBezTo>
                    <a:cubicBezTo>
                      <a:pt x="32" y="27"/>
                      <a:pt x="32" y="27"/>
                      <a:pt x="32" y="27"/>
                    </a:cubicBezTo>
                    <a:cubicBezTo>
                      <a:pt x="27" y="41"/>
                      <a:pt x="25" y="49"/>
                      <a:pt x="23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2" y="58"/>
                      <a:pt x="22" y="59"/>
                      <a:pt x="22" y="59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60"/>
                      <a:pt x="21" y="60"/>
                      <a:pt x="21" y="60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20" y="60"/>
                      <a:pt x="19" y="60"/>
                      <a:pt x="19" y="60"/>
                    </a:cubicBezTo>
                    <a:cubicBezTo>
                      <a:pt x="19" y="60"/>
                      <a:pt x="19" y="60"/>
                      <a:pt x="19" y="60"/>
                    </a:cubicBezTo>
                    <a:cubicBezTo>
                      <a:pt x="19" y="60"/>
                      <a:pt x="18" y="59"/>
                      <a:pt x="16" y="58"/>
                    </a:cubicBezTo>
                    <a:cubicBezTo>
                      <a:pt x="16" y="58"/>
                      <a:pt x="16" y="58"/>
                      <a:pt x="16" y="58"/>
                    </a:cubicBezTo>
                    <a:cubicBezTo>
                      <a:pt x="15" y="57"/>
                      <a:pt x="13" y="56"/>
                      <a:pt x="10" y="56"/>
                    </a:cubicBezTo>
                    <a:cubicBezTo>
                      <a:pt x="10" y="56"/>
                      <a:pt x="10" y="56"/>
                      <a:pt x="10" y="56"/>
                    </a:cubicBezTo>
                    <a:cubicBezTo>
                      <a:pt x="9" y="56"/>
                      <a:pt x="7" y="57"/>
                      <a:pt x="6" y="58"/>
                    </a:cubicBezTo>
                    <a:cubicBezTo>
                      <a:pt x="6" y="58"/>
                      <a:pt x="6" y="58"/>
                      <a:pt x="6" y="58"/>
                    </a:cubicBezTo>
                    <a:cubicBezTo>
                      <a:pt x="4" y="58"/>
                      <a:pt x="3" y="61"/>
                      <a:pt x="3" y="64"/>
                    </a:cubicBezTo>
                    <a:cubicBezTo>
                      <a:pt x="3" y="64"/>
                      <a:pt x="3" y="64"/>
                      <a:pt x="3" y="64"/>
                    </a:cubicBezTo>
                    <a:cubicBezTo>
                      <a:pt x="3" y="71"/>
                      <a:pt x="8" y="79"/>
                      <a:pt x="15" y="79"/>
                    </a:cubicBezTo>
                    <a:cubicBezTo>
                      <a:pt x="15" y="79"/>
                      <a:pt x="15" y="79"/>
                      <a:pt x="15" y="79"/>
                    </a:cubicBezTo>
                    <a:cubicBezTo>
                      <a:pt x="16" y="79"/>
                      <a:pt x="18" y="79"/>
                      <a:pt x="20" y="78"/>
                    </a:cubicBezTo>
                    <a:cubicBezTo>
                      <a:pt x="20" y="78"/>
                      <a:pt x="20" y="78"/>
                      <a:pt x="20" y="78"/>
                    </a:cubicBezTo>
                    <a:cubicBezTo>
                      <a:pt x="20" y="78"/>
                      <a:pt x="20" y="78"/>
                      <a:pt x="20" y="78"/>
                    </a:cubicBezTo>
                    <a:cubicBezTo>
                      <a:pt x="20" y="78"/>
                      <a:pt x="20" y="78"/>
                      <a:pt x="20" y="78"/>
                    </a:cubicBezTo>
                    <a:cubicBezTo>
                      <a:pt x="21" y="78"/>
                      <a:pt x="21" y="78"/>
                      <a:pt x="21" y="79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1" name="Freeform 344"/>
              <p:cNvSpPr>
                <a:spLocks/>
              </p:cNvSpPr>
              <p:nvPr/>
            </p:nvSpPr>
            <p:spPr bwMode="auto">
              <a:xfrm>
                <a:off x="4913" y="2392"/>
                <a:ext cx="102" cy="29"/>
              </a:xfrm>
              <a:custGeom>
                <a:avLst/>
                <a:gdLst>
                  <a:gd name="T0" fmla="*/ 21 w 43"/>
                  <a:gd name="T1" fmla="*/ 12 h 12"/>
                  <a:gd name="T2" fmla="*/ 0 w 43"/>
                  <a:gd name="T3" fmla="*/ 3 h 12"/>
                  <a:gd name="T4" fmla="*/ 0 w 43"/>
                  <a:gd name="T5" fmla="*/ 3 h 12"/>
                  <a:gd name="T6" fmla="*/ 1 w 43"/>
                  <a:gd name="T7" fmla="*/ 0 h 12"/>
                  <a:gd name="T8" fmla="*/ 1 w 43"/>
                  <a:gd name="T9" fmla="*/ 0 h 12"/>
                  <a:gd name="T10" fmla="*/ 3 w 43"/>
                  <a:gd name="T11" fmla="*/ 1 h 12"/>
                  <a:gd name="T12" fmla="*/ 3 w 43"/>
                  <a:gd name="T13" fmla="*/ 1 h 12"/>
                  <a:gd name="T14" fmla="*/ 8 w 43"/>
                  <a:gd name="T15" fmla="*/ 5 h 12"/>
                  <a:gd name="T16" fmla="*/ 8 w 43"/>
                  <a:gd name="T17" fmla="*/ 5 h 12"/>
                  <a:gd name="T18" fmla="*/ 21 w 43"/>
                  <a:gd name="T19" fmla="*/ 9 h 12"/>
                  <a:gd name="T20" fmla="*/ 21 w 43"/>
                  <a:gd name="T21" fmla="*/ 9 h 12"/>
                  <a:gd name="T22" fmla="*/ 40 w 43"/>
                  <a:gd name="T23" fmla="*/ 0 h 12"/>
                  <a:gd name="T24" fmla="*/ 40 w 43"/>
                  <a:gd name="T25" fmla="*/ 0 h 12"/>
                  <a:gd name="T26" fmla="*/ 43 w 43"/>
                  <a:gd name="T27" fmla="*/ 1 h 12"/>
                  <a:gd name="T28" fmla="*/ 43 w 43"/>
                  <a:gd name="T29" fmla="*/ 1 h 12"/>
                  <a:gd name="T30" fmla="*/ 42 w 43"/>
                  <a:gd name="T31" fmla="*/ 3 h 12"/>
                  <a:gd name="T32" fmla="*/ 42 w 43"/>
                  <a:gd name="T33" fmla="*/ 3 h 12"/>
                  <a:gd name="T34" fmla="*/ 21 w 43"/>
                  <a:gd name="T35" fmla="*/ 12 h 12"/>
                  <a:gd name="T36" fmla="*/ 21 w 43"/>
                  <a:gd name="T37" fmla="*/ 12 h 12"/>
                  <a:gd name="T38" fmla="*/ 21 w 43"/>
                  <a:gd name="T3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3" h="12">
                    <a:moveTo>
                      <a:pt x="21" y="12"/>
                    </a:moveTo>
                    <a:cubicBezTo>
                      <a:pt x="8" y="12"/>
                      <a:pt x="1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2" y="0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4" y="3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11" y="7"/>
                      <a:pt x="16" y="9"/>
                      <a:pt x="21" y="9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7" y="9"/>
                      <a:pt x="33" y="7"/>
                      <a:pt x="40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1" y="0"/>
                      <a:pt x="42" y="0"/>
                      <a:pt x="43" y="1"/>
                    </a:cubicBezTo>
                    <a:cubicBezTo>
                      <a:pt x="43" y="1"/>
                      <a:pt x="43" y="1"/>
                      <a:pt x="43" y="1"/>
                    </a:cubicBezTo>
                    <a:cubicBezTo>
                      <a:pt x="43" y="1"/>
                      <a:pt x="43" y="2"/>
                      <a:pt x="42" y="3"/>
                    </a:cubicBezTo>
                    <a:cubicBezTo>
                      <a:pt x="42" y="3"/>
                      <a:pt x="42" y="3"/>
                      <a:pt x="42" y="3"/>
                    </a:cubicBezTo>
                    <a:cubicBezTo>
                      <a:pt x="35" y="10"/>
                      <a:pt x="27" y="12"/>
                      <a:pt x="21" y="12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1" y="12"/>
                      <a:pt x="21" y="12"/>
                      <a:pt x="21" y="12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2" name="Freeform 345"/>
              <p:cNvSpPr>
                <a:spLocks/>
              </p:cNvSpPr>
              <p:nvPr/>
            </p:nvSpPr>
            <p:spPr bwMode="auto">
              <a:xfrm>
                <a:off x="5050" y="2338"/>
                <a:ext cx="38" cy="38"/>
              </a:xfrm>
              <a:custGeom>
                <a:avLst/>
                <a:gdLst>
                  <a:gd name="T0" fmla="*/ 15 w 16"/>
                  <a:gd name="T1" fmla="*/ 6 h 16"/>
                  <a:gd name="T2" fmla="*/ 10 w 16"/>
                  <a:gd name="T3" fmla="*/ 15 h 16"/>
                  <a:gd name="T4" fmla="*/ 1 w 16"/>
                  <a:gd name="T5" fmla="*/ 10 h 16"/>
                  <a:gd name="T6" fmla="*/ 6 w 16"/>
                  <a:gd name="T7" fmla="*/ 1 h 16"/>
                  <a:gd name="T8" fmla="*/ 15 w 16"/>
                  <a:gd name="T9" fmla="*/ 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15" y="6"/>
                    </a:moveTo>
                    <a:cubicBezTo>
                      <a:pt x="16" y="10"/>
                      <a:pt x="14" y="14"/>
                      <a:pt x="10" y="15"/>
                    </a:cubicBezTo>
                    <a:cubicBezTo>
                      <a:pt x="6" y="16"/>
                      <a:pt x="2" y="14"/>
                      <a:pt x="1" y="10"/>
                    </a:cubicBezTo>
                    <a:cubicBezTo>
                      <a:pt x="0" y="6"/>
                      <a:pt x="2" y="2"/>
                      <a:pt x="6" y="1"/>
                    </a:cubicBezTo>
                    <a:cubicBezTo>
                      <a:pt x="10" y="0"/>
                      <a:pt x="14" y="2"/>
                      <a:pt x="15" y="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3" name="Freeform 346"/>
              <p:cNvSpPr>
                <a:spLocks/>
              </p:cNvSpPr>
              <p:nvPr/>
            </p:nvSpPr>
            <p:spPr bwMode="auto">
              <a:xfrm>
                <a:off x="4852" y="2335"/>
                <a:ext cx="37" cy="41"/>
              </a:xfrm>
              <a:custGeom>
                <a:avLst/>
                <a:gdLst>
                  <a:gd name="T0" fmla="*/ 15 w 16"/>
                  <a:gd name="T1" fmla="*/ 7 h 17"/>
                  <a:gd name="T2" fmla="*/ 10 w 16"/>
                  <a:gd name="T3" fmla="*/ 16 h 17"/>
                  <a:gd name="T4" fmla="*/ 1 w 16"/>
                  <a:gd name="T5" fmla="*/ 11 h 17"/>
                  <a:gd name="T6" fmla="*/ 6 w 16"/>
                  <a:gd name="T7" fmla="*/ 1 h 17"/>
                  <a:gd name="T8" fmla="*/ 15 w 16"/>
                  <a:gd name="T9" fmla="*/ 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7">
                    <a:moveTo>
                      <a:pt x="15" y="7"/>
                    </a:moveTo>
                    <a:cubicBezTo>
                      <a:pt x="16" y="11"/>
                      <a:pt x="14" y="15"/>
                      <a:pt x="10" y="16"/>
                    </a:cubicBezTo>
                    <a:cubicBezTo>
                      <a:pt x="6" y="17"/>
                      <a:pt x="2" y="15"/>
                      <a:pt x="1" y="11"/>
                    </a:cubicBezTo>
                    <a:cubicBezTo>
                      <a:pt x="0" y="7"/>
                      <a:pt x="2" y="2"/>
                      <a:pt x="6" y="1"/>
                    </a:cubicBezTo>
                    <a:cubicBezTo>
                      <a:pt x="10" y="0"/>
                      <a:pt x="14" y="3"/>
                      <a:pt x="15" y="7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" name="Freeform 347"/>
              <p:cNvSpPr>
                <a:spLocks/>
              </p:cNvSpPr>
              <p:nvPr/>
            </p:nvSpPr>
            <p:spPr bwMode="auto">
              <a:xfrm>
                <a:off x="5050" y="2371"/>
                <a:ext cx="76" cy="54"/>
              </a:xfrm>
              <a:custGeom>
                <a:avLst/>
                <a:gdLst>
                  <a:gd name="T0" fmla="*/ 31 w 32"/>
                  <a:gd name="T1" fmla="*/ 6 h 23"/>
                  <a:gd name="T2" fmla="*/ 19 w 32"/>
                  <a:gd name="T3" fmla="*/ 20 h 23"/>
                  <a:gd name="T4" fmla="*/ 2 w 32"/>
                  <a:gd name="T5" fmla="*/ 17 h 23"/>
                  <a:gd name="T6" fmla="*/ 13 w 32"/>
                  <a:gd name="T7" fmla="*/ 3 h 23"/>
                  <a:gd name="T8" fmla="*/ 31 w 32"/>
                  <a:gd name="T9" fmla="*/ 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23">
                    <a:moveTo>
                      <a:pt x="31" y="6"/>
                    </a:moveTo>
                    <a:cubicBezTo>
                      <a:pt x="32" y="11"/>
                      <a:pt x="27" y="17"/>
                      <a:pt x="19" y="20"/>
                    </a:cubicBezTo>
                    <a:cubicBezTo>
                      <a:pt x="11" y="23"/>
                      <a:pt x="3" y="21"/>
                      <a:pt x="2" y="17"/>
                    </a:cubicBezTo>
                    <a:cubicBezTo>
                      <a:pt x="0" y="12"/>
                      <a:pt x="5" y="6"/>
                      <a:pt x="13" y="3"/>
                    </a:cubicBezTo>
                    <a:cubicBezTo>
                      <a:pt x="21" y="0"/>
                      <a:pt x="29" y="2"/>
                      <a:pt x="31" y="6"/>
                    </a:cubicBezTo>
                    <a:close/>
                  </a:path>
                </a:pathLst>
              </a:custGeom>
              <a:solidFill>
                <a:srgbClr val="FFB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5" name="Freeform 348"/>
              <p:cNvSpPr>
                <a:spLocks/>
              </p:cNvSpPr>
              <p:nvPr/>
            </p:nvSpPr>
            <p:spPr bwMode="auto">
              <a:xfrm>
                <a:off x="4804" y="2368"/>
                <a:ext cx="76" cy="50"/>
              </a:xfrm>
              <a:custGeom>
                <a:avLst/>
                <a:gdLst>
                  <a:gd name="T0" fmla="*/ 31 w 32"/>
                  <a:gd name="T1" fmla="*/ 14 h 21"/>
                  <a:gd name="T2" fmla="*/ 14 w 32"/>
                  <a:gd name="T3" fmla="*/ 19 h 21"/>
                  <a:gd name="T4" fmla="*/ 1 w 32"/>
                  <a:gd name="T5" fmla="*/ 7 h 21"/>
                  <a:gd name="T6" fmla="*/ 18 w 32"/>
                  <a:gd name="T7" fmla="*/ 1 h 21"/>
                  <a:gd name="T8" fmla="*/ 31 w 32"/>
                  <a:gd name="T9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21">
                    <a:moveTo>
                      <a:pt x="31" y="14"/>
                    </a:moveTo>
                    <a:cubicBezTo>
                      <a:pt x="30" y="19"/>
                      <a:pt x="22" y="21"/>
                      <a:pt x="14" y="19"/>
                    </a:cubicBezTo>
                    <a:cubicBezTo>
                      <a:pt x="6" y="17"/>
                      <a:pt x="0" y="12"/>
                      <a:pt x="1" y="7"/>
                    </a:cubicBezTo>
                    <a:cubicBezTo>
                      <a:pt x="2" y="2"/>
                      <a:pt x="10" y="0"/>
                      <a:pt x="18" y="1"/>
                    </a:cubicBezTo>
                    <a:cubicBezTo>
                      <a:pt x="26" y="3"/>
                      <a:pt x="32" y="9"/>
                      <a:pt x="31" y="14"/>
                    </a:cubicBezTo>
                    <a:close/>
                  </a:path>
                </a:pathLst>
              </a:custGeom>
              <a:solidFill>
                <a:srgbClr val="FFB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6" name="Freeform 349"/>
              <p:cNvSpPr>
                <a:spLocks/>
              </p:cNvSpPr>
              <p:nvPr/>
            </p:nvSpPr>
            <p:spPr bwMode="auto">
              <a:xfrm>
                <a:off x="4818" y="2065"/>
                <a:ext cx="289" cy="112"/>
              </a:xfrm>
              <a:custGeom>
                <a:avLst/>
                <a:gdLst>
                  <a:gd name="T0" fmla="*/ 17 w 122"/>
                  <a:gd name="T1" fmla="*/ 47 h 47"/>
                  <a:gd name="T2" fmla="*/ 104 w 122"/>
                  <a:gd name="T3" fmla="*/ 47 h 47"/>
                  <a:gd name="T4" fmla="*/ 122 w 122"/>
                  <a:gd name="T5" fmla="*/ 18 h 47"/>
                  <a:gd name="T6" fmla="*/ 61 w 122"/>
                  <a:gd name="T7" fmla="*/ 1 h 47"/>
                  <a:gd name="T8" fmla="*/ 0 w 122"/>
                  <a:gd name="T9" fmla="*/ 18 h 47"/>
                  <a:gd name="T10" fmla="*/ 17 w 122"/>
                  <a:gd name="T11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2" h="47">
                    <a:moveTo>
                      <a:pt x="17" y="47"/>
                    </a:moveTo>
                    <a:cubicBezTo>
                      <a:pt x="17" y="47"/>
                      <a:pt x="55" y="23"/>
                      <a:pt x="104" y="47"/>
                    </a:cubicBezTo>
                    <a:cubicBezTo>
                      <a:pt x="122" y="18"/>
                      <a:pt x="122" y="18"/>
                      <a:pt x="122" y="18"/>
                    </a:cubicBezTo>
                    <a:cubicBezTo>
                      <a:pt x="122" y="18"/>
                      <a:pt x="92" y="0"/>
                      <a:pt x="61" y="1"/>
                    </a:cubicBezTo>
                    <a:cubicBezTo>
                      <a:pt x="43" y="2"/>
                      <a:pt x="22" y="7"/>
                      <a:pt x="0" y="18"/>
                    </a:cubicBezTo>
                    <a:lnTo>
                      <a:pt x="17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7" name="Freeform 350"/>
              <p:cNvSpPr>
                <a:spLocks noEditPoints="1"/>
              </p:cNvSpPr>
              <p:nvPr/>
            </p:nvSpPr>
            <p:spPr bwMode="auto">
              <a:xfrm>
                <a:off x="4816" y="2063"/>
                <a:ext cx="294" cy="118"/>
              </a:xfrm>
              <a:custGeom>
                <a:avLst/>
                <a:gdLst>
                  <a:gd name="T0" fmla="*/ 104 w 124"/>
                  <a:gd name="T1" fmla="*/ 50 h 50"/>
                  <a:gd name="T2" fmla="*/ 61 w 124"/>
                  <a:gd name="T3" fmla="*/ 39 h 50"/>
                  <a:gd name="T4" fmla="*/ 61 w 124"/>
                  <a:gd name="T5" fmla="*/ 39 h 50"/>
                  <a:gd name="T6" fmla="*/ 30 w 124"/>
                  <a:gd name="T7" fmla="*/ 44 h 50"/>
                  <a:gd name="T8" fmla="*/ 30 w 124"/>
                  <a:gd name="T9" fmla="*/ 44 h 50"/>
                  <a:gd name="T10" fmla="*/ 19 w 124"/>
                  <a:gd name="T11" fmla="*/ 50 h 50"/>
                  <a:gd name="T12" fmla="*/ 19 w 124"/>
                  <a:gd name="T13" fmla="*/ 50 h 50"/>
                  <a:gd name="T14" fmla="*/ 18 w 124"/>
                  <a:gd name="T15" fmla="*/ 50 h 50"/>
                  <a:gd name="T16" fmla="*/ 18 w 124"/>
                  <a:gd name="T17" fmla="*/ 50 h 50"/>
                  <a:gd name="T18" fmla="*/ 17 w 124"/>
                  <a:gd name="T19" fmla="*/ 49 h 50"/>
                  <a:gd name="T20" fmla="*/ 17 w 124"/>
                  <a:gd name="T21" fmla="*/ 49 h 50"/>
                  <a:gd name="T22" fmla="*/ 0 w 124"/>
                  <a:gd name="T23" fmla="*/ 20 h 50"/>
                  <a:gd name="T24" fmla="*/ 0 w 124"/>
                  <a:gd name="T25" fmla="*/ 19 h 50"/>
                  <a:gd name="T26" fmla="*/ 0 w 124"/>
                  <a:gd name="T27" fmla="*/ 19 h 50"/>
                  <a:gd name="T28" fmla="*/ 0 w 124"/>
                  <a:gd name="T29" fmla="*/ 18 h 50"/>
                  <a:gd name="T30" fmla="*/ 0 w 124"/>
                  <a:gd name="T31" fmla="*/ 18 h 50"/>
                  <a:gd name="T32" fmla="*/ 62 w 124"/>
                  <a:gd name="T33" fmla="*/ 0 h 50"/>
                  <a:gd name="T34" fmla="*/ 62 w 124"/>
                  <a:gd name="T35" fmla="*/ 0 h 50"/>
                  <a:gd name="T36" fmla="*/ 64 w 124"/>
                  <a:gd name="T37" fmla="*/ 0 h 50"/>
                  <a:gd name="T38" fmla="*/ 64 w 124"/>
                  <a:gd name="T39" fmla="*/ 0 h 50"/>
                  <a:gd name="T40" fmla="*/ 123 w 124"/>
                  <a:gd name="T41" fmla="*/ 18 h 50"/>
                  <a:gd name="T42" fmla="*/ 123 w 124"/>
                  <a:gd name="T43" fmla="*/ 18 h 50"/>
                  <a:gd name="T44" fmla="*/ 124 w 124"/>
                  <a:gd name="T45" fmla="*/ 20 h 50"/>
                  <a:gd name="T46" fmla="*/ 124 w 124"/>
                  <a:gd name="T47" fmla="*/ 20 h 50"/>
                  <a:gd name="T48" fmla="*/ 106 w 124"/>
                  <a:gd name="T49" fmla="*/ 49 h 50"/>
                  <a:gd name="T50" fmla="*/ 105 w 124"/>
                  <a:gd name="T51" fmla="*/ 50 h 50"/>
                  <a:gd name="T52" fmla="*/ 105 w 124"/>
                  <a:gd name="T53" fmla="*/ 50 h 50"/>
                  <a:gd name="T54" fmla="*/ 104 w 124"/>
                  <a:gd name="T55" fmla="*/ 50 h 50"/>
                  <a:gd name="T56" fmla="*/ 18 w 124"/>
                  <a:gd name="T57" fmla="*/ 48 h 50"/>
                  <a:gd name="T58" fmla="*/ 20 w 124"/>
                  <a:gd name="T59" fmla="*/ 48 h 50"/>
                  <a:gd name="T60" fmla="*/ 18 w 124"/>
                  <a:gd name="T61" fmla="*/ 48 h 50"/>
                  <a:gd name="T62" fmla="*/ 105 w 124"/>
                  <a:gd name="T63" fmla="*/ 46 h 50"/>
                  <a:gd name="T64" fmla="*/ 121 w 124"/>
                  <a:gd name="T65" fmla="*/ 20 h 50"/>
                  <a:gd name="T66" fmla="*/ 104 w 124"/>
                  <a:gd name="T67" fmla="*/ 12 h 50"/>
                  <a:gd name="T68" fmla="*/ 104 w 124"/>
                  <a:gd name="T69" fmla="*/ 12 h 50"/>
                  <a:gd name="T70" fmla="*/ 64 w 124"/>
                  <a:gd name="T71" fmla="*/ 3 h 50"/>
                  <a:gd name="T72" fmla="*/ 64 w 124"/>
                  <a:gd name="T73" fmla="*/ 3 h 50"/>
                  <a:gd name="T74" fmla="*/ 62 w 124"/>
                  <a:gd name="T75" fmla="*/ 3 h 50"/>
                  <a:gd name="T76" fmla="*/ 62 w 124"/>
                  <a:gd name="T77" fmla="*/ 3 h 50"/>
                  <a:gd name="T78" fmla="*/ 3 w 124"/>
                  <a:gd name="T79" fmla="*/ 20 h 50"/>
                  <a:gd name="T80" fmla="*/ 3 w 124"/>
                  <a:gd name="T81" fmla="*/ 20 h 50"/>
                  <a:gd name="T82" fmla="*/ 19 w 124"/>
                  <a:gd name="T83" fmla="*/ 46 h 50"/>
                  <a:gd name="T84" fmla="*/ 61 w 124"/>
                  <a:gd name="T85" fmla="*/ 36 h 50"/>
                  <a:gd name="T86" fmla="*/ 61 w 124"/>
                  <a:gd name="T87" fmla="*/ 36 h 50"/>
                  <a:gd name="T88" fmla="*/ 105 w 124"/>
                  <a:gd name="T89" fmla="*/ 4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4" h="50">
                    <a:moveTo>
                      <a:pt x="104" y="50"/>
                    </a:moveTo>
                    <a:cubicBezTo>
                      <a:pt x="88" y="42"/>
                      <a:pt x="74" y="39"/>
                      <a:pt x="61" y="39"/>
                    </a:cubicBezTo>
                    <a:cubicBezTo>
                      <a:pt x="61" y="39"/>
                      <a:pt x="61" y="39"/>
                      <a:pt x="61" y="39"/>
                    </a:cubicBezTo>
                    <a:cubicBezTo>
                      <a:pt x="48" y="39"/>
                      <a:pt x="38" y="42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3" y="47"/>
                      <a:pt x="19" y="50"/>
                      <a:pt x="19" y="50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9" y="50"/>
                      <a:pt x="18" y="50"/>
                      <a:pt x="18" y="50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7" y="50"/>
                      <a:pt x="17" y="49"/>
                      <a:pt x="17" y="49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0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22" y="6"/>
                      <a:pt x="43" y="1"/>
                      <a:pt x="62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2" y="0"/>
                      <a:pt x="63" y="0"/>
                      <a:pt x="64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95" y="0"/>
                      <a:pt x="123" y="18"/>
                      <a:pt x="123" y="18"/>
                    </a:cubicBezTo>
                    <a:cubicBezTo>
                      <a:pt x="123" y="18"/>
                      <a:pt x="123" y="18"/>
                      <a:pt x="123" y="18"/>
                    </a:cubicBezTo>
                    <a:cubicBezTo>
                      <a:pt x="124" y="18"/>
                      <a:pt x="124" y="19"/>
                      <a:pt x="124" y="20"/>
                    </a:cubicBezTo>
                    <a:cubicBezTo>
                      <a:pt x="124" y="20"/>
                      <a:pt x="124" y="20"/>
                      <a:pt x="124" y="20"/>
                    </a:cubicBezTo>
                    <a:cubicBezTo>
                      <a:pt x="106" y="49"/>
                      <a:pt x="106" y="49"/>
                      <a:pt x="106" y="49"/>
                    </a:cubicBezTo>
                    <a:cubicBezTo>
                      <a:pt x="106" y="50"/>
                      <a:pt x="106" y="50"/>
                      <a:pt x="105" y="50"/>
                    </a:cubicBezTo>
                    <a:cubicBezTo>
                      <a:pt x="105" y="50"/>
                      <a:pt x="105" y="50"/>
                      <a:pt x="105" y="50"/>
                    </a:cubicBezTo>
                    <a:cubicBezTo>
                      <a:pt x="105" y="50"/>
                      <a:pt x="105" y="50"/>
                      <a:pt x="104" y="50"/>
                    </a:cubicBezTo>
                    <a:close/>
                    <a:moveTo>
                      <a:pt x="18" y="48"/>
                    </a:moveTo>
                    <a:cubicBezTo>
                      <a:pt x="20" y="48"/>
                      <a:pt x="20" y="48"/>
                      <a:pt x="20" y="48"/>
                    </a:cubicBezTo>
                    <a:cubicBezTo>
                      <a:pt x="18" y="48"/>
                      <a:pt x="18" y="48"/>
                      <a:pt x="18" y="48"/>
                    </a:cubicBezTo>
                    <a:close/>
                    <a:moveTo>
                      <a:pt x="105" y="46"/>
                    </a:moveTo>
                    <a:cubicBezTo>
                      <a:pt x="121" y="20"/>
                      <a:pt x="121" y="20"/>
                      <a:pt x="121" y="20"/>
                    </a:cubicBezTo>
                    <a:cubicBezTo>
                      <a:pt x="118" y="18"/>
                      <a:pt x="112" y="15"/>
                      <a:pt x="104" y="12"/>
                    </a:cubicBezTo>
                    <a:cubicBezTo>
                      <a:pt x="104" y="12"/>
                      <a:pt x="104" y="12"/>
                      <a:pt x="104" y="12"/>
                    </a:cubicBezTo>
                    <a:cubicBezTo>
                      <a:pt x="93" y="8"/>
                      <a:pt x="79" y="3"/>
                      <a:pt x="64" y="3"/>
                    </a:cubicBezTo>
                    <a:cubicBezTo>
                      <a:pt x="64" y="3"/>
                      <a:pt x="64" y="3"/>
                      <a:pt x="64" y="3"/>
                    </a:cubicBezTo>
                    <a:cubicBezTo>
                      <a:pt x="63" y="3"/>
                      <a:pt x="62" y="3"/>
                      <a:pt x="62" y="3"/>
                    </a:cubicBezTo>
                    <a:cubicBezTo>
                      <a:pt x="62" y="3"/>
                      <a:pt x="62" y="3"/>
                      <a:pt x="62" y="3"/>
                    </a:cubicBezTo>
                    <a:cubicBezTo>
                      <a:pt x="44" y="4"/>
                      <a:pt x="24" y="9"/>
                      <a:pt x="3" y="20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23" y="44"/>
                      <a:pt x="39" y="36"/>
                      <a:pt x="61" y="36"/>
                    </a:cubicBezTo>
                    <a:cubicBezTo>
                      <a:pt x="61" y="36"/>
                      <a:pt x="61" y="36"/>
                      <a:pt x="61" y="36"/>
                    </a:cubicBezTo>
                    <a:cubicBezTo>
                      <a:pt x="74" y="36"/>
                      <a:pt x="88" y="39"/>
                      <a:pt x="105" y="4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8" name="Freeform 351"/>
              <p:cNvSpPr>
                <a:spLocks/>
              </p:cNvSpPr>
              <p:nvPr/>
            </p:nvSpPr>
            <p:spPr bwMode="auto">
              <a:xfrm>
                <a:off x="4930" y="2082"/>
                <a:ext cx="61" cy="54"/>
              </a:xfrm>
              <a:custGeom>
                <a:avLst/>
                <a:gdLst>
                  <a:gd name="T0" fmla="*/ 21 w 61"/>
                  <a:gd name="T1" fmla="*/ 0 h 54"/>
                  <a:gd name="T2" fmla="*/ 21 w 61"/>
                  <a:gd name="T3" fmla="*/ 16 h 54"/>
                  <a:gd name="T4" fmla="*/ 0 w 61"/>
                  <a:gd name="T5" fmla="*/ 16 h 54"/>
                  <a:gd name="T6" fmla="*/ 0 w 61"/>
                  <a:gd name="T7" fmla="*/ 38 h 54"/>
                  <a:gd name="T8" fmla="*/ 21 w 61"/>
                  <a:gd name="T9" fmla="*/ 38 h 54"/>
                  <a:gd name="T10" fmla="*/ 21 w 61"/>
                  <a:gd name="T11" fmla="*/ 54 h 54"/>
                  <a:gd name="T12" fmla="*/ 40 w 61"/>
                  <a:gd name="T13" fmla="*/ 54 h 54"/>
                  <a:gd name="T14" fmla="*/ 40 w 61"/>
                  <a:gd name="T15" fmla="*/ 38 h 54"/>
                  <a:gd name="T16" fmla="*/ 61 w 61"/>
                  <a:gd name="T17" fmla="*/ 38 h 54"/>
                  <a:gd name="T18" fmla="*/ 61 w 61"/>
                  <a:gd name="T19" fmla="*/ 19 h 54"/>
                  <a:gd name="T20" fmla="*/ 42 w 61"/>
                  <a:gd name="T21" fmla="*/ 19 h 54"/>
                  <a:gd name="T22" fmla="*/ 42 w 61"/>
                  <a:gd name="T23" fmla="*/ 0 h 54"/>
                  <a:gd name="T24" fmla="*/ 21 w 61"/>
                  <a:gd name="T2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1" h="54">
                    <a:moveTo>
                      <a:pt x="21" y="0"/>
                    </a:moveTo>
                    <a:lnTo>
                      <a:pt x="21" y="16"/>
                    </a:lnTo>
                    <a:lnTo>
                      <a:pt x="0" y="16"/>
                    </a:lnTo>
                    <a:lnTo>
                      <a:pt x="0" y="38"/>
                    </a:lnTo>
                    <a:lnTo>
                      <a:pt x="21" y="38"/>
                    </a:lnTo>
                    <a:lnTo>
                      <a:pt x="21" y="54"/>
                    </a:lnTo>
                    <a:lnTo>
                      <a:pt x="40" y="54"/>
                    </a:lnTo>
                    <a:lnTo>
                      <a:pt x="40" y="38"/>
                    </a:lnTo>
                    <a:lnTo>
                      <a:pt x="61" y="38"/>
                    </a:lnTo>
                    <a:lnTo>
                      <a:pt x="61" y="19"/>
                    </a:lnTo>
                    <a:lnTo>
                      <a:pt x="42" y="19"/>
                    </a:lnTo>
                    <a:lnTo>
                      <a:pt x="42" y="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E5A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9" name="Freeform 352"/>
              <p:cNvSpPr>
                <a:spLocks/>
              </p:cNvSpPr>
              <p:nvPr/>
            </p:nvSpPr>
            <p:spPr bwMode="auto">
              <a:xfrm>
                <a:off x="4608" y="2442"/>
                <a:ext cx="729" cy="490"/>
              </a:xfrm>
              <a:custGeom>
                <a:avLst/>
                <a:gdLst>
                  <a:gd name="T0" fmla="*/ 56 w 308"/>
                  <a:gd name="T1" fmla="*/ 11 h 207"/>
                  <a:gd name="T2" fmla="*/ 129 w 308"/>
                  <a:gd name="T3" fmla="*/ 23 h 207"/>
                  <a:gd name="T4" fmla="*/ 168 w 308"/>
                  <a:gd name="T5" fmla="*/ 34 h 207"/>
                  <a:gd name="T6" fmla="*/ 192 w 308"/>
                  <a:gd name="T7" fmla="*/ 17 h 207"/>
                  <a:gd name="T8" fmla="*/ 254 w 308"/>
                  <a:gd name="T9" fmla="*/ 11 h 207"/>
                  <a:gd name="T10" fmla="*/ 155 w 308"/>
                  <a:gd name="T11" fmla="*/ 207 h 207"/>
                  <a:gd name="T12" fmla="*/ 155 w 308"/>
                  <a:gd name="T13" fmla="*/ 207 h 207"/>
                  <a:gd name="T14" fmla="*/ 155 w 308"/>
                  <a:gd name="T15" fmla="*/ 207 h 207"/>
                  <a:gd name="T16" fmla="*/ 56 w 308"/>
                  <a:gd name="T17" fmla="*/ 11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8" h="207">
                    <a:moveTo>
                      <a:pt x="56" y="11"/>
                    </a:moveTo>
                    <a:cubicBezTo>
                      <a:pt x="78" y="0"/>
                      <a:pt x="106" y="3"/>
                      <a:pt x="129" y="23"/>
                    </a:cubicBezTo>
                    <a:cubicBezTo>
                      <a:pt x="140" y="33"/>
                      <a:pt x="152" y="41"/>
                      <a:pt x="168" y="34"/>
                    </a:cubicBezTo>
                    <a:cubicBezTo>
                      <a:pt x="178" y="29"/>
                      <a:pt x="183" y="23"/>
                      <a:pt x="192" y="17"/>
                    </a:cubicBezTo>
                    <a:cubicBezTo>
                      <a:pt x="211" y="3"/>
                      <a:pt x="233" y="1"/>
                      <a:pt x="254" y="11"/>
                    </a:cubicBezTo>
                    <a:cubicBezTo>
                      <a:pt x="308" y="37"/>
                      <a:pt x="307" y="149"/>
                      <a:pt x="155" y="207"/>
                    </a:cubicBezTo>
                    <a:cubicBezTo>
                      <a:pt x="155" y="207"/>
                      <a:pt x="155" y="207"/>
                      <a:pt x="155" y="207"/>
                    </a:cubicBezTo>
                    <a:cubicBezTo>
                      <a:pt x="155" y="207"/>
                      <a:pt x="155" y="207"/>
                      <a:pt x="155" y="207"/>
                    </a:cubicBezTo>
                    <a:cubicBezTo>
                      <a:pt x="0" y="147"/>
                      <a:pt x="6" y="36"/>
                      <a:pt x="56" y="11"/>
                    </a:cubicBezTo>
                    <a:close/>
                  </a:path>
                </a:pathLst>
              </a:custGeom>
              <a:solidFill>
                <a:srgbClr val="FE57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0" name="Freeform 353"/>
              <p:cNvSpPr>
                <a:spLocks noEditPoints="1"/>
              </p:cNvSpPr>
              <p:nvPr/>
            </p:nvSpPr>
            <p:spPr bwMode="auto">
              <a:xfrm>
                <a:off x="4662" y="2449"/>
                <a:ext cx="627" cy="485"/>
              </a:xfrm>
              <a:custGeom>
                <a:avLst/>
                <a:gdLst>
                  <a:gd name="T0" fmla="*/ 131 w 265"/>
                  <a:gd name="T1" fmla="*/ 205 h 205"/>
                  <a:gd name="T2" fmla="*/ 0 w 265"/>
                  <a:gd name="T3" fmla="*/ 65 h 205"/>
                  <a:gd name="T4" fmla="*/ 0 w 265"/>
                  <a:gd name="T5" fmla="*/ 65 h 205"/>
                  <a:gd name="T6" fmla="*/ 32 w 265"/>
                  <a:gd name="T7" fmla="*/ 7 h 205"/>
                  <a:gd name="T8" fmla="*/ 32 w 265"/>
                  <a:gd name="T9" fmla="*/ 7 h 205"/>
                  <a:gd name="T10" fmla="*/ 60 w 265"/>
                  <a:gd name="T11" fmla="*/ 0 h 205"/>
                  <a:gd name="T12" fmla="*/ 60 w 265"/>
                  <a:gd name="T13" fmla="*/ 0 h 205"/>
                  <a:gd name="T14" fmla="*/ 107 w 265"/>
                  <a:gd name="T15" fmla="*/ 19 h 205"/>
                  <a:gd name="T16" fmla="*/ 107 w 265"/>
                  <a:gd name="T17" fmla="*/ 19 h 205"/>
                  <a:gd name="T18" fmla="*/ 133 w 265"/>
                  <a:gd name="T19" fmla="*/ 32 h 205"/>
                  <a:gd name="T20" fmla="*/ 133 w 265"/>
                  <a:gd name="T21" fmla="*/ 32 h 205"/>
                  <a:gd name="T22" fmla="*/ 144 w 265"/>
                  <a:gd name="T23" fmla="*/ 30 h 205"/>
                  <a:gd name="T24" fmla="*/ 144 w 265"/>
                  <a:gd name="T25" fmla="*/ 30 h 205"/>
                  <a:gd name="T26" fmla="*/ 168 w 265"/>
                  <a:gd name="T27" fmla="*/ 12 h 205"/>
                  <a:gd name="T28" fmla="*/ 168 w 265"/>
                  <a:gd name="T29" fmla="*/ 12 h 205"/>
                  <a:gd name="T30" fmla="*/ 204 w 265"/>
                  <a:gd name="T31" fmla="*/ 0 h 205"/>
                  <a:gd name="T32" fmla="*/ 204 w 265"/>
                  <a:gd name="T33" fmla="*/ 0 h 205"/>
                  <a:gd name="T34" fmla="*/ 232 w 265"/>
                  <a:gd name="T35" fmla="*/ 7 h 205"/>
                  <a:gd name="T36" fmla="*/ 232 w 265"/>
                  <a:gd name="T37" fmla="*/ 7 h 205"/>
                  <a:gd name="T38" fmla="*/ 265 w 265"/>
                  <a:gd name="T39" fmla="*/ 65 h 205"/>
                  <a:gd name="T40" fmla="*/ 265 w 265"/>
                  <a:gd name="T41" fmla="*/ 65 h 205"/>
                  <a:gd name="T42" fmla="*/ 132 w 265"/>
                  <a:gd name="T43" fmla="*/ 205 h 205"/>
                  <a:gd name="T44" fmla="*/ 132 w 265"/>
                  <a:gd name="T45" fmla="*/ 205 h 205"/>
                  <a:gd name="T46" fmla="*/ 132 w 265"/>
                  <a:gd name="T47" fmla="*/ 205 h 205"/>
                  <a:gd name="T48" fmla="*/ 132 w 265"/>
                  <a:gd name="T49" fmla="*/ 205 h 205"/>
                  <a:gd name="T50" fmla="*/ 132 w 265"/>
                  <a:gd name="T51" fmla="*/ 205 h 205"/>
                  <a:gd name="T52" fmla="*/ 132 w 265"/>
                  <a:gd name="T53" fmla="*/ 205 h 205"/>
                  <a:gd name="T54" fmla="*/ 131 w 265"/>
                  <a:gd name="T55" fmla="*/ 205 h 205"/>
                  <a:gd name="T56" fmla="*/ 3 w 265"/>
                  <a:gd name="T57" fmla="*/ 65 h 205"/>
                  <a:gd name="T58" fmla="*/ 132 w 265"/>
                  <a:gd name="T59" fmla="*/ 202 h 205"/>
                  <a:gd name="T60" fmla="*/ 132 w 265"/>
                  <a:gd name="T61" fmla="*/ 202 h 205"/>
                  <a:gd name="T62" fmla="*/ 132 w 265"/>
                  <a:gd name="T63" fmla="*/ 202 h 205"/>
                  <a:gd name="T64" fmla="*/ 132 w 265"/>
                  <a:gd name="T65" fmla="*/ 202 h 205"/>
                  <a:gd name="T66" fmla="*/ 262 w 265"/>
                  <a:gd name="T67" fmla="*/ 65 h 205"/>
                  <a:gd name="T68" fmla="*/ 262 w 265"/>
                  <a:gd name="T69" fmla="*/ 65 h 205"/>
                  <a:gd name="T70" fmla="*/ 230 w 265"/>
                  <a:gd name="T71" fmla="*/ 9 h 205"/>
                  <a:gd name="T72" fmla="*/ 230 w 265"/>
                  <a:gd name="T73" fmla="*/ 9 h 205"/>
                  <a:gd name="T74" fmla="*/ 204 w 265"/>
                  <a:gd name="T75" fmla="*/ 3 h 205"/>
                  <a:gd name="T76" fmla="*/ 204 w 265"/>
                  <a:gd name="T77" fmla="*/ 3 h 205"/>
                  <a:gd name="T78" fmla="*/ 170 w 265"/>
                  <a:gd name="T79" fmla="*/ 15 h 205"/>
                  <a:gd name="T80" fmla="*/ 170 w 265"/>
                  <a:gd name="T81" fmla="*/ 15 h 205"/>
                  <a:gd name="T82" fmla="*/ 145 w 265"/>
                  <a:gd name="T83" fmla="*/ 33 h 205"/>
                  <a:gd name="T84" fmla="*/ 145 w 265"/>
                  <a:gd name="T85" fmla="*/ 33 h 205"/>
                  <a:gd name="T86" fmla="*/ 133 w 265"/>
                  <a:gd name="T87" fmla="*/ 35 h 205"/>
                  <a:gd name="T88" fmla="*/ 133 w 265"/>
                  <a:gd name="T89" fmla="*/ 35 h 205"/>
                  <a:gd name="T90" fmla="*/ 105 w 265"/>
                  <a:gd name="T91" fmla="*/ 21 h 205"/>
                  <a:gd name="T92" fmla="*/ 105 w 265"/>
                  <a:gd name="T93" fmla="*/ 21 h 205"/>
                  <a:gd name="T94" fmla="*/ 60 w 265"/>
                  <a:gd name="T95" fmla="*/ 3 h 205"/>
                  <a:gd name="T96" fmla="*/ 60 w 265"/>
                  <a:gd name="T97" fmla="*/ 3 h 205"/>
                  <a:gd name="T98" fmla="*/ 33 w 265"/>
                  <a:gd name="T99" fmla="*/ 9 h 205"/>
                  <a:gd name="T100" fmla="*/ 33 w 265"/>
                  <a:gd name="T101" fmla="*/ 9 h 205"/>
                  <a:gd name="T102" fmla="*/ 3 w 265"/>
                  <a:gd name="T103" fmla="*/ 6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65" h="205">
                    <a:moveTo>
                      <a:pt x="131" y="205"/>
                    </a:moveTo>
                    <a:cubicBezTo>
                      <a:pt x="35" y="168"/>
                      <a:pt x="0" y="110"/>
                      <a:pt x="0" y="6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38"/>
                      <a:pt x="13" y="16"/>
                      <a:pt x="32" y="7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41" y="2"/>
                      <a:pt x="50" y="0"/>
                      <a:pt x="60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76" y="0"/>
                      <a:pt x="92" y="6"/>
                      <a:pt x="107" y="19"/>
                    </a:cubicBezTo>
                    <a:cubicBezTo>
                      <a:pt x="107" y="19"/>
                      <a:pt x="107" y="19"/>
                      <a:pt x="107" y="19"/>
                    </a:cubicBezTo>
                    <a:cubicBezTo>
                      <a:pt x="115" y="26"/>
                      <a:pt x="124" y="32"/>
                      <a:pt x="133" y="32"/>
                    </a:cubicBezTo>
                    <a:cubicBezTo>
                      <a:pt x="133" y="32"/>
                      <a:pt x="133" y="32"/>
                      <a:pt x="133" y="32"/>
                    </a:cubicBezTo>
                    <a:cubicBezTo>
                      <a:pt x="137" y="32"/>
                      <a:pt x="140" y="32"/>
                      <a:pt x="144" y="30"/>
                    </a:cubicBezTo>
                    <a:cubicBezTo>
                      <a:pt x="144" y="30"/>
                      <a:pt x="144" y="30"/>
                      <a:pt x="144" y="30"/>
                    </a:cubicBezTo>
                    <a:cubicBezTo>
                      <a:pt x="154" y="25"/>
                      <a:pt x="159" y="19"/>
                      <a:pt x="168" y="12"/>
                    </a:cubicBezTo>
                    <a:cubicBezTo>
                      <a:pt x="168" y="12"/>
                      <a:pt x="168" y="12"/>
                      <a:pt x="168" y="12"/>
                    </a:cubicBezTo>
                    <a:cubicBezTo>
                      <a:pt x="179" y="4"/>
                      <a:pt x="192" y="0"/>
                      <a:pt x="204" y="0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213" y="0"/>
                      <a:pt x="223" y="2"/>
                      <a:pt x="232" y="7"/>
                    </a:cubicBezTo>
                    <a:cubicBezTo>
                      <a:pt x="232" y="7"/>
                      <a:pt x="232" y="7"/>
                      <a:pt x="232" y="7"/>
                    </a:cubicBezTo>
                    <a:cubicBezTo>
                      <a:pt x="252" y="17"/>
                      <a:pt x="265" y="39"/>
                      <a:pt x="265" y="65"/>
                    </a:cubicBezTo>
                    <a:cubicBezTo>
                      <a:pt x="265" y="65"/>
                      <a:pt x="265" y="65"/>
                      <a:pt x="265" y="65"/>
                    </a:cubicBezTo>
                    <a:cubicBezTo>
                      <a:pt x="265" y="110"/>
                      <a:pt x="228" y="169"/>
                      <a:pt x="132" y="205"/>
                    </a:cubicBezTo>
                    <a:cubicBezTo>
                      <a:pt x="132" y="205"/>
                      <a:pt x="132" y="205"/>
                      <a:pt x="132" y="205"/>
                    </a:cubicBezTo>
                    <a:cubicBezTo>
                      <a:pt x="132" y="205"/>
                      <a:pt x="132" y="205"/>
                      <a:pt x="132" y="205"/>
                    </a:cubicBezTo>
                    <a:cubicBezTo>
                      <a:pt x="132" y="205"/>
                      <a:pt x="132" y="205"/>
                      <a:pt x="132" y="205"/>
                    </a:cubicBezTo>
                    <a:cubicBezTo>
                      <a:pt x="132" y="205"/>
                      <a:pt x="132" y="205"/>
                      <a:pt x="132" y="205"/>
                    </a:cubicBezTo>
                    <a:cubicBezTo>
                      <a:pt x="132" y="205"/>
                      <a:pt x="132" y="205"/>
                      <a:pt x="132" y="205"/>
                    </a:cubicBezTo>
                    <a:cubicBezTo>
                      <a:pt x="132" y="205"/>
                      <a:pt x="131" y="205"/>
                      <a:pt x="131" y="205"/>
                    </a:cubicBezTo>
                    <a:close/>
                    <a:moveTo>
                      <a:pt x="3" y="65"/>
                    </a:moveTo>
                    <a:cubicBezTo>
                      <a:pt x="3" y="108"/>
                      <a:pt x="36" y="165"/>
                      <a:pt x="132" y="202"/>
                    </a:cubicBezTo>
                    <a:cubicBezTo>
                      <a:pt x="132" y="202"/>
                      <a:pt x="132" y="202"/>
                      <a:pt x="132" y="202"/>
                    </a:cubicBezTo>
                    <a:cubicBezTo>
                      <a:pt x="132" y="202"/>
                      <a:pt x="132" y="202"/>
                      <a:pt x="132" y="202"/>
                    </a:cubicBezTo>
                    <a:cubicBezTo>
                      <a:pt x="132" y="202"/>
                      <a:pt x="132" y="202"/>
                      <a:pt x="132" y="202"/>
                    </a:cubicBezTo>
                    <a:cubicBezTo>
                      <a:pt x="227" y="166"/>
                      <a:pt x="262" y="109"/>
                      <a:pt x="262" y="65"/>
                    </a:cubicBezTo>
                    <a:cubicBezTo>
                      <a:pt x="262" y="65"/>
                      <a:pt x="262" y="65"/>
                      <a:pt x="262" y="65"/>
                    </a:cubicBezTo>
                    <a:cubicBezTo>
                      <a:pt x="262" y="39"/>
                      <a:pt x="250" y="19"/>
                      <a:pt x="230" y="9"/>
                    </a:cubicBezTo>
                    <a:cubicBezTo>
                      <a:pt x="230" y="9"/>
                      <a:pt x="230" y="9"/>
                      <a:pt x="230" y="9"/>
                    </a:cubicBezTo>
                    <a:cubicBezTo>
                      <a:pt x="222" y="5"/>
                      <a:pt x="213" y="3"/>
                      <a:pt x="204" y="3"/>
                    </a:cubicBezTo>
                    <a:cubicBezTo>
                      <a:pt x="204" y="3"/>
                      <a:pt x="204" y="3"/>
                      <a:pt x="204" y="3"/>
                    </a:cubicBezTo>
                    <a:cubicBezTo>
                      <a:pt x="192" y="3"/>
                      <a:pt x="180" y="7"/>
                      <a:pt x="170" y="15"/>
                    </a:cubicBezTo>
                    <a:cubicBezTo>
                      <a:pt x="170" y="15"/>
                      <a:pt x="170" y="15"/>
                      <a:pt x="170" y="15"/>
                    </a:cubicBezTo>
                    <a:cubicBezTo>
                      <a:pt x="161" y="21"/>
                      <a:pt x="156" y="28"/>
                      <a:pt x="145" y="33"/>
                    </a:cubicBezTo>
                    <a:cubicBezTo>
                      <a:pt x="145" y="33"/>
                      <a:pt x="145" y="33"/>
                      <a:pt x="145" y="33"/>
                    </a:cubicBezTo>
                    <a:cubicBezTo>
                      <a:pt x="141" y="35"/>
                      <a:pt x="137" y="35"/>
                      <a:pt x="133" y="35"/>
                    </a:cubicBezTo>
                    <a:cubicBezTo>
                      <a:pt x="133" y="35"/>
                      <a:pt x="133" y="35"/>
                      <a:pt x="133" y="35"/>
                    </a:cubicBezTo>
                    <a:cubicBezTo>
                      <a:pt x="122" y="35"/>
                      <a:pt x="113" y="29"/>
                      <a:pt x="105" y="21"/>
                    </a:cubicBezTo>
                    <a:cubicBezTo>
                      <a:pt x="105" y="21"/>
                      <a:pt x="105" y="21"/>
                      <a:pt x="105" y="21"/>
                    </a:cubicBezTo>
                    <a:cubicBezTo>
                      <a:pt x="91" y="9"/>
                      <a:pt x="75" y="3"/>
                      <a:pt x="60" y="3"/>
                    </a:cubicBezTo>
                    <a:cubicBezTo>
                      <a:pt x="60" y="3"/>
                      <a:pt x="60" y="3"/>
                      <a:pt x="60" y="3"/>
                    </a:cubicBezTo>
                    <a:cubicBezTo>
                      <a:pt x="51" y="3"/>
                      <a:pt x="42" y="5"/>
                      <a:pt x="33" y="9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15" y="18"/>
                      <a:pt x="3" y="39"/>
                      <a:pt x="3" y="6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1" name="Freeform 354"/>
              <p:cNvSpPr>
                <a:spLocks/>
              </p:cNvSpPr>
              <p:nvPr/>
            </p:nvSpPr>
            <p:spPr bwMode="auto">
              <a:xfrm>
                <a:off x="5199" y="2591"/>
                <a:ext cx="102" cy="128"/>
              </a:xfrm>
              <a:custGeom>
                <a:avLst/>
                <a:gdLst>
                  <a:gd name="T0" fmla="*/ 36 w 43"/>
                  <a:gd name="T1" fmla="*/ 38 h 54"/>
                  <a:gd name="T2" fmla="*/ 21 w 43"/>
                  <a:gd name="T3" fmla="*/ 52 h 54"/>
                  <a:gd name="T4" fmla="*/ 24 w 43"/>
                  <a:gd name="T5" fmla="*/ 39 h 54"/>
                  <a:gd name="T6" fmla="*/ 5 w 43"/>
                  <a:gd name="T7" fmla="*/ 43 h 54"/>
                  <a:gd name="T8" fmla="*/ 23 w 43"/>
                  <a:gd name="T9" fmla="*/ 29 h 54"/>
                  <a:gd name="T10" fmla="*/ 1 w 43"/>
                  <a:gd name="T11" fmla="*/ 24 h 54"/>
                  <a:gd name="T12" fmla="*/ 22 w 43"/>
                  <a:gd name="T13" fmla="*/ 21 h 54"/>
                  <a:gd name="T14" fmla="*/ 10 w 43"/>
                  <a:gd name="T15" fmla="*/ 7 h 54"/>
                  <a:gd name="T16" fmla="*/ 31 w 43"/>
                  <a:gd name="T17" fmla="*/ 16 h 54"/>
                  <a:gd name="T18" fmla="*/ 37 w 43"/>
                  <a:gd name="T19" fmla="*/ 2 h 54"/>
                  <a:gd name="T20" fmla="*/ 41 w 43"/>
                  <a:gd name="T21" fmla="*/ 23 h 54"/>
                  <a:gd name="T22" fmla="*/ 36 w 43"/>
                  <a:gd name="T23" fmla="*/ 3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3" h="54">
                    <a:moveTo>
                      <a:pt x="36" y="38"/>
                    </a:moveTo>
                    <a:cubicBezTo>
                      <a:pt x="36" y="38"/>
                      <a:pt x="24" y="54"/>
                      <a:pt x="21" y="52"/>
                    </a:cubicBezTo>
                    <a:cubicBezTo>
                      <a:pt x="17" y="48"/>
                      <a:pt x="24" y="39"/>
                      <a:pt x="24" y="39"/>
                    </a:cubicBezTo>
                    <a:cubicBezTo>
                      <a:pt x="24" y="39"/>
                      <a:pt x="9" y="49"/>
                      <a:pt x="5" y="43"/>
                    </a:cubicBezTo>
                    <a:cubicBezTo>
                      <a:pt x="1" y="36"/>
                      <a:pt x="23" y="29"/>
                      <a:pt x="23" y="29"/>
                    </a:cubicBezTo>
                    <a:cubicBezTo>
                      <a:pt x="23" y="29"/>
                      <a:pt x="0" y="33"/>
                      <a:pt x="1" y="24"/>
                    </a:cubicBezTo>
                    <a:cubicBezTo>
                      <a:pt x="3" y="15"/>
                      <a:pt x="22" y="21"/>
                      <a:pt x="22" y="21"/>
                    </a:cubicBezTo>
                    <a:cubicBezTo>
                      <a:pt x="22" y="21"/>
                      <a:pt x="6" y="15"/>
                      <a:pt x="10" y="7"/>
                    </a:cubicBezTo>
                    <a:cubicBezTo>
                      <a:pt x="15" y="0"/>
                      <a:pt x="31" y="16"/>
                      <a:pt x="31" y="16"/>
                    </a:cubicBezTo>
                    <a:cubicBezTo>
                      <a:pt x="31" y="16"/>
                      <a:pt x="32" y="4"/>
                      <a:pt x="37" y="2"/>
                    </a:cubicBezTo>
                    <a:cubicBezTo>
                      <a:pt x="43" y="0"/>
                      <a:pt x="41" y="23"/>
                      <a:pt x="41" y="23"/>
                    </a:cubicBezTo>
                    <a:cubicBezTo>
                      <a:pt x="41" y="23"/>
                      <a:pt x="41" y="32"/>
                      <a:pt x="36" y="38"/>
                    </a:cubicBezTo>
                    <a:close/>
                  </a:path>
                </a:pathLst>
              </a:custGeom>
              <a:solidFill>
                <a:srgbClr val="FFDC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2" name="Freeform 355"/>
              <p:cNvSpPr>
                <a:spLocks noEditPoints="1"/>
              </p:cNvSpPr>
              <p:nvPr/>
            </p:nvSpPr>
            <p:spPr bwMode="auto">
              <a:xfrm>
                <a:off x="5199" y="2593"/>
                <a:ext cx="102" cy="126"/>
              </a:xfrm>
              <a:custGeom>
                <a:avLst/>
                <a:gdLst>
                  <a:gd name="T0" fmla="*/ 18 w 43"/>
                  <a:gd name="T1" fmla="*/ 47 h 53"/>
                  <a:gd name="T2" fmla="*/ 9 w 43"/>
                  <a:gd name="T3" fmla="*/ 46 h 53"/>
                  <a:gd name="T4" fmla="*/ 4 w 43"/>
                  <a:gd name="T5" fmla="*/ 43 h 53"/>
                  <a:gd name="T6" fmla="*/ 13 w 43"/>
                  <a:gd name="T7" fmla="*/ 30 h 53"/>
                  <a:gd name="T8" fmla="*/ 12 w 43"/>
                  <a:gd name="T9" fmla="*/ 30 h 53"/>
                  <a:gd name="T10" fmla="*/ 0 w 43"/>
                  <a:gd name="T11" fmla="*/ 24 h 53"/>
                  <a:gd name="T12" fmla="*/ 0 w 43"/>
                  <a:gd name="T13" fmla="*/ 23 h 53"/>
                  <a:gd name="T14" fmla="*/ 13 w 43"/>
                  <a:gd name="T15" fmla="*/ 17 h 53"/>
                  <a:gd name="T16" fmla="*/ 8 w 43"/>
                  <a:gd name="T17" fmla="*/ 9 h 53"/>
                  <a:gd name="T18" fmla="*/ 14 w 43"/>
                  <a:gd name="T19" fmla="*/ 3 h 53"/>
                  <a:gd name="T20" fmla="*/ 30 w 43"/>
                  <a:gd name="T21" fmla="*/ 12 h 53"/>
                  <a:gd name="T22" fmla="*/ 38 w 43"/>
                  <a:gd name="T23" fmla="*/ 0 h 53"/>
                  <a:gd name="T24" fmla="*/ 42 w 43"/>
                  <a:gd name="T25" fmla="*/ 5 h 53"/>
                  <a:gd name="T26" fmla="*/ 43 w 43"/>
                  <a:gd name="T27" fmla="*/ 22 h 53"/>
                  <a:gd name="T28" fmla="*/ 37 w 43"/>
                  <a:gd name="T29" fmla="*/ 38 h 53"/>
                  <a:gd name="T30" fmla="*/ 22 w 43"/>
                  <a:gd name="T31" fmla="*/ 53 h 53"/>
                  <a:gd name="T32" fmla="*/ 22 w 43"/>
                  <a:gd name="T33" fmla="*/ 53 h 53"/>
                  <a:gd name="T34" fmla="*/ 25 w 43"/>
                  <a:gd name="T35" fmla="*/ 39 h 53"/>
                  <a:gd name="T36" fmla="*/ 21 w 43"/>
                  <a:gd name="T37" fmla="*/ 47 h 53"/>
                  <a:gd name="T38" fmla="*/ 29 w 43"/>
                  <a:gd name="T39" fmla="*/ 43 h 53"/>
                  <a:gd name="T40" fmla="*/ 35 w 43"/>
                  <a:gd name="T41" fmla="*/ 36 h 53"/>
                  <a:gd name="T42" fmla="*/ 40 w 43"/>
                  <a:gd name="T43" fmla="*/ 22 h 53"/>
                  <a:gd name="T44" fmla="*/ 40 w 43"/>
                  <a:gd name="T45" fmla="*/ 13 h 53"/>
                  <a:gd name="T46" fmla="*/ 38 w 43"/>
                  <a:gd name="T47" fmla="*/ 3 h 53"/>
                  <a:gd name="T48" fmla="*/ 38 w 43"/>
                  <a:gd name="T49" fmla="*/ 3 h 53"/>
                  <a:gd name="T50" fmla="*/ 33 w 43"/>
                  <a:gd name="T51" fmla="*/ 15 h 53"/>
                  <a:gd name="T52" fmla="*/ 32 w 43"/>
                  <a:gd name="T53" fmla="*/ 17 h 53"/>
                  <a:gd name="T54" fmla="*/ 24 w 43"/>
                  <a:gd name="T55" fmla="*/ 11 h 53"/>
                  <a:gd name="T56" fmla="*/ 14 w 43"/>
                  <a:gd name="T57" fmla="*/ 6 h 53"/>
                  <a:gd name="T58" fmla="*/ 11 w 43"/>
                  <a:gd name="T59" fmla="*/ 9 h 53"/>
                  <a:gd name="T60" fmla="*/ 17 w 43"/>
                  <a:gd name="T61" fmla="*/ 15 h 53"/>
                  <a:gd name="T62" fmla="*/ 24 w 43"/>
                  <a:gd name="T63" fmla="*/ 20 h 53"/>
                  <a:gd name="T64" fmla="*/ 22 w 43"/>
                  <a:gd name="T65" fmla="*/ 21 h 53"/>
                  <a:gd name="T66" fmla="*/ 10 w 43"/>
                  <a:gd name="T67" fmla="*/ 20 h 53"/>
                  <a:gd name="T68" fmla="*/ 3 w 43"/>
                  <a:gd name="T69" fmla="*/ 23 h 53"/>
                  <a:gd name="T70" fmla="*/ 5 w 43"/>
                  <a:gd name="T71" fmla="*/ 26 h 53"/>
                  <a:gd name="T72" fmla="*/ 12 w 43"/>
                  <a:gd name="T73" fmla="*/ 27 h 53"/>
                  <a:gd name="T74" fmla="*/ 24 w 43"/>
                  <a:gd name="T75" fmla="*/ 28 h 53"/>
                  <a:gd name="T76" fmla="*/ 23 w 43"/>
                  <a:gd name="T77" fmla="*/ 29 h 53"/>
                  <a:gd name="T78" fmla="*/ 6 w 43"/>
                  <a:gd name="T79" fmla="*/ 40 h 53"/>
                  <a:gd name="T80" fmla="*/ 7 w 43"/>
                  <a:gd name="T81" fmla="*/ 42 h 53"/>
                  <a:gd name="T82" fmla="*/ 18 w 43"/>
                  <a:gd name="T83" fmla="*/ 40 h 53"/>
                  <a:gd name="T84" fmla="*/ 23 w 43"/>
                  <a:gd name="T85" fmla="*/ 37 h 53"/>
                  <a:gd name="T86" fmla="*/ 25 w 43"/>
                  <a:gd name="T87" fmla="*/ 37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3" h="53">
                    <a:moveTo>
                      <a:pt x="20" y="52"/>
                    </a:moveTo>
                    <a:cubicBezTo>
                      <a:pt x="19" y="51"/>
                      <a:pt x="18" y="49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6"/>
                      <a:pt x="19" y="44"/>
                      <a:pt x="19" y="43"/>
                    </a:cubicBezTo>
                    <a:cubicBezTo>
                      <a:pt x="19" y="43"/>
                      <a:pt x="19" y="43"/>
                      <a:pt x="19" y="43"/>
                    </a:cubicBezTo>
                    <a:cubicBezTo>
                      <a:pt x="16" y="44"/>
                      <a:pt x="13" y="46"/>
                      <a:pt x="9" y="46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7" y="46"/>
                      <a:pt x="5" y="45"/>
                      <a:pt x="4" y="43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4" y="42"/>
                      <a:pt x="3" y="41"/>
                      <a:pt x="3" y="40"/>
                    </a:cubicBezTo>
                    <a:cubicBezTo>
                      <a:pt x="3" y="40"/>
                      <a:pt x="3" y="40"/>
                      <a:pt x="3" y="40"/>
                    </a:cubicBezTo>
                    <a:cubicBezTo>
                      <a:pt x="4" y="36"/>
                      <a:pt x="8" y="33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3" y="30"/>
                      <a:pt x="13" y="30"/>
                      <a:pt x="12" y="30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10" y="30"/>
                      <a:pt x="7" y="30"/>
                      <a:pt x="4" y="29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2" y="29"/>
                      <a:pt x="0" y="27"/>
                      <a:pt x="0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1" y="18"/>
                      <a:pt x="6" y="17"/>
                      <a:pt x="10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1" y="17"/>
                      <a:pt x="12" y="17"/>
                      <a:pt x="13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1" y="15"/>
                      <a:pt x="8" y="12"/>
                      <a:pt x="8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8"/>
                      <a:pt x="8" y="6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10" y="3"/>
                      <a:pt x="12" y="3"/>
                      <a:pt x="14" y="3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20" y="3"/>
                      <a:pt x="27" y="9"/>
                      <a:pt x="30" y="12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31" y="8"/>
                      <a:pt x="32" y="2"/>
                      <a:pt x="3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7" y="0"/>
                      <a:pt x="38" y="0"/>
                      <a:pt x="38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41" y="0"/>
                      <a:pt x="42" y="2"/>
                      <a:pt x="42" y="5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3" y="7"/>
                      <a:pt x="43" y="10"/>
                      <a:pt x="43" y="13"/>
                    </a:cubicBezTo>
                    <a:cubicBezTo>
                      <a:pt x="43" y="13"/>
                      <a:pt x="43" y="13"/>
                      <a:pt x="43" y="13"/>
                    </a:cubicBezTo>
                    <a:cubicBezTo>
                      <a:pt x="43" y="18"/>
                      <a:pt x="43" y="22"/>
                      <a:pt x="43" y="22"/>
                    </a:cubicBezTo>
                    <a:cubicBezTo>
                      <a:pt x="43" y="22"/>
                      <a:pt x="43" y="22"/>
                      <a:pt x="43" y="22"/>
                    </a:cubicBezTo>
                    <a:cubicBezTo>
                      <a:pt x="43" y="22"/>
                      <a:pt x="43" y="31"/>
                      <a:pt x="37" y="38"/>
                    </a:cubicBezTo>
                    <a:cubicBezTo>
                      <a:pt x="37" y="38"/>
                      <a:pt x="37" y="38"/>
                      <a:pt x="37" y="38"/>
                    </a:cubicBezTo>
                    <a:cubicBezTo>
                      <a:pt x="37" y="38"/>
                      <a:pt x="34" y="42"/>
                      <a:pt x="31" y="45"/>
                    </a:cubicBezTo>
                    <a:cubicBezTo>
                      <a:pt x="31" y="45"/>
                      <a:pt x="31" y="45"/>
                      <a:pt x="31" y="45"/>
                    </a:cubicBezTo>
                    <a:cubicBezTo>
                      <a:pt x="28" y="49"/>
                      <a:pt x="25" y="52"/>
                      <a:pt x="22" y="53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1" y="53"/>
                      <a:pt x="20" y="53"/>
                      <a:pt x="20" y="52"/>
                    </a:cubicBezTo>
                    <a:close/>
                    <a:moveTo>
                      <a:pt x="25" y="37"/>
                    </a:moveTo>
                    <a:cubicBezTo>
                      <a:pt x="26" y="38"/>
                      <a:pt x="26" y="38"/>
                      <a:pt x="25" y="39"/>
                    </a:cubicBezTo>
                    <a:cubicBezTo>
                      <a:pt x="25" y="39"/>
                      <a:pt x="25" y="39"/>
                      <a:pt x="25" y="39"/>
                    </a:cubicBezTo>
                    <a:cubicBezTo>
                      <a:pt x="25" y="39"/>
                      <a:pt x="21" y="44"/>
                      <a:pt x="21" y="47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1" y="48"/>
                      <a:pt x="21" y="49"/>
                      <a:pt x="22" y="50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3" y="49"/>
                      <a:pt x="26" y="46"/>
                      <a:pt x="29" y="43"/>
                    </a:cubicBezTo>
                    <a:cubicBezTo>
                      <a:pt x="29" y="43"/>
                      <a:pt x="29" y="43"/>
                      <a:pt x="29" y="43"/>
                    </a:cubicBezTo>
                    <a:cubicBezTo>
                      <a:pt x="32" y="40"/>
                      <a:pt x="35" y="36"/>
                      <a:pt x="35" y="36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9" y="31"/>
                      <a:pt x="40" y="22"/>
                      <a:pt x="40" y="22"/>
                    </a:cubicBezTo>
                    <a:cubicBezTo>
                      <a:pt x="40" y="22"/>
                      <a:pt x="40" y="22"/>
                      <a:pt x="40" y="22"/>
                    </a:cubicBezTo>
                    <a:cubicBezTo>
                      <a:pt x="40" y="22"/>
                      <a:pt x="40" y="18"/>
                      <a:pt x="40" y="13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0" y="9"/>
                      <a:pt x="39" y="4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6" y="3"/>
                      <a:pt x="34" y="6"/>
                      <a:pt x="34" y="9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3" y="12"/>
                      <a:pt x="33" y="15"/>
                      <a:pt x="33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6"/>
                      <a:pt x="32" y="16"/>
                      <a:pt x="32" y="17"/>
                    </a:cubicBezTo>
                    <a:cubicBezTo>
                      <a:pt x="32" y="17"/>
                      <a:pt x="32" y="17"/>
                      <a:pt x="32" y="17"/>
                    </a:cubicBezTo>
                    <a:cubicBezTo>
                      <a:pt x="31" y="17"/>
                      <a:pt x="31" y="17"/>
                      <a:pt x="30" y="16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30" y="16"/>
                      <a:pt x="28" y="13"/>
                      <a:pt x="24" y="11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1" y="8"/>
                      <a:pt x="16" y="6"/>
                      <a:pt x="14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3" y="6"/>
                      <a:pt x="12" y="6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1" y="8"/>
                      <a:pt x="11" y="8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11"/>
                      <a:pt x="14" y="14"/>
                      <a:pt x="17" y="15"/>
                    </a:cubicBezTo>
                    <a:cubicBezTo>
                      <a:pt x="17" y="15"/>
                      <a:pt x="17" y="15"/>
                      <a:pt x="17" y="15"/>
                    </a:cubicBezTo>
                    <a:cubicBezTo>
                      <a:pt x="20" y="17"/>
                      <a:pt x="23" y="19"/>
                      <a:pt x="23" y="19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4" y="19"/>
                      <a:pt x="24" y="20"/>
                      <a:pt x="24" y="20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3" y="21"/>
                      <a:pt x="23" y="22"/>
                      <a:pt x="22" y="21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0" y="21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6" y="20"/>
                      <a:pt x="13" y="20"/>
                      <a:pt x="10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6" y="20"/>
                      <a:pt x="3" y="21"/>
                      <a:pt x="3" y="23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3" y="23"/>
                      <a:pt x="3" y="24"/>
                      <a:pt x="3" y="24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5"/>
                      <a:pt x="3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7" y="27"/>
                      <a:pt x="10" y="27"/>
                      <a:pt x="12" y="27"/>
                    </a:cubicBezTo>
                    <a:cubicBezTo>
                      <a:pt x="12" y="27"/>
                      <a:pt x="12" y="27"/>
                      <a:pt x="12" y="27"/>
                    </a:cubicBezTo>
                    <a:cubicBezTo>
                      <a:pt x="17" y="27"/>
                      <a:pt x="22" y="27"/>
                      <a:pt x="22" y="27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3" y="26"/>
                      <a:pt x="24" y="27"/>
                      <a:pt x="24" y="28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24" y="28"/>
                      <a:pt x="24" y="29"/>
                      <a:pt x="23" y="29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23" y="30"/>
                      <a:pt x="19" y="31"/>
                      <a:pt x="14" y="33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0" y="35"/>
                      <a:pt x="6" y="38"/>
                      <a:pt x="6" y="40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6" y="41"/>
                      <a:pt x="6" y="41"/>
                      <a:pt x="7" y="42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7" y="42"/>
                      <a:pt x="8" y="43"/>
                      <a:pt x="9" y="43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12" y="43"/>
                      <a:pt x="15" y="41"/>
                      <a:pt x="18" y="40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21" y="38"/>
                      <a:pt x="23" y="37"/>
                      <a:pt x="23" y="37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3" y="37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5" y="37"/>
                      <a:pt x="25" y="37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3" name="Freeform 356"/>
              <p:cNvSpPr>
                <a:spLocks/>
              </p:cNvSpPr>
              <p:nvPr/>
            </p:nvSpPr>
            <p:spPr bwMode="auto">
              <a:xfrm>
                <a:off x="4636" y="2591"/>
                <a:ext cx="104" cy="128"/>
              </a:xfrm>
              <a:custGeom>
                <a:avLst/>
                <a:gdLst>
                  <a:gd name="T0" fmla="*/ 7 w 44"/>
                  <a:gd name="T1" fmla="*/ 38 h 54"/>
                  <a:gd name="T2" fmla="*/ 22 w 44"/>
                  <a:gd name="T3" fmla="*/ 52 h 54"/>
                  <a:gd name="T4" fmla="*/ 19 w 44"/>
                  <a:gd name="T5" fmla="*/ 39 h 54"/>
                  <a:gd name="T6" fmla="*/ 38 w 44"/>
                  <a:gd name="T7" fmla="*/ 43 h 54"/>
                  <a:gd name="T8" fmla="*/ 21 w 44"/>
                  <a:gd name="T9" fmla="*/ 29 h 54"/>
                  <a:gd name="T10" fmla="*/ 42 w 44"/>
                  <a:gd name="T11" fmla="*/ 24 h 54"/>
                  <a:gd name="T12" fmla="*/ 21 w 44"/>
                  <a:gd name="T13" fmla="*/ 21 h 54"/>
                  <a:gd name="T14" fmla="*/ 33 w 44"/>
                  <a:gd name="T15" fmla="*/ 7 h 54"/>
                  <a:gd name="T16" fmla="*/ 12 w 44"/>
                  <a:gd name="T17" fmla="*/ 16 h 54"/>
                  <a:gd name="T18" fmla="*/ 6 w 44"/>
                  <a:gd name="T19" fmla="*/ 2 h 54"/>
                  <a:gd name="T20" fmla="*/ 2 w 44"/>
                  <a:gd name="T21" fmla="*/ 23 h 54"/>
                  <a:gd name="T22" fmla="*/ 7 w 44"/>
                  <a:gd name="T23" fmla="*/ 3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" h="54">
                    <a:moveTo>
                      <a:pt x="7" y="38"/>
                    </a:moveTo>
                    <a:cubicBezTo>
                      <a:pt x="7" y="38"/>
                      <a:pt x="20" y="54"/>
                      <a:pt x="22" y="52"/>
                    </a:cubicBezTo>
                    <a:cubicBezTo>
                      <a:pt x="27" y="48"/>
                      <a:pt x="19" y="39"/>
                      <a:pt x="19" y="39"/>
                    </a:cubicBezTo>
                    <a:cubicBezTo>
                      <a:pt x="19" y="39"/>
                      <a:pt x="34" y="49"/>
                      <a:pt x="38" y="43"/>
                    </a:cubicBezTo>
                    <a:cubicBezTo>
                      <a:pt x="42" y="36"/>
                      <a:pt x="21" y="29"/>
                      <a:pt x="21" y="29"/>
                    </a:cubicBezTo>
                    <a:cubicBezTo>
                      <a:pt x="21" y="29"/>
                      <a:pt x="44" y="33"/>
                      <a:pt x="42" y="24"/>
                    </a:cubicBezTo>
                    <a:cubicBezTo>
                      <a:pt x="41" y="15"/>
                      <a:pt x="21" y="21"/>
                      <a:pt x="21" y="21"/>
                    </a:cubicBezTo>
                    <a:cubicBezTo>
                      <a:pt x="21" y="21"/>
                      <a:pt x="37" y="15"/>
                      <a:pt x="33" y="7"/>
                    </a:cubicBezTo>
                    <a:cubicBezTo>
                      <a:pt x="28" y="0"/>
                      <a:pt x="12" y="16"/>
                      <a:pt x="12" y="16"/>
                    </a:cubicBezTo>
                    <a:cubicBezTo>
                      <a:pt x="12" y="16"/>
                      <a:pt x="12" y="4"/>
                      <a:pt x="6" y="2"/>
                    </a:cubicBezTo>
                    <a:cubicBezTo>
                      <a:pt x="0" y="0"/>
                      <a:pt x="2" y="23"/>
                      <a:pt x="2" y="23"/>
                    </a:cubicBezTo>
                    <a:cubicBezTo>
                      <a:pt x="2" y="23"/>
                      <a:pt x="2" y="32"/>
                      <a:pt x="7" y="38"/>
                    </a:cubicBezTo>
                    <a:close/>
                  </a:path>
                </a:pathLst>
              </a:custGeom>
              <a:solidFill>
                <a:srgbClr val="FFDC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4" name="Freeform 357"/>
              <p:cNvSpPr>
                <a:spLocks noEditPoints="1"/>
              </p:cNvSpPr>
              <p:nvPr/>
            </p:nvSpPr>
            <p:spPr bwMode="auto">
              <a:xfrm>
                <a:off x="4636" y="2593"/>
                <a:ext cx="104" cy="126"/>
              </a:xfrm>
              <a:custGeom>
                <a:avLst/>
                <a:gdLst>
                  <a:gd name="T0" fmla="*/ 12 w 44"/>
                  <a:gd name="T1" fmla="*/ 45 h 53"/>
                  <a:gd name="T2" fmla="*/ 1 w 44"/>
                  <a:gd name="T3" fmla="*/ 23 h 53"/>
                  <a:gd name="T4" fmla="*/ 0 w 44"/>
                  <a:gd name="T5" fmla="*/ 13 h 53"/>
                  <a:gd name="T6" fmla="*/ 5 w 44"/>
                  <a:gd name="T7" fmla="*/ 0 h 53"/>
                  <a:gd name="T8" fmla="*/ 6 w 44"/>
                  <a:gd name="T9" fmla="*/ 0 h 53"/>
                  <a:gd name="T10" fmla="*/ 29 w 44"/>
                  <a:gd name="T11" fmla="*/ 3 h 53"/>
                  <a:gd name="T12" fmla="*/ 34 w 44"/>
                  <a:gd name="T13" fmla="*/ 5 h 53"/>
                  <a:gd name="T14" fmla="*/ 30 w 44"/>
                  <a:gd name="T15" fmla="*/ 17 h 53"/>
                  <a:gd name="T16" fmla="*/ 33 w 44"/>
                  <a:gd name="T17" fmla="*/ 17 h 53"/>
                  <a:gd name="T18" fmla="*/ 44 w 44"/>
                  <a:gd name="T19" fmla="*/ 24 h 53"/>
                  <a:gd name="T20" fmla="*/ 39 w 44"/>
                  <a:gd name="T21" fmla="*/ 29 h 53"/>
                  <a:gd name="T22" fmla="*/ 30 w 44"/>
                  <a:gd name="T23" fmla="*/ 30 h 53"/>
                  <a:gd name="T24" fmla="*/ 40 w 44"/>
                  <a:gd name="T25" fmla="*/ 40 h 53"/>
                  <a:gd name="T26" fmla="*/ 34 w 44"/>
                  <a:gd name="T27" fmla="*/ 46 h 53"/>
                  <a:gd name="T28" fmla="*/ 24 w 44"/>
                  <a:gd name="T29" fmla="*/ 43 h 53"/>
                  <a:gd name="T30" fmla="*/ 23 w 44"/>
                  <a:gd name="T31" fmla="*/ 52 h 53"/>
                  <a:gd name="T32" fmla="*/ 22 w 44"/>
                  <a:gd name="T33" fmla="*/ 53 h 53"/>
                  <a:gd name="T34" fmla="*/ 21 w 44"/>
                  <a:gd name="T35" fmla="*/ 50 h 53"/>
                  <a:gd name="T36" fmla="*/ 22 w 44"/>
                  <a:gd name="T37" fmla="*/ 47 h 53"/>
                  <a:gd name="T38" fmla="*/ 18 w 44"/>
                  <a:gd name="T39" fmla="*/ 39 h 53"/>
                  <a:gd name="T40" fmla="*/ 18 w 44"/>
                  <a:gd name="T41" fmla="*/ 37 h 53"/>
                  <a:gd name="T42" fmla="*/ 25 w 44"/>
                  <a:gd name="T43" fmla="*/ 40 h 53"/>
                  <a:gd name="T44" fmla="*/ 34 w 44"/>
                  <a:gd name="T45" fmla="*/ 43 h 53"/>
                  <a:gd name="T46" fmla="*/ 37 w 44"/>
                  <a:gd name="T47" fmla="*/ 40 h 53"/>
                  <a:gd name="T48" fmla="*/ 29 w 44"/>
                  <a:gd name="T49" fmla="*/ 33 h 53"/>
                  <a:gd name="T50" fmla="*/ 19 w 44"/>
                  <a:gd name="T51" fmla="*/ 28 h 53"/>
                  <a:gd name="T52" fmla="*/ 21 w 44"/>
                  <a:gd name="T53" fmla="*/ 27 h 53"/>
                  <a:gd name="T54" fmla="*/ 38 w 44"/>
                  <a:gd name="T55" fmla="*/ 26 h 53"/>
                  <a:gd name="T56" fmla="*/ 41 w 44"/>
                  <a:gd name="T57" fmla="*/ 24 h 53"/>
                  <a:gd name="T58" fmla="*/ 33 w 44"/>
                  <a:gd name="T59" fmla="*/ 20 h 53"/>
                  <a:gd name="T60" fmla="*/ 21 w 44"/>
                  <a:gd name="T61" fmla="*/ 21 h 53"/>
                  <a:gd name="T62" fmla="*/ 20 w 44"/>
                  <a:gd name="T63" fmla="*/ 19 h 53"/>
                  <a:gd name="T64" fmla="*/ 26 w 44"/>
                  <a:gd name="T65" fmla="*/ 15 h 53"/>
                  <a:gd name="T66" fmla="*/ 32 w 44"/>
                  <a:gd name="T67" fmla="*/ 7 h 53"/>
                  <a:gd name="T68" fmla="*/ 29 w 44"/>
                  <a:gd name="T69" fmla="*/ 6 h 53"/>
                  <a:gd name="T70" fmla="*/ 13 w 44"/>
                  <a:gd name="T71" fmla="*/ 16 h 53"/>
                  <a:gd name="T72" fmla="*/ 11 w 44"/>
                  <a:gd name="T73" fmla="*/ 17 h 53"/>
                  <a:gd name="T74" fmla="*/ 10 w 44"/>
                  <a:gd name="T75" fmla="*/ 9 h 53"/>
                  <a:gd name="T76" fmla="*/ 5 w 44"/>
                  <a:gd name="T77" fmla="*/ 3 h 53"/>
                  <a:gd name="T78" fmla="*/ 5 w 44"/>
                  <a:gd name="T79" fmla="*/ 3 h 53"/>
                  <a:gd name="T80" fmla="*/ 4 w 44"/>
                  <a:gd name="T81" fmla="*/ 5 h 53"/>
                  <a:gd name="T82" fmla="*/ 4 w 44"/>
                  <a:gd name="T83" fmla="*/ 22 h 53"/>
                  <a:gd name="T84" fmla="*/ 4 w 44"/>
                  <a:gd name="T85" fmla="*/ 27 h 53"/>
                  <a:gd name="T86" fmla="*/ 7 w 44"/>
                  <a:gd name="T87" fmla="*/ 37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4" h="53">
                    <a:moveTo>
                      <a:pt x="21" y="53"/>
                    </a:moveTo>
                    <a:cubicBezTo>
                      <a:pt x="18" y="52"/>
                      <a:pt x="15" y="49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9" y="42"/>
                      <a:pt x="7" y="38"/>
                      <a:pt x="6" y="38"/>
                    </a:cubicBezTo>
                    <a:cubicBezTo>
                      <a:pt x="6" y="38"/>
                      <a:pt x="6" y="38"/>
                      <a:pt x="6" y="38"/>
                    </a:cubicBezTo>
                    <a:cubicBezTo>
                      <a:pt x="1" y="31"/>
                      <a:pt x="1" y="23"/>
                      <a:pt x="1" y="23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1" y="22"/>
                      <a:pt x="0" y="18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0"/>
                      <a:pt x="0" y="7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2"/>
                      <a:pt x="2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11" y="2"/>
                      <a:pt x="13" y="8"/>
                      <a:pt x="13" y="12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7" y="9"/>
                      <a:pt x="24" y="3"/>
                      <a:pt x="29" y="3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31" y="3"/>
                      <a:pt x="33" y="3"/>
                      <a:pt x="34" y="5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35" y="6"/>
                      <a:pt x="35" y="8"/>
                      <a:pt x="35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12"/>
                      <a:pt x="33" y="15"/>
                      <a:pt x="30" y="17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31" y="17"/>
                      <a:pt x="32" y="17"/>
                      <a:pt x="33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8" y="16"/>
                      <a:pt x="43" y="18"/>
                      <a:pt x="44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4" y="23"/>
                      <a:pt x="44" y="23"/>
                      <a:pt x="44" y="24"/>
                    </a:cubicBezTo>
                    <a:cubicBezTo>
                      <a:pt x="44" y="24"/>
                      <a:pt x="44" y="24"/>
                      <a:pt x="44" y="24"/>
                    </a:cubicBezTo>
                    <a:cubicBezTo>
                      <a:pt x="44" y="27"/>
                      <a:pt x="41" y="29"/>
                      <a:pt x="39" y="29"/>
                    </a:cubicBezTo>
                    <a:cubicBezTo>
                      <a:pt x="39" y="29"/>
                      <a:pt x="39" y="29"/>
                      <a:pt x="39" y="29"/>
                    </a:cubicBezTo>
                    <a:cubicBezTo>
                      <a:pt x="37" y="30"/>
                      <a:pt x="34" y="30"/>
                      <a:pt x="31" y="30"/>
                    </a:cubicBezTo>
                    <a:cubicBezTo>
                      <a:pt x="31" y="30"/>
                      <a:pt x="31" y="30"/>
                      <a:pt x="31" y="30"/>
                    </a:cubicBezTo>
                    <a:cubicBezTo>
                      <a:pt x="31" y="30"/>
                      <a:pt x="31" y="30"/>
                      <a:pt x="30" y="30"/>
                    </a:cubicBezTo>
                    <a:cubicBezTo>
                      <a:pt x="30" y="30"/>
                      <a:pt x="30" y="30"/>
                      <a:pt x="30" y="30"/>
                    </a:cubicBezTo>
                    <a:cubicBezTo>
                      <a:pt x="35" y="33"/>
                      <a:pt x="40" y="36"/>
                      <a:pt x="40" y="40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40" y="41"/>
                      <a:pt x="40" y="42"/>
                      <a:pt x="39" y="43"/>
                    </a:cubicBezTo>
                    <a:cubicBezTo>
                      <a:pt x="39" y="43"/>
                      <a:pt x="39" y="43"/>
                      <a:pt x="39" y="43"/>
                    </a:cubicBezTo>
                    <a:cubicBezTo>
                      <a:pt x="38" y="45"/>
                      <a:pt x="36" y="46"/>
                      <a:pt x="34" y="46"/>
                    </a:cubicBezTo>
                    <a:cubicBezTo>
                      <a:pt x="34" y="46"/>
                      <a:pt x="34" y="46"/>
                      <a:pt x="34" y="46"/>
                    </a:cubicBezTo>
                    <a:cubicBezTo>
                      <a:pt x="31" y="46"/>
                      <a:pt x="27" y="44"/>
                      <a:pt x="24" y="43"/>
                    </a:cubicBezTo>
                    <a:cubicBezTo>
                      <a:pt x="24" y="43"/>
                      <a:pt x="24" y="43"/>
                      <a:pt x="24" y="43"/>
                    </a:cubicBezTo>
                    <a:cubicBezTo>
                      <a:pt x="25" y="44"/>
                      <a:pt x="25" y="46"/>
                      <a:pt x="25" y="47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25" y="49"/>
                      <a:pt x="25" y="51"/>
                      <a:pt x="23" y="52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23" y="53"/>
                      <a:pt x="22" y="53"/>
                      <a:pt x="22" y="53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2" y="53"/>
                      <a:pt x="21" y="53"/>
                      <a:pt x="21" y="53"/>
                    </a:cubicBezTo>
                    <a:close/>
                    <a:moveTo>
                      <a:pt x="14" y="43"/>
                    </a:moveTo>
                    <a:cubicBezTo>
                      <a:pt x="17" y="46"/>
                      <a:pt x="20" y="49"/>
                      <a:pt x="21" y="50"/>
                    </a:cubicBezTo>
                    <a:cubicBezTo>
                      <a:pt x="21" y="50"/>
                      <a:pt x="21" y="50"/>
                      <a:pt x="21" y="50"/>
                    </a:cubicBezTo>
                    <a:cubicBezTo>
                      <a:pt x="22" y="49"/>
                      <a:pt x="22" y="48"/>
                      <a:pt x="22" y="47"/>
                    </a:cubicBezTo>
                    <a:cubicBezTo>
                      <a:pt x="22" y="47"/>
                      <a:pt x="22" y="47"/>
                      <a:pt x="22" y="47"/>
                    </a:cubicBezTo>
                    <a:cubicBezTo>
                      <a:pt x="22" y="46"/>
                      <a:pt x="21" y="44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19" y="40"/>
                      <a:pt x="18" y="39"/>
                      <a:pt x="18" y="39"/>
                    </a:cubicBezTo>
                    <a:cubicBezTo>
                      <a:pt x="18" y="39"/>
                      <a:pt x="18" y="39"/>
                      <a:pt x="18" y="39"/>
                    </a:cubicBezTo>
                    <a:cubicBezTo>
                      <a:pt x="17" y="38"/>
                      <a:pt x="17" y="38"/>
                      <a:pt x="18" y="37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19" y="36"/>
                      <a:pt x="19" y="36"/>
                      <a:pt x="20" y="37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20" y="37"/>
                      <a:pt x="22" y="38"/>
                      <a:pt x="25" y="40"/>
                    </a:cubicBezTo>
                    <a:cubicBezTo>
                      <a:pt x="25" y="40"/>
                      <a:pt x="25" y="40"/>
                      <a:pt x="25" y="40"/>
                    </a:cubicBezTo>
                    <a:cubicBezTo>
                      <a:pt x="28" y="41"/>
                      <a:pt x="31" y="43"/>
                      <a:pt x="34" y="43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5" y="43"/>
                      <a:pt x="36" y="42"/>
                      <a:pt x="36" y="42"/>
                    </a:cubicBezTo>
                    <a:cubicBezTo>
                      <a:pt x="36" y="42"/>
                      <a:pt x="36" y="42"/>
                      <a:pt x="36" y="42"/>
                    </a:cubicBezTo>
                    <a:cubicBezTo>
                      <a:pt x="37" y="41"/>
                      <a:pt x="37" y="41"/>
                      <a:pt x="37" y="40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37" y="38"/>
                      <a:pt x="33" y="35"/>
                      <a:pt x="29" y="33"/>
                    </a:cubicBezTo>
                    <a:cubicBezTo>
                      <a:pt x="29" y="33"/>
                      <a:pt x="29" y="33"/>
                      <a:pt x="29" y="33"/>
                    </a:cubicBezTo>
                    <a:cubicBezTo>
                      <a:pt x="25" y="31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7"/>
                      <a:pt x="20" y="26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6" y="27"/>
                      <a:pt x="31" y="27"/>
                    </a:cubicBezTo>
                    <a:cubicBezTo>
                      <a:pt x="31" y="27"/>
                      <a:pt x="31" y="27"/>
                      <a:pt x="31" y="27"/>
                    </a:cubicBezTo>
                    <a:cubicBezTo>
                      <a:pt x="33" y="27"/>
                      <a:pt x="36" y="27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40" y="26"/>
                      <a:pt x="41" y="25"/>
                      <a:pt x="41" y="24"/>
                    </a:cubicBezTo>
                    <a:cubicBezTo>
                      <a:pt x="41" y="24"/>
                      <a:pt x="41" y="24"/>
                      <a:pt x="41" y="24"/>
                    </a:cubicBezTo>
                    <a:cubicBezTo>
                      <a:pt x="41" y="24"/>
                      <a:pt x="41" y="23"/>
                      <a:pt x="41" y="23"/>
                    </a:cubicBezTo>
                    <a:cubicBezTo>
                      <a:pt x="41" y="23"/>
                      <a:pt x="41" y="23"/>
                      <a:pt x="41" y="23"/>
                    </a:cubicBezTo>
                    <a:cubicBezTo>
                      <a:pt x="40" y="21"/>
                      <a:pt x="37" y="20"/>
                      <a:pt x="33" y="20"/>
                    </a:cubicBezTo>
                    <a:cubicBezTo>
                      <a:pt x="33" y="20"/>
                      <a:pt x="33" y="20"/>
                      <a:pt x="33" y="20"/>
                    </a:cubicBezTo>
                    <a:cubicBezTo>
                      <a:pt x="28" y="20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2"/>
                      <a:pt x="20" y="21"/>
                      <a:pt x="20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19" y="20"/>
                      <a:pt x="20" y="19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9"/>
                      <a:pt x="23" y="17"/>
                      <a:pt x="26" y="15"/>
                    </a:cubicBezTo>
                    <a:cubicBezTo>
                      <a:pt x="26" y="15"/>
                      <a:pt x="26" y="15"/>
                      <a:pt x="26" y="15"/>
                    </a:cubicBezTo>
                    <a:cubicBezTo>
                      <a:pt x="30" y="14"/>
                      <a:pt x="32" y="11"/>
                      <a:pt x="32" y="9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2" y="8"/>
                      <a:pt x="32" y="8"/>
                      <a:pt x="32" y="7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1" y="6"/>
                      <a:pt x="30" y="6"/>
                      <a:pt x="29" y="6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27" y="6"/>
                      <a:pt x="22" y="8"/>
                      <a:pt x="19" y="11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6" y="13"/>
                      <a:pt x="13" y="16"/>
                      <a:pt x="13" y="16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7"/>
                      <a:pt x="12" y="17"/>
                      <a:pt x="11" y="17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1" y="16"/>
                      <a:pt x="11" y="16"/>
                      <a:pt x="10" y="15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0" y="15"/>
                      <a:pt x="10" y="12"/>
                      <a:pt x="10" y="9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9" y="6"/>
                      <a:pt x="7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4"/>
                      <a:pt x="4" y="4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3" y="8"/>
                      <a:pt x="3" y="11"/>
                      <a:pt x="3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8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4"/>
                      <a:pt x="4" y="27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5" y="30"/>
                      <a:pt x="6" y="33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7" y="37"/>
                      <a:pt x="7" y="37"/>
                      <a:pt x="7" y="37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9" y="36"/>
                      <a:pt x="11" y="40"/>
                      <a:pt x="14" y="4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5" name="Freeform 358"/>
              <p:cNvSpPr>
                <a:spLocks/>
              </p:cNvSpPr>
              <p:nvPr/>
            </p:nvSpPr>
            <p:spPr bwMode="auto">
              <a:xfrm>
                <a:off x="2973" y="2468"/>
                <a:ext cx="615" cy="625"/>
              </a:xfrm>
              <a:custGeom>
                <a:avLst/>
                <a:gdLst>
                  <a:gd name="T0" fmla="*/ 3 w 260"/>
                  <a:gd name="T1" fmla="*/ 264 h 264"/>
                  <a:gd name="T2" fmla="*/ 260 w 260"/>
                  <a:gd name="T3" fmla="*/ 264 h 264"/>
                  <a:gd name="T4" fmla="*/ 260 w 260"/>
                  <a:gd name="T5" fmla="*/ 179 h 264"/>
                  <a:gd name="T6" fmla="*/ 146 w 260"/>
                  <a:gd name="T7" fmla="*/ 1 h 264"/>
                  <a:gd name="T8" fmla="*/ 0 w 260"/>
                  <a:gd name="T9" fmla="*/ 0 h 264"/>
                  <a:gd name="T10" fmla="*/ 3 w 260"/>
                  <a:gd name="T11" fmla="*/ 264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0" h="264">
                    <a:moveTo>
                      <a:pt x="3" y="264"/>
                    </a:moveTo>
                    <a:cubicBezTo>
                      <a:pt x="260" y="264"/>
                      <a:pt x="260" y="264"/>
                      <a:pt x="260" y="264"/>
                    </a:cubicBezTo>
                    <a:cubicBezTo>
                      <a:pt x="260" y="179"/>
                      <a:pt x="260" y="179"/>
                      <a:pt x="260" y="179"/>
                    </a:cubicBezTo>
                    <a:cubicBezTo>
                      <a:pt x="240" y="66"/>
                      <a:pt x="146" y="1"/>
                      <a:pt x="146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264"/>
                      <a:pt x="3" y="264"/>
                      <a:pt x="3" y="264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6" name="Freeform 359"/>
              <p:cNvSpPr>
                <a:spLocks noEditPoints="1"/>
              </p:cNvSpPr>
              <p:nvPr/>
            </p:nvSpPr>
            <p:spPr bwMode="auto">
              <a:xfrm>
                <a:off x="2970" y="2463"/>
                <a:ext cx="623" cy="635"/>
              </a:xfrm>
              <a:custGeom>
                <a:avLst/>
                <a:gdLst>
                  <a:gd name="T0" fmla="*/ 2 w 263"/>
                  <a:gd name="T1" fmla="*/ 266 h 268"/>
                  <a:gd name="T2" fmla="*/ 2 w 263"/>
                  <a:gd name="T3" fmla="*/ 266 h 268"/>
                  <a:gd name="T4" fmla="*/ 2 w 263"/>
                  <a:gd name="T5" fmla="*/ 266 h 268"/>
                  <a:gd name="T6" fmla="*/ 0 w 263"/>
                  <a:gd name="T7" fmla="*/ 2 h 268"/>
                  <a:gd name="T8" fmla="*/ 0 w 263"/>
                  <a:gd name="T9" fmla="*/ 1 h 268"/>
                  <a:gd name="T10" fmla="*/ 0 w 263"/>
                  <a:gd name="T11" fmla="*/ 1 h 268"/>
                  <a:gd name="T12" fmla="*/ 1 w 263"/>
                  <a:gd name="T13" fmla="*/ 0 h 268"/>
                  <a:gd name="T14" fmla="*/ 1 w 263"/>
                  <a:gd name="T15" fmla="*/ 0 h 268"/>
                  <a:gd name="T16" fmla="*/ 147 w 263"/>
                  <a:gd name="T17" fmla="*/ 2 h 268"/>
                  <a:gd name="T18" fmla="*/ 147 w 263"/>
                  <a:gd name="T19" fmla="*/ 2 h 268"/>
                  <a:gd name="T20" fmla="*/ 263 w 263"/>
                  <a:gd name="T21" fmla="*/ 181 h 268"/>
                  <a:gd name="T22" fmla="*/ 263 w 263"/>
                  <a:gd name="T23" fmla="*/ 181 h 268"/>
                  <a:gd name="T24" fmla="*/ 263 w 263"/>
                  <a:gd name="T25" fmla="*/ 266 h 268"/>
                  <a:gd name="T26" fmla="*/ 262 w 263"/>
                  <a:gd name="T27" fmla="*/ 267 h 268"/>
                  <a:gd name="T28" fmla="*/ 262 w 263"/>
                  <a:gd name="T29" fmla="*/ 267 h 268"/>
                  <a:gd name="T30" fmla="*/ 261 w 263"/>
                  <a:gd name="T31" fmla="*/ 268 h 268"/>
                  <a:gd name="T32" fmla="*/ 261 w 263"/>
                  <a:gd name="T33" fmla="*/ 268 h 268"/>
                  <a:gd name="T34" fmla="*/ 4 w 263"/>
                  <a:gd name="T35" fmla="*/ 268 h 268"/>
                  <a:gd name="T36" fmla="*/ 4 w 263"/>
                  <a:gd name="T37" fmla="*/ 268 h 268"/>
                  <a:gd name="T38" fmla="*/ 4 w 263"/>
                  <a:gd name="T39" fmla="*/ 268 h 268"/>
                  <a:gd name="T40" fmla="*/ 4 w 263"/>
                  <a:gd name="T41" fmla="*/ 268 h 268"/>
                  <a:gd name="T42" fmla="*/ 2 w 263"/>
                  <a:gd name="T43" fmla="*/ 266 h 268"/>
                  <a:gd name="T44" fmla="*/ 260 w 263"/>
                  <a:gd name="T45" fmla="*/ 265 h 268"/>
                  <a:gd name="T46" fmla="*/ 260 w 263"/>
                  <a:gd name="T47" fmla="*/ 181 h 268"/>
                  <a:gd name="T48" fmla="*/ 195 w 263"/>
                  <a:gd name="T49" fmla="*/ 51 h 268"/>
                  <a:gd name="T50" fmla="*/ 195 w 263"/>
                  <a:gd name="T51" fmla="*/ 51 h 268"/>
                  <a:gd name="T52" fmla="*/ 146 w 263"/>
                  <a:gd name="T53" fmla="*/ 5 h 268"/>
                  <a:gd name="T54" fmla="*/ 146 w 263"/>
                  <a:gd name="T55" fmla="*/ 5 h 268"/>
                  <a:gd name="T56" fmla="*/ 3 w 263"/>
                  <a:gd name="T57" fmla="*/ 3 h 268"/>
                  <a:gd name="T58" fmla="*/ 5 w 263"/>
                  <a:gd name="T59" fmla="*/ 265 h 268"/>
                  <a:gd name="T60" fmla="*/ 260 w 263"/>
                  <a:gd name="T61" fmla="*/ 265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63" h="268">
                    <a:moveTo>
                      <a:pt x="2" y="266"/>
                    </a:moveTo>
                    <a:cubicBezTo>
                      <a:pt x="2" y="266"/>
                      <a:pt x="2" y="266"/>
                      <a:pt x="2" y="266"/>
                    </a:cubicBezTo>
                    <a:cubicBezTo>
                      <a:pt x="2" y="266"/>
                      <a:pt x="2" y="266"/>
                      <a:pt x="2" y="26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47" y="2"/>
                      <a:pt x="147" y="2"/>
                      <a:pt x="147" y="2"/>
                    </a:cubicBezTo>
                    <a:cubicBezTo>
                      <a:pt x="147" y="2"/>
                      <a:pt x="147" y="2"/>
                      <a:pt x="147" y="2"/>
                    </a:cubicBezTo>
                    <a:cubicBezTo>
                      <a:pt x="147" y="2"/>
                      <a:pt x="243" y="67"/>
                      <a:pt x="263" y="181"/>
                    </a:cubicBezTo>
                    <a:cubicBezTo>
                      <a:pt x="263" y="181"/>
                      <a:pt x="263" y="181"/>
                      <a:pt x="263" y="181"/>
                    </a:cubicBezTo>
                    <a:cubicBezTo>
                      <a:pt x="263" y="266"/>
                      <a:pt x="263" y="266"/>
                      <a:pt x="263" y="266"/>
                    </a:cubicBezTo>
                    <a:cubicBezTo>
                      <a:pt x="263" y="266"/>
                      <a:pt x="263" y="267"/>
                      <a:pt x="262" y="267"/>
                    </a:cubicBezTo>
                    <a:cubicBezTo>
                      <a:pt x="262" y="267"/>
                      <a:pt x="262" y="267"/>
                      <a:pt x="262" y="267"/>
                    </a:cubicBezTo>
                    <a:cubicBezTo>
                      <a:pt x="262" y="267"/>
                      <a:pt x="262" y="268"/>
                      <a:pt x="261" y="268"/>
                    </a:cubicBezTo>
                    <a:cubicBezTo>
                      <a:pt x="261" y="268"/>
                      <a:pt x="261" y="268"/>
                      <a:pt x="261" y="268"/>
                    </a:cubicBezTo>
                    <a:cubicBezTo>
                      <a:pt x="4" y="268"/>
                      <a:pt x="4" y="268"/>
                      <a:pt x="4" y="268"/>
                    </a:cubicBezTo>
                    <a:cubicBezTo>
                      <a:pt x="4" y="268"/>
                      <a:pt x="4" y="268"/>
                      <a:pt x="4" y="268"/>
                    </a:cubicBezTo>
                    <a:cubicBezTo>
                      <a:pt x="4" y="268"/>
                      <a:pt x="4" y="268"/>
                      <a:pt x="4" y="268"/>
                    </a:cubicBezTo>
                    <a:cubicBezTo>
                      <a:pt x="4" y="268"/>
                      <a:pt x="4" y="268"/>
                      <a:pt x="4" y="268"/>
                    </a:cubicBezTo>
                    <a:cubicBezTo>
                      <a:pt x="3" y="268"/>
                      <a:pt x="2" y="267"/>
                      <a:pt x="2" y="266"/>
                    </a:cubicBezTo>
                    <a:close/>
                    <a:moveTo>
                      <a:pt x="260" y="265"/>
                    </a:moveTo>
                    <a:cubicBezTo>
                      <a:pt x="260" y="181"/>
                      <a:pt x="260" y="181"/>
                      <a:pt x="260" y="181"/>
                    </a:cubicBezTo>
                    <a:cubicBezTo>
                      <a:pt x="250" y="125"/>
                      <a:pt x="221" y="81"/>
                      <a:pt x="195" y="51"/>
                    </a:cubicBezTo>
                    <a:cubicBezTo>
                      <a:pt x="195" y="51"/>
                      <a:pt x="195" y="51"/>
                      <a:pt x="195" y="51"/>
                    </a:cubicBezTo>
                    <a:cubicBezTo>
                      <a:pt x="171" y="23"/>
                      <a:pt x="149" y="7"/>
                      <a:pt x="146" y="5"/>
                    </a:cubicBezTo>
                    <a:cubicBezTo>
                      <a:pt x="146" y="5"/>
                      <a:pt x="146" y="5"/>
                      <a:pt x="146" y="5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5" y="265"/>
                      <a:pt x="5" y="265"/>
                      <a:pt x="5" y="265"/>
                    </a:cubicBezTo>
                    <a:cubicBezTo>
                      <a:pt x="260" y="265"/>
                      <a:pt x="260" y="265"/>
                      <a:pt x="260" y="26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7" name="Freeform 360"/>
              <p:cNvSpPr>
                <a:spLocks/>
              </p:cNvSpPr>
              <p:nvPr/>
            </p:nvSpPr>
            <p:spPr bwMode="auto">
              <a:xfrm>
                <a:off x="2114" y="2468"/>
                <a:ext cx="866" cy="625"/>
              </a:xfrm>
              <a:custGeom>
                <a:avLst/>
                <a:gdLst>
                  <a:gd name="T0" fmla="*/ 861 w 866"/>
                  <a:gd name="T1" fmla="*/ 0 h 625"/>
                  <a:gd name="T2" fmla="*/ 866 w 866"/>
                  <a:gd name="T3" fmla="*/ 625 h 625"/>
                  <a:gd name="T4" fmla="*/ 5 w 866"/>
                  <a:gd name="T5" fmla="*/ 625 h 625"/>
                  <a:gd name="T6" fmla="*/ 0 w 866"/>
                  <a:gd name="T7" fmla="*/ 5 h 625"/>
                  <a:gd name="T8" fmla="*/ 861 w 866"/>
                  <a:gd name="T9" fmla="*/ 0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6" h="625">
                    <a:moveTo>
                      <a:pt x="861" y="0"/>
                    </a:moveTo>
                    <a:lnTo>
                      <a:pt x="866" y="625"/>
                    </a:lnTo>
                    <a:lnTo>
                      <a:pt x="5" y="625"/>
                    </a:lnTo>
                    <a:lnTo>
                      <a:pt x="0" y="5"/>
                    </a:lnTo>
                    <a:lnTo>
                      <a:pt x="86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8" name="Freeform 361"/>
              <p:cNvSpPr>
                <a:spLocks noEditPoints="1"/>
              </p:cNvSpPr>
              <p:nvPr/>
            </p:nvSpPr>
            <p:spPr bwMode="auto">
              <a:xfrm>
                <a:off x="2111" y="2463"/>
                <a:ext cx="871" cy="635"/>
              </a:xfrm>
              <a:custGeom>
                <a:avLst/>
                <a:gdLst>
                  <a:gd name="T0" fmla="*/ 3 w 368"/>
                  <a:gd name="T1" fmla="*/ 268 h 268"/>
                  <a:gd name="T2" fmla="*/ 2 w 368"/>
                  <a:gd name="T3" fmla="*/ 266 h 268"/>
                  <a:gd name="T4" fmla="*/ 2 w 368"/>
                  <a:gd name="T5" fmla="*/ 266 h 268"/>
                  <a:gd name="T6" fmla="*/ 0 w 368"/>
                  <a:gd name="T7" fmla="*/ 4 h 268"/>
                  <a:gd name="T8" fmla="*/ 1 w 368"/>
                  <a:gd name="T9" fmla="*/ 3 h 268"/>
                  <a:gd name="T10" fmla="*/ 1 w 368"/>
                  <a:gd name="T11" fmla="*/ 3 h 268"/>
                  <a:gd name="T12" fmla="*/ 365 w 368"/>
                  <a:gd name="T13" fmla="*/ 0 h 268"/>
                  <a:gd name="T14" fmla="*/ 366 w 368"/>
                  <a:gd name="T15" fmla="*/ 2 h 268"/>
                  <a:gd name="T16" fmla="*/ 366 w 368"/>
                  <a:gd name="T17" fmla="*/ 2 h 268"/>
                  <a:gd name="T18" fmla="*/ 368 w 368"/>
                  <a:gd name="T19" fmla="*/ 266 h 268"/>
                  <a:gd name="T20" fmla="*/ 368 w 368"/>
                  <a:gd name="T21" fmla="*/ 267 h 268"/>
                  <a:gd name="T22" fmla="*/ 368 w 368"/>
                  <a:gd name="T23" fmla="*/ 267 h 268"/>
                  <a:gd name="T24" fmla="*/ 367 w 368"/>
                  <a:gd name="T25" fmla="*/ 268 h 268"/>
                  <a:gd name="T26" fmla="*/ 367 w 368"/>
                  <a:gd name="T27" fmla="*/ 268 h 268"/>
                  <a:gd name="T28" fmla="*/ 3 w 368"/>
                  <a:gd name="T29" fmla="*/ 268 h 268"/>
                  <a:gd name="T30" fmla="*/ 3 w 368"/>
                  <a:gd name="T31" fmla="*/ 6 h 268"/>
                  <a:gd name="T32" fmla="*/ 5 w 368"/>
                  <a:gd name="T33" fmla="*/ 265 h 268"/>
                  <a:gd name="T34" fmla="*/ 365 w 368"/>
                  <a:gd name="T35" fmla="*/ 265 h 268"/>
                  <a:gd name="T36" fmla="*/ 363 w 368"/>
                  <a:gd name="T37" fmla="*/ 3 h 268"/>
                  <a:gd name="T38" fmla="*/ 3 w 368"/>
                  <a:gd name="T39" fmla="*/ 6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68" h="268">
                    <a:moveTo>
                      <a:pt x="3" y="268"/>
                    </a:moveTo>
                    <a:cubicBezTo>
                      <a:pt x="2" y="268"/>
                      <a:pt x="2" y="267"/>
                      <a:pt x="2" y="266"/>
                    </a:cubicBezTo>
                    <a:cubicBezTo>
                      <a:pt x="2" y="266"/>
                      <a:pt x="2" y="266"/>
                      <a:pt x="2" y="266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365" y="0"/>
                      <a:pt x="365" y="0"/>
                      <a:pt x="365" y="0"/>
                    </a:cubicBezTo>
                    <a:cubicBezTo>
                      <a:pt x="365" y="0"/>
                      <a:pt x="366" y="1"/>
                      <a:pt x="366" y="2"/>
                    </a:cubicBezTo>
                    <a:cubicBezTo>
                      <a:pt x="366" y="2"/>
                      <a:pt x="366" y="2"/>
                      <a:pt x="366" y="2"/>
                    </a:cubicBezTo>
                    <a:cubicBezTo>
                      <a:pt x="368" y="266"/>
                      <a:pt x="368" y="266"/>
                      <a:pt x="368" y="266"/>
                    </a:cubicBezTo>
                    <a:cubicBezTo>
                      <a:pt x="368" y="266"/>
                      <a:pt x="368" y="267"/>
                      <a:pt x="368" y="267"/>
                    </a:cubicBezTo>
                    <a:cubicBezTo>
                      <a:pt x="368" y="267"/>
                      <a:pt x="368" y="267"/>
                      <a:pt x="368" y="267"/>
                    </a:cubicBezTo>
                    <a:cubicBezTo>
                      <a:pt x="367" y="267"/>
                      <a:pt x="367" y="268"/>
                      <a:pt x="367" y="268"/>
                    </a:cubicBezTo>
                    <a:cubicBezTo>
                      <a:pt x="367" y="268"/>
                      <a:pt x="367" y="268"/>
                      <a:pt x="367" y="268"/>
                    </a:cubicBezTo>
                    <a:cubicBezTo>
                      <a:pt x="3" y="268"/>
                      <a:pt x="3" y="268"/>
                      <a:pt x="3" y="268"/>
                    </a:cubicBezTo>
                    <a:close/>
                    <a:moveTo>
                      <a:pt x="3" y="6"/>
                    </a:moveTo>
                    <a:cubicBezTo>
                      <a:pt x="5" y="265"/>
                      <a:pt x="5" y="265"/>
                      <a:pt x="5" y="265"/>
                    </a:cubicBezTo>
                    <a:cubicBezTo>
                      <a:pt x="365" y="265"/>
                      <a:pt x="365" y="265"/>
                      <a:pt x="365" y="265"/>
                    </a:cubicBezTo>
                    <a:cubicBezTo>
                      <a:pt x="363" y="3"/>
                      <a:pt x="363" y="3"/>
                      <a:pt x="363" y="3"/>
                    </a:cubicBezTo>
                    <a:cubicBezTo>
                      <a:pt x="3" y="6"/>
                      <a:pt x="3" y="6"/>
                      <a:pt x="3" y="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9" name="Freeform 362"/>
              <p:cNvSpPr>
                <a:spLocks/>
              </p:cNvSpPr>
              <p:nvPr/>
            </p:nvSpPr>
            <p:spPr bwMode="auto">
              <a:xfrm>
                <a:off x="2116" y="2809"/>
                <a:ext cx="862" cy="54"/>
              </a:xfrm>
              <a:custGeom>
                <a:avLst/>
                <a:gdLst>
                  <a:gd name="T0" fmla="*/ 862 w 862"/>
                  <a:gd name="T1" fmla="*/ 0 h 54"/>
                  <a:gd name="T2" fmla="*/ 862 w 862"/>
                  <a:gd name="T3" fmla="*/ 54 h 54"/>
                  <a:gd name="T4" fmla="*/ 3 w 862"/>
                  <a:gd name="T5" fmla="*/ 54 h 54"/>
                  <a:gd name="T6" fmla="*/ 0 w 862"/>
                  <a:gd name="T7" fmla="*/ 0 h 54"/>
                  <a:gd name="T8" fmla="*/ 862 w 862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2" h="54">
                    <a:moveTo>
                      <a:pt x="862" y="0"/>
                    </a:moveTo>
                    <a:lnTo>
                      <a:pt x="862" y="54"/>
                    </a:lnTo>
                    <a:lnTo>
                      <a:pt x="3" y="54"/>
                    </a:lnTo>
                    <a:lnTo>
                      <a:pt x="0" y="0"/>
                    </a:lnTo>
                    <a:lnTo>
                      <a:pt x="862" y="0"/>
                    </a:lnTo>
                    <a:close/>
                  </a:path>
                </a:pathLst>
              </a:custGeom>
              <a:solidFill>
                <a:srgbClr val="8AC6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0" name="Freeform 363"/>
              <p:cNvSpPr>
                <a:spLocks noEditPoints="1"/>
              </p:cNvSpPr>
              <p:nvPr/>
            </p:nvSpPr>
            <p:spPr bwMode="auto">
              <a:xfrm>
                <a:off x="2114" y="2804"/>
                <a:ext cx="868" cy="64"/>
              </a:xfrm>
              <a:custGeom>
                <a:avLst/>
                <a:gdLst>
                  <a:gd name="T0" fmla="*/ 2 w 367"/>
                  <a:gd name="T1" fmla="*/ 27 h 27"/>
                  <a:gd name="T2" fmla="*/ 0 w 367"/>
                  <a:gd name="T3" fmla="*/ 25 h 27"/>
                  <a:gd name="T4" fmla="*/ 0 w 367"/>
                  <a:gd name="T5" fmla="*/ 25 h 27"/>
                  <a:gd name="T6" fmla="*/ 0 w 367"/>
                  <a:gd name="T7" fmla="*/ 2 h 27"/>
                  <a:gd name="T8" fmla="*/ 0 w 367"/>
                  <a:gd name="T9" fmla="*/ 1 h 27"/>
                  <a:gd name="T10" fmla="*/ 0 w 367"/>
                  <a:gd name="T11" fmla="*/ 1 h 27"/>
                  <a:gd name="T12" fmla="*/ 1 w 367"/>
                  <a:gd name="T13" fmla="*/ 0 h 27"/>
                  <a:gd name="T14" fmla="*/ 1 w 367"/>
                  <a:gd name="T15" fmla="*/ 0 h 27"/>
                  <a:gd name="T16" fmla="*/ 365 w 367"/>
                  <a:gd name="T17" fmla="*/ 0 h 27"/>
                  <a:gd name="T18" fmla="*/ 366 w 367"/>
                  <a:gd name="T19" fmla="*/ 2 h 27"/>
                  <a:gd name="T20" fmla="*/ 366 w 367"/>
                  <a:gd name="T21" fmla="*/ 2 h 27"/>
                  <a:gd name="T22" fmla="*/ 367 w 367"/>
                  <a:gd name="T23" fmla="*/ 25 h 27"/>
                  <a:gd name="T24" fmla="*/ 366 w 367"/>
                  <a:gd name="T25" fmla="*/ 26 h 27"/>
                  <a:gd name="T26" fmla="*/ 366 w 367"/>
                  <a:gd name="T27" fmla="*/ 26 h 27"/>
                  <a:gd name="T28" fmla="*/ 365 w 367"/>
                  <a:gd name="T29" fmla="*/ 27 h 27"/>
                  <a:gd name="T30" fmla="*/ 365 w 367"/>
                  <a:gd name="T31" fmla="*/ 27 h 27"/>
                  <a:gd name="T32" fmla="*/ 2 w 367"/>
                  <a:gd name="T33" fmla="*/ 27 h 27"/>
                  <a:gd name="T34" fmla="*/ 3 w 367"/>
                  <a:gd name="T35" fmla="*/ 3 h 27"/>
                  <a:gd name="T36" fmla="*/ 3 w 367"/>
                  <a:gd name="T37" fmla="*/ 24 h 27"/>
                  <a:gd name="T38" fmla="*/ 364 w 367"/>
                  <a:gd name="T39" fmla="*/ 24 h 27"/>
                  <a:gd name="T40" fmla="*/ 363 w 367"/>
                  <a:gd name="T41" fmla="*/ 3 h 27"/>
                  <a:gd name="T42" fmla="*/ 3 w 367"/>
                  <a:gd name="T43" fmla="*/ 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67" h="27">
                    <a:moveTo>
                      <a:pt x="2" y="27"/>
                    </a:moveTo>
                    <a:cubicBezTo>
                      <a:pt x="1" y="27"/>
                      <a:pt x="0" y="26"/>
                      <a:pt x="0" y="2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365" y="0"/>
                      <a:pt x="365" y="0"/>
                      <a:pt x="365" y="0"/>
                    </a:cubicBezTo>
                    <a:cubicBezTo>
                      <a:pt x="366" y="0"/>
                      <a:pt x="366" y="1"/>
                      <a:pt x="366" y="2"/>
                    </a:cubicBezTo>
                    <a:cubicBezTo>
                      <a:pt x="366" y="2"/>
                      <a:pt x="366" y="2"/>
                      <a:pt x="366" y="2"/>
                    </a:cubicBezTo>
                    <a:cubicBezTo>
                      <a:pt x="367" y="25"/>
                      <a:pt x="367" y="25"/>
                      <a:pt x="367" y="25"/>
                    </a:cubicBezTo>
                    <a:cubicBezTo>
                      <a:pt x="367" y="25"/>
                      <a:pt x="367" y="26"/>
                      <a:pt x="366" y="26"/>
                    </a:cubicBezTo>
                    <a:cubicBezTo>
                      <a:pt x="366" y="26"/>
                      <a:pt x="366" y="26"/>
                      <a:pt x="366" y="26"/>
                    </a:cubicBezTo>
                    <a:cubicBezTo>
                      <a:pt x="366" y="26"/>
                      <a:pt x="366" y="27"/>
                      <a:pt x="365" y="27"/>
                    </a:cubicBezTo>
                    <a:cubicBezTo>
                      <a:pt x="365" y="27"/>
                      <a:pt x="365" y="27"/>
                      <a:pt x="365" y="27"/>
                    </a:cubicBezTo>
                    <a:cubicBezTo>
                      <a:pt x="2" y="27"/>
                      <a:pt x="2" y="27"/>
                      <a:pt x="2" y="27"/>
                    </a:cubicBezTo>
                    <a:close/>
                    <a:moveTo>
                      <a:pt x="3" y="3"/>
                    </a:moveTo>
                    <a:cubicBezTo>
                      <a:pt x="3" y="24"/>
                      <a:pt x="3" y="24"/>
                      <a:pt x="3" y="24"/>
                    </a:cubicBezTo>
                    <a:cubicBezTo>
                      <a:pt x="364" y="24"/>
                      <a:pt x="364" y="24"/>
                      <a:pt x="364" y="24"/>
                    </a:cubicBezTo>
                    <a:cubicBezTo>
                      <a:pt x="363" y="3"/>
                      <a:pt x="363" y="3"/>
                      <a:pt x="363" y="3"/>
                    </a:cubicBezTo>
                    <a:cubicBezTo>
                      <a:pt x="3" y="3"/>
                      <a:pt x="3" y="3"/>
                      <a:pt x="3" y="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1" name="Freeform 364"/>
              <p:cNvSpPr>
                <a:spLocks/>
              </p:cNvSpPr>
              <p:nvPr/>
            </p:nvSpPr>
            <p:spPr bwMode="auto">
              <a:xfrm>
                <a:off x="2978" y="2809"/>
                <a:ext cx="605" cy="54"/>
              </a:xfrm>
              <a:custGeom>
                <a:avLst/>
                <a:gdLst>
                  <a:gd name="T0" fmla="*/ 256 w 256"/>
                  <a:gd name="T1" fmla="*/ 23 h 23"/>
                  <a:gd name="T2" fmla="*/ 0 w 256"/>
                  <a:gd name="T3" fmla="*/ 23 h 23"/>
                  <a:gd name="T4" fmla="*/ 0 w 256"/>
                  <a:gd name="T5" fmla="*/ 0 h 23"/>
                  <a:gd name="T6" fmla="*/ 249 w 256"/>
                  <a:gd name="T7" fmla="*/ 0 h 23"/>
                  <a:gd name="T8" fmla="*/ 256 w 256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6" h="23">
                    <a:moveTo>
                      <a:pt x="256" y="23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49" y="0"/>
                      <a:pt x="249" y="0"/>
                      <a:pt x="249" y="0"/>
                    </a:cubicBezTo>
                    <a:cubicBezTo>
                      <a:pt x="249" y="0"/>
                      <a:pt x="254" y="11"/>
                      <a:pt x="256" y="23"/>
                    </a:cubicBezTo>
                    <a:close/>
                  </a:path>
                </a:pathLst>
              </a:custGeom>
              <a:solidFill>
                <a:srgbClr val="8AC6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2" name="Freeform 365"/>
              <p:cNvSpPr>
                <a:spLocks noEditPoints="1"/>
              </p:cNvSpPr>
              <p:nvPr/>
            </p:nvSpPr>
            <p:spPr bwMode="auto">
              <a:xfrm>
                <a:off x="2973" y="2804"/>
                <a:ext cx="615" cy="64"/>
              </a:xfrm>
              <a:custGeom>
                <a:avLst/>
                <a:gdLst>
                  <a:gd name="T0" fmla="*/ 2 w 260"/>
                  <a:gd name="T1" fmla="*/ 27 h 27"/>
                  <a:gd name="T2" fmla="*/ 0 w 260"/>
                  <a:gd name="T3" fmla="*/ 25 h 27"/>
                  <a:gd name="T4" fmla="*/ 0 w 260"/>
                  <a:gd name="T5" fmla="*/ 25 h 27"/>
                  <a:gd name="T6" fmla="*/ 0 w 260"/>
                  <a:gd name="T7" fmla="*/ 2 h 27"/>
                  <a:gd name="T8" fmla="*/ 0 w 260"/>
                  <a:gd name="T9" fmla="*/ 1 h 27"/>
                  <a:gd name="T10" fmla="*/ 0 w 260"/>
                  <a:gd name="T11" fmla="*/ 1 h 27"/>
                  <a:gd name="T12" fmla="*/ 2 w 260"/>
                  <a:gd name="T13" fmla="*/ 0 h 27"/>
                  <a:gd name="T14" fmla="*/ 2 w 260"/>
                  <a:gd name="T15" fmla="*/ 0 h 27"/>
                  <a:gd name="T16" fmla="*/ 251 w 260"/>
                  <a:gd name="T17" fmla="*/ 0 h 27"/>
                  <a:gd name="T18" fmla="*/ 253 w 260"/>
                  <a:gd name="T19" fmla="*/ 1 h 27"/>
                  <a:gd name="T20" fmla="*/ 253 w 260"/>
                  <a:gd name="T21" fmla="*/ 1 h 27"/>
                  <a:gd name="T22" fmla="*/ 260 w 260"/>
                  <a:gd name="T23" fmla="*/ 25 h 27"/>
                  <a:gd name="T24" fmla="*/ 260 w 260"/>
                  <a:gd name="T25" fmla="*/ 25 h 27"/>
                  <a:gd name="T26" fmla="*/ 258 w 260"/>
                  <a:gd name="T27" fmla="*/ 25 h 27"/>
                  <a:gd name="T28" fmla="*/ 258 w 260"/>
                  <a:gd name="T29" fmla="*/ 24 h 27"/>
                  <a:gd name="T30" fmla="*/ 258 w 260"/>
                  <a:gd name="T31" fmla="*/ 25 h 27"/>
                  <a:gd name="T32" fmla="*/ 260 w 260"/>
                  <a:gd name="T33" fmla="*/ 25 h 27"/>
                  <a:gd name="T34" fmla="*/ 259 w 260"/>
                  <a:gd name="T35" fmla="*/ 26 h 27"/>
                  <a:gd name="T36" fmla="*/ 259 w 260"/>
                  <a:gd name="T37" fmla="*/ 26 h 27"/>
                  <a:gd name="T38" fmla="*/ 258 w 260"/>
                  <a:gd name="T39" fmla="*/ 27 h 27"/>
                  <a:gd name="T40" fmla="*/ 258 w 260"/>
                  <a:gd name="T41" fmla="*/ 27 h 27"/>
                  <a:gd name="T42" fmla="*/ 2 w 260"/>
                  <a:gd name="T43" fmla="*/ 27 h 27"/>
                  <a:gd name="T44" fmla="*/ 3 w 260"/>
                  <a:gd name="T45" fmla="*/ 3 h 27"/>
                  <a:gd name="T46" fmla="*/ 3 w 260"/>
                  <a:gd name="T47" fmla="*/ 24 h 27"/>
                  <a:gd name="T48" fmla="*/ 256 w 260"/>
                  <a:gd name="T49" fmla="*/ 24 h 27"/>
                  <a:gd name="T50" fmla="*/ 250 w 260"/>
                  <a:gd name="T51" fmla="*/ 3 h 27"/>
                  <a:gd name="T52" fmla="*/ 250 w 260"/>
                  <a:gd name="T53" fmla="*/ 3 h 27"/>
                  <a:gd name="T54" fmla="*/ 3 w 260"/>
                  <a:gd name="T55" fmla="*/ 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60" h="27">
                    <a:moveTo>
                      <a:pt x="2" y="27"/>
                    </a:moveTo>
                    <a:cubicBezTo>
                      <a:pt x="1" y="27"/>
                      <a:pt x="0" y="26"/>
                      <a:pt x="0" y="2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51" y="0"/>
                      <a:pt x="251" y="0"/>
                      <a:pt x="251" y="0"/>
                    </a:cubicBezTo>
                    <a:cubicBezTo>
                      <a:pt x="252" y="0"/>
                      <a:pt x="252" y="0"/>
                      <a:pt x="253" y="1"/>
                    </a:cubicBezTo>
                    <a:cubicBezTo>
                      <a:pt x="253" y="1"/>
                      <a:pt x="253" y="1"/>
                      <a:pt x="253" y="1"/>
                    </a:cubicBezTo>
                    <a:cubicBezTo>
                      <a:pt x="253" y="1"/>
                      <a:pt x="257" y="13"/>
                      <a:pt x="260" y="25"/>
                    </a:cubicBezTo>
                    <a:cubicBezTo>
                      <a:pt x="260" y="25"/>
                      <a:pt x="260" y="25"/>
                      <a:pt x="260" y="25"/>
                    </a:cubicBezTo>
                    <a:cubicBezTo>
                      <a:pt x="258" y="25"/>
                      <a:pt x="258" y="25"/>
                      <a:pt x="258" y="25"/>
                    </a:cubicBezTo>
                    <a:cubicBezTo>
                      <a:pt x="258" y="24"/>
                      <a:pt x="258" y="24"/>
                      <a:pt x="258" y="24"/>
                    </a:cubicBezTo>
                    <a:cubicBezTo>
                      <a:pt x="258" y="25"/>
                      <a:pt x="258" y="25"/>
                      <a:pt x="258" y="25"/>
                    </a:cubicBezTo>
                    <a:cubicBezTo>
                      <a:pt x="260" y="25"/>
                      <a:pt x="260" y="25"/>
                      <a:pt x="260" y="25"/>
                    </a:cubicBezTo>
                    <a:cubicBezTo>
                      <a:pt x="260" y="25"/>
                      <a:pt x="260" y="26"/>
                      <a:pt x="259" y="26"/>
                    </a:cubicBezTo>
                    <a:cubicBezTo>
                      <a:pt x="259" y="26"/>
                      <a:pt x="259" y="26"/>
                      <a:pt x="259" y="26"/>
                    </a:cubicBezTo>
                    <a:cubicBezTo>
                      <a:pt x="259" y="26"/>
                      <a:pt x="259" y="27"/>
                      <a:pt x="258" y="27"/>
                    </a:cubicBezTo>
                    <a:cubicBezTo>
                      <a:pt x="258" y="27"/>
                      <a:pt x="258" y="27"/>
                      <a:pt x="258" y="27"/>
                    </a:cubicBezTo>
                    <a:cubicBezTo>
                      <a:pt x="2" y="27"/>
                      <a:pt x="2" y="27"/>
                      <a:pt x="2" y="27"/>
                    </a:cubicBezTo>
                    <a:close/>
                    <a:moveTo>
                      <a:pt x="3" y="3"/>
                    </a:moveTo>
                    <a:cubicBezTo>
                      <a:pt x="3" y="24"/>
                      <a:pt x="3" y="24"/>
                      <a:pt x="3" y="24"/>
                    </a:cubicBezTo>
                    <a:cubicBezTo>
                      <a:pt x="256" y="24"/>
                      <a:pt x="256" y="24"/>
                      <a:pt x="256" y="24"/>
                    </a:cubicBezTo>
                    <a:cubicBezTo>
                      <a:pt x="255" y="14"/>
                      <a:pt x="251" y="6"/>
                      <a:pt x="250" y="3"/>
                    </a:cubicBezTo>
                    <a:cubicBezTo>
                      <a:pt x="250" y="3"/>
                      <a:pt x="250" y="3"/>
                      <a:pt x="250" y="3"/>
                    </a:cubicBezTo>
                    <a:cubicBezTo>
                      <a:pt x="3" y="3"/>
                      <a:pt x="3" y="3"/>
                      <a:pt x="3" y="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3" name="Freeform 366"/>
              <p:cNvSpPr>
                <a:spLocks/>
              </p:cNvSpPr>
              <p:nvPr/>
            </p:nvSpPr>
            <p:spPr bwMode="auto">
              <a:xfrm>
                <a:off x="2102" y="2352"/>
                <a:ext cx="1216" cy="121"/>
              </a:xfrm>
              <a:custGeom>
                <a:avLst/>
                <a:gdLst>
                  <a:gd name="T0" fmla="*/ 456 w 514"/>
                  <a:gd name="T1" fmla="*/ 0 h 51"/>
                  <a:gd name="T2" fmla="*/ 15 w 514"/>
                  <a:gd name="T3" fmla="*/ 0 h 51"/>
                  <a:gd name="T4" fmla="*/ 0 w 514"/>
                  <a:gd name="T5" fmla="*/ 25 h 51"/>
                  <a:gd name="T6" fmla="*/ 0 w 514"/>
                  <a:gd name="T7" fmla="*/ 25 h 51"/>
                  <a:gd name="T8" fmla="*/ 15 w 514"/>
                  <a:gd name="T9" fmla="*/ 51 h 51"/>
                  <a:gd name="T10" fmla="*/ 514 w 514"/>
                  <a:gd name="T11" fmla="*/ 51 h 51"/>
                  <a:gd name="T12" fmla="*/ 456 w 514"/>
                  <a:gd name="T13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14" h="51">
                    <a:moveTo>
                      <a:pt x="456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2" y="0"/>
                      <a:pt x="0" y="11"/>
                      <a:pt x="0" y="2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39"/>
                      <a:pt x="2" y="51"/>
                      <a:pt x="15" y="51"/>
                    </a:cubicBezTo>
                    <a:cubicBezTo>
                      <a:pt x="514" y="51"/>
                      <a:pt x="514" y="51"/>
                      <a:pt x="514" y="51"/>
                    </a:cubicBezTo>
                    <a:cubicBezTo>
                      <a:pt x="514" y="51"/>
                      <a:pt x="507" y="4"/>
                      <a:pt x="45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4" name="Freeform 367"/>
              <p:cNvSpPr>
                <a:spLocks noEditPoints="1"/>
              </p:cNvSpPr>
              <p:nvPr/>
            </p:nvSpPr>
            <p:spPr bwMode="auto">
              <a:xfrm>
                <a:off x="2100" y="2347"/>
                <a:ext cx="1223" cy="128"/>
              </a:xfrm>
              <a:custGeom>
                <a:avLst/>
                <a:gdLst>
                  <a:gd name="T0" fmla="*/ 3 w 517"/>
                  <a:gd name="T1" fmla="*/ 46 h 54"/>
                  <a:gd name="T2" fmla="*/ 0 w 517"/>
                  <a:gd name="T3" fmla="*/ 27 h 54"/>
                  <a:gd name="T4" fmla="*/ 0 w 517"/>
                  <a:gd name="T5" fmla="*/ 27 h 54"/>
                  <a:gd name="T6" fmla="*/ 3 w 517"/>
                  <a:gd name="T7" fmla="*/ 9 h 54"/>
                  <a:gd name="T8" fmla="*/ 3 w 517"/>
                  <a:gd name="T9" fmla="*/ 9 h 54"/>
                  <a:gd name="T10" fmla="*/ 16 w 517"/>
                  <a:gd name="T11" fmla="*/ 0 h 54"/>
                  <a:gd name="T12" fmla="*/ 16 w 517"/>
                  <a:gd name="T13" fmla="*/ 0 h 54"/>
                  <a:gd name="T14" fmla="*/ 457 w 517"/>
                  <a:gd name="T15" fmla="*/ 0 h 54"/>
                  <a:gd name="T16" fmla="*/ 457 w 517"/>
                  <a:gd name="T17" fmla="*/ 2 h 54"/>
                  <a:gd name="T18" fmla="*/ 457 w 517"/>
                  <a:gd name="T19" fmla="*/ 0 h 54"/>
                  <a:gd name="T20" fmla="*/ 517 w 517"/>
                  <a:gd name="T21" fmla="*/ 52 h 54"/>
                  <a:gd name="T22" fmla="*/ 517 w 517"/>
                  <a:gd name="T23" fmla="*/ 52 h 54"/>
                  <a:gd name="T24" fmla="*/ 516 w 517"/>
                  <a:gd name="T25" fmla="*/ 54 h 54"/>
                  <a:gd name="T26" fmla="*/ 516 w 517"/>
                  <a:gd name="T27" fmla="*/ 54 h 54"/>
                  <a:gd name="T28" fmla="*/ 515 w 517"/>
                  <a:gd name="T29" fmla="*/ 54 h 54"/>
                  <a:gd name="T30" fmla="*/ 515 w 517"/>
                  <a:gd name="T31" fmla="*/ 54 h 54"/>
                  <a:gd name="T32" fmla="*/ 16 w 517"/>
                  <a:gd name="T33" fmla="*/ 54 h 54"/>
                  <a:gd name="T34" fmla="*/ 16 w 517"/>
                  <a:gd name="T35" fmla="*/ 54 h 54"/>
                  <a:gd name="T36" fmla="*/ 16 w 517"/>
                  <a:gd name="T37" fmla="*/ 54 h 54"/>
                  <a:gd name="T38" fmla="*/ 3 w 517"/>
                  <a:gd name="T39" fmla="*/ 46 h 54"/>
                  <a:gd name="T40" fmla="*/ 5 w 517"/>
                  <a:gd name="T41" fmla="*/ 10 h 54"/>
                  <a:gd name="T42" fmla="*/ 3 w 517"/>
                  <a:gd name="T43" fmla="*/ 27 h 54"/>
                  <a:gd name="T44" fmla="*/ 3 w 517"/>
                  <a:gd name="T45" fmla="*/ 27 h 54"/>
                  <a:gd name="T46" fmla="*/ 5 w 517"/>
                  <a:gd name="T47" fmla="*/ 45 h 54"/>
                  <a:gd name="T48" fmla="*/ 5 w 517"/>
                  <a:gd name="T49" fmla="*/ 45 h 54"/>
                  <a:gd name="T50" fmla="*/ 16 w 517"/>
                  <a:gd name="T51" fmla="*/ 51 h 54"/>
                  <a:gd name="T52" fmla="*/ 16 w 517"/>
                  <a:gd name="T53" fmla="*/ 51 h 54"/>
                  <a:gd name="T54" fmla="*/ 513 w 517"/>
                  <a:gd name="T55" fmla="*/ 51 h 54"/>
                  <a:gd name="T56" fmla="*/ 512 w 517"/>
                  <a:gd name="T57" fmla="*/ 46 h 54"/>
                  <a:gd name="T58" fmla="*/ 512 w 517"/>
                  <a:gd name="T59" fmla="*/ 46 h 54"/>
                  <a:gd name="T60" fmla="*/ 504 w 517"/>
                  <a:gd name="T61" fmla="*/ 30 h 54"/>
                  <a:gd name="T62" fmla="*/ 504 w 517"/>
                  <a:gd name="T63" fmla="*/ 30 h 54"/>
                  <a:gd name="T64" fmla="*/ 457 w 517"/>
                  <a:gd name="T65" fmla="*/ 3 h 54"/>
                  <a:gd name="T66" fmla="*/ 457 w 517"/>
                  <a:gd name="T67" fmla="*/ 3 h 54"/>
                  <a:gd name="T68" fmla="*/ 16 w 517"/>
                  <a:gd name="T69" fmla="*/ 3 h 54"/>
                  <a:gd name="T70" fmla="*/ 5 w 517"/>
                  <a:gd name="T71" fmla="*/ 1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17" h="54">
                    <a:moveTo>
                      <a:pt x="3" y="46"/>
                    </a:moveTo>
                    <a:cubicBezTo>
                      <a:pt x="0" y="41"/>
                      <a:pt x="0" y="34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0"/>
                      <a:pt x="0" y="14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5" y="3"/>
                      <a:pt x="9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457" y="0"/>
                      <a:pt x="457" y="0"/>
                      <a:pt x="457" y="0"/>
                    </a:cubicBezTo>
                    <a:cubicBezTo>
                      <a:pt x="457" y="2"/>
                      <a:pt x="457" y="2"/>
                      <a:pt x="457" y="2"/>
                    </a:cubicBezTo>
                    <a:cubicBezTo>
                      <a:pt x="457" y="0"/>
                      <a:pt x="457" y="0"/>
                      <a:pt x="457" y="0"/>
                    </a:cubicBezTo>
                    <a:cubicBezTo>
                      <a:pt x="509" y="5"/>
                      <a:pt x="516" y="52"/>
                      <a:pt x="517" y="52"/>
                    </a:cubicBezTo>
                    <a:cubicBezTo>
                      <a:pt x="517" y="52"/>
                      <a:pt x="517" y="52"/>
                      <a:pt x="517" y="52"/>
                    </a:cubicBezTo>
                    <a:cubicBezTo>
                      <a:pt x="517" y="53"/>
                      <a:pt x="516" y="53"/>
                      <a:pt x="516" y="54"/>
                    </a:cubicBezTo>
                    <a:cubicBezTo>
                      <a:pt x="516" y="54"/>
                      <a:pt x="516" y="54"/>
                      <a:pt x="516" y="54"/>
                    </a:cubicBezTo>
                    <a:cubicBezTo>
                      <a:pt x="516" y="54"/>
                      <a:pt x="515" y="54"/>
                      <a:pt x="515" y="54"/>
                    </a:cubicBezTo>
                    <a:cubicBezTo>
                      <a:pt x="515" y="54"/>
                      <a:pt x="515" y="54"/>
                      <a:pt x="515" y="54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9" y="54"/>
                      <a:pt x="5" y="51"/>
                      <a:pt x="3" y="46"/>
                    </a:cubicBezTo>
                    <a:close/>
                    <a:moveTo>
                      <a:pt x="5" y="10"/>
                    </a:moveTo>
                    <a:cubicBezTo>
                      <a:pt x="3" y="14"/>
                      <a:pt x="3" y="20"/>
                      <a:pt x="3" y="27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3" y="34"/>
                      <a:pt x="3" y="40"/>
                      <a:pt x="5" y="45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7" y="49"/>
                      <a:pt x="10" y="51"/>
                      <a:pt x="16" y="51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513" y="51"/>
                      <a:pt x="513" y="51"/>
                      <a:pt x="513" y="51"/>
                    </a:cubicBezTo>
                    <a:cubicBezTo>
                      <a:pt x="513" y="50"/>
                      <a:pt x="513" y="48"/>
                      <a:pt x="512" y="46"/>
                    </a:cubicBezTo>
                    <a:cubicBezTo>
                      <a:pt x="512" y="46"/>
                      <a:pt x="512" y="46"/>
                      <a:pt x="512" y="46"/>
                    </a:cubicBezTo>
                    <a:cubicBezTo>
                      <a:pt x="510" y="41"/>
                      <a:pt x="508" y="36"/>
                      <a:pt x="504" y="30"/>
                    </a:cubicBezTo>
                    <a:cubicBezTo>
                      <a:pt x="504" y="30"/>
                      <a:pt x="504" y="30"/>
                      <a:pt x="504" y="30"/>
                    </a:cubicBezTo>
                    <a:cubicBezTo>
                      <a:pt x="496" y="18"/>
                      <a:pt x="482" y="5"/>
                      <a:pt x="457" y="3"/>
                    </a:cubicBezTo>
                    <a:cubicBezTo>
                      <a:pt x="457" y="3"/>
                      <a:pt x="457" y="3"/>
                      <a:pt x="457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0" y="3"/>
                      <a:pt x="7" y="6"/>
                      <a:pt x="5" y="10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5" name="Freeform 368"/>
              <p:cNvSpPr>
                <a:spLocks/>
              </p:cNvSpPr>
              <p:nvPr/>
            </p:nvSpPr>
            <p:spPr bwMode="auto">
              <a:xfrm>
                <a:off x="3034" y="2529"/>
                <a:ext cx="455" cy="252"/>
              </a:xfrm>
              <a:custGeom>
                <a:avLst/>
                <a:gdLst>
                  <a:gd name="T0" fmla="*/ 0 w 192"/>
                  <a:gd name="T1" fmla="*/ 106 h 106"/>
                  <a:gd name="T2" fmla="*/ 0 w 192"/>
                  <a:gd name="T3" fmla="*/ 0 h 106"/>
                  <a:gd name="T4" fmla="*/ 106 w 192"/>
                  <a:gd name="T5" fmla="*/ 0 h 106"/>
                  <a:gd name="T6" fmla="*/ 192 w 192"/>
                  <a:gd name="T7" fmla="*/ 106 h 106"/>
                  <a:gd name="T8" fmla="*/ 0 w 192"/>
                  <a:gd name="T9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" h="106">
                    <a:moveTo>
                      <a:pt x="0" y="106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106" y="0"/>
                      <a:pt x="157" y="30"/>
                      <a:pt x="192" y="106"/>
                    </a:cubicBez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83D0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6" name="Freeform 369"/>
              <p:cNvSpPr>
                <a:spLocks noEditPoints="1"/>
              </p:cNvSpPr>
              <p:nvPr/>
            </p:nvSpPr>
            <p:spPr bwMode="auto">
              <a:xfrm>
                <a:off x="3032" y="2527"/>
                <a:ext cx="461" cy="258"/>
              </a:xfrm>
              <a:custGeom>
                <a:avLst/>
                <a:gdLst>
                  <a:gd name="T0" fmla="*/ 0 w 195"/>
                  <a:gd name="T1" fmla="*/ 108 h 109"/>
                  <a:gd name="T2" fmla="*/ 0 w 195"/>
                  <a:gd name="T3" fmla="*/ 107 h 109"/>
                  <a:gd name="T4" fmla="*/ 0 w 195"/>
                  <a:gd name="T5" fmla="*/ 107 h 109"/>
                  <a:gd name="T6" fmla="*/ 0 w 195"/>
                  <a:gd name="T7" fmla="*/ 1 h 109"/>
                  <a:gd name="T8" fmla="*/ 0 w 195"/>
                  <a:gd name="T9" fmla="*/ 0 h 109"/>
                  <a:gd name="T10" fmla="*/ 0 w 195"/>
                  <a:gd name="T11" fmla="*/ 0 h 109"/>
                  <a:gd name="T12" fmla="*/ 1 w 195"/>
                  <a:gd name="T13" fmla="*/ 0 h 109"/>
                  <a:gd name="T14" fmla="*/ 1 w 195"/>
                  <a:gd name="T15" fmla="*/ 0 h 109"/>
                  <a:gd name="T16" fmla="*/ 107 w 195"/>
                  <a:gd name="T17" fmla="*/ 0 h 109"/>
                  <a:gd name="T18" fmla="*/ 107 w 195"/>
                  <a:gd name="T19" fmla="*/ 0 h 109"/>
                  <a:gd name="T20" fmla="*/ 194 w 195"/>
                  <a:gd name="T21" fmla="*/ 106 h 109"/>
                  <a:gd name="T22" fmla="*/ 194 w 195"/>
                  <a:gd name="T23" fmla="*/ 106 h 109"/>
                  <a:gd name="T24" fmla="*/ 194 w 195"/>
                  <a:gd name="T25" fmla="*/ 108 h 109"/>
                  <a:gd name="T26" fmla="*/ 194 w 195"/>
                  <a:gd name="T27" fmla="*/ 108 h 109"/>
                  <a:gd name="T28" fmla="*/ 193 w 195"/>
                  <a:gd name="T29" fmla="*/ 108 h 109"/>
                  <a:gd name="T30" fmla="*/ 193 w 195"/>
                  <a:gd name="T31" fmla="*/ 108 h 109"/>
                  <a:gd name="T32" fmla="*/ 1 w 195"/>
                  <a:gd name="T33" fmla="*/ 109 h 109"/>
                  <a:gd name="T34" fmla="*/ 1 w 195"/>
                  <a:gd name="T35" fmla="*/ 107 h 109"/>
                  <a:gd name="T36" fmla="*/ 3 w 195"/>
                  <a:gd name="T37" fmla="*/ 107 h 109"/>
                  <a:gd name="T38" fmla="*/ 1 w 195"/>
                  <a:gd name="T39" fmla="*/ 107 h 109"/>
                  <a:gd name="T40" fmla="*/ 1 w 195"/>
                  <a:gd name="T41" fmla="*/ 109 h 109"/>
                  <a:gd name="T42" fmla="*/ 0 w 195"/>
                  <a:gd name="T43" fmla="*/ 108 h 109"/>
                  <a:gd name="T44" fmla="*/ 3 w 195"/>
                  <a:gd name="T45" fmla="*/ 106 h 109"/>
                  <a:gd name="T46" fmla="*/ 191 w 195"/>
                  <a:gd name="T47" fmla="*/ 105 h 109"/>
                  <a:gd name="T48" fmla="*/ 136 w 195"/>
                  <a:gd name="T49" fmla="*/ 27 h 109"/>
                  <a:gd name="T50" fmla="*/ 136 w 195"/>
                  <a:gd name="T51" fmla="*/ 27 h 109"/>
                  <a:gd name="T52" fmla="*/ 106 w 195"/>
                  <a:gd name="T53" fmla="*/ 3 h 109"/>
                  <a:gd name="T54" fmla="*/ 106 w 195"/>
                  <a:gd name="T55" fmla="*/ 3 h 109"/>
                  <a:gd name="T56" fmla="*/ 3 w 195"/>
                  <a:gd name="T57" fmla="*/ 3 h 109"/>
                  <a:gd name="T58" fmla="*/ 3 w 195"/>
                  <a:gd name="T59" fmla="*/ 10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95" h="109">
                    <a:moveTo>
                      <a:pt x="0" y="108"/>
                    </a:moveTo>
                    <a:cubicBezTo>
                      <a:pt x="0" y="108"/>
                      <a:pt x="0" y="107"/>
                      <a:pt x="0" y="107"/>
                    </a:cubicBezTo>
                    <a:cubicBezTo>
                      <a:pt x="0" y="107"/>
                      <a:pt x="0" y="107"/>
                      <a:pt x="0" y="107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08" y="0"/>
                      <a:pt x="159" y="30"/>
                      <a:pt x="194" y="106"/>
                    </a:cubicBezTo>
                    <a:cubicBezTo>
                      <a:pt x="194" y="106"/>
                      <a:pt x="194" y="106"/>
                      <a:pt x="194" y="106"/>
                    </a:cubicBezTo>
                    <a:cubicBezTo>
                      <a:pt x="195" y="107"/>
                      <a:pt x="195" y="107"/>
                      <a:pt x="194" y="108"/>
                    </a:cubicBezTo>
                    <a:cubicBezTo>
                      <a:pt x="194" y="108"/>
                      <a:pt x="194" y="108"/>
                      <a:pt x="194" y="108"/>
                    </a:cubicBezTo>
                    <a:cubicBezTo>
                      <a:pt x="194" y="108"/>
                      <a:pt x="194" y="108"/>
                      <a:pt x="193" y="108"/>
                    </a:cubicBezTo>
                    <a:cubicBezTo>
                      <a:pt x="193" y="108"/>
                      <a:pt x="193" y="108"/>
                      <a:pt x="193" y="108"/>
                    </a:cubicBezTo>
                    <a:cubicBezTo>
                      <a:pt x="1" y="109"/>
                      <a:pt x="1" y="109"/>
                      <a:pt x="1" y="109"/>
                    </a:cubicBezTo>
                    <a:cubicBezTo>
                      <a:pt x="1" y="107"/>
                      <a:pt x="1" y="107"/>
                      <a:pt x="1" y="107"/>
                    </a:cubicBezTo>
                    <a:cubicBezTo>
                      <a:pt x="3" y="107"/>
                      <a:pt x="3" y="107"/>
                      <a:pt x="3" y="107"/>
                    </a:cubicBezTo>
                    <a:cubicBezTo>
                      <a:pt x="1" y="107"/>
                      <a:pt x="1" y="107"/>
                      <a:pt x="1" y="107"/>
                    </a:cubicBezTo>
                    <a:cubicBezTo>
                      <a:pt x="1" y="109"/>
                      <a:pt x="1" y="109"/>
                      <a:pt x="1" y="109"/>
                    </a:cubicBezTo>
                    <a:cubicBezTo>
                      <a:pt x="1" y="109"/>
                      <a:pt x="0" y="108"/>
                      <a:pt x="0" y="108"/>
                    </a:cubicBezTo>
                    <a:close/>
                    <a:moveTo>
                      <a:pt x="3" y="106"/>
                    </a:moveTo>
                    <a:cubicBezTo>
                      <a:pt x="191" y="105"/>
                      <a:pt x="191" y="105"/>
                      <a:pt x="191" y="105"/>
                    </a:cubicBezTo>
                    <a:cubicBezTo>
                      <a:pt x="174" y="69"/>
                      <a:pt x="153" y="43"/>
                      <a:pt x="136" y="27"/>
                    </a:cubicBezTo>
                    <a:cubicBezTo>
                      <a:pt x="136" y="27"/>
                      <a:pt x="136" y="27"/>
                      <a:pt x="136" y="27"/>
                    </a:cubicBezTo>
                    <a:cubicBezTo>
                      <a:pt x="120" y="11"/>
                      <a:pt x="108" y="4"/>
                      <a:pt x="106" y="3"/>
                    </a:cubicBezTo>
                    <a:cubicBezTo>
                      <a:pt x="106" y="3"/>
                      <a:pt x="106" y="3"/>
                      <a:pt x="106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106"/>
                      <a:pt x="3" y="106"/>
                      <a:pt x="3" y="10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7" name="Freeform 370"/>
              <p:cNvSpPr>
                <a:spLocks noEditPoints="1"/>
              </p:cNvSpPr>
              <p:nvPr/>
            </p:nvSpPr>
            <p:spPr bwMode="auto">
              <a:xfrm>
                <a:off x="2161" y="2352"/>
                <a:ext cx="1039" cy="121"/>
              </a:xfrm>
              <a:custGeom>
                <a:avLst/>
                <a:gdLst>
                  <a:gd name="T0" fmla="*/ 196 w 439"/>
                  <a:gd name="T1" fmla="*/ 51 h 51"/>
                  <a:gd name="T2" fmla="*/ 240 w 439"/>
                  <a:gd name="T3" fmla="*/ 51 h 51"/>
                  <a:gd name="T4" fmla="*/ 240 w 439"/>
                  <a:gd name="T5" fmla="*/ 0 h 51"/>
                  <a:gd name="T6" fmla="*/ 196 w 439"/>
                  <a:gd name="T7" fmla="*/ 0 h 51"/>
                  <a:gd name="T8" fmla="*/ 196 w 439"/>
                  <a:gd name="T9" fmla="*/ 51 h 51"/>
                  <a:gd name="T10" fmla="*/ 98 w 439"/>
                  <a:gd name="T11" fmla="*/ 51 h 51"/>
                  <a:gd name="T12" fmla="*/ 142 w 439"/>
                  <a:gd name="T13" fmla="*/ 51 h 51"/>
                  <a:gd name="T14" fmla="*/ 142 w 439"/>
                  <a:gd name="T15" fmla="*/ 0 h 51"/>
                  <a:gd name="T16" fmla="*/ 98 w 439"/>
                  <a:gd name="T17" fmla="*/ 0 h 51"/>
                  <a:gd name="T18" fmla="*/ 98 w 439"/>
                  <a:gd name="T19" fmla="*/ 51 h 51"/>
                  <a:gd name="T20" fmla="*/ 0 w 439"/>
                  <a:gd name="T21" fmla="*/ 51 h 51"/>
                  <a:gd name="T22" fmla="*/ 45 w 439"/>
                  <a:gd name="T23" fmla="*/ 51 h 51"/>
                  <a:gd name="T24" fmla="*/ 45 w 439"/>
                  <a:gd name="T25" fmla="*/ 0 h 51"/>
                  <a:gd name="T26" fmla="*/ 0 w 439"/>
                  <a:gd name="T27" fmla="*/ 0 h 51"/>
                  <a:gd name="T28" fmla="*/ 0 w 439"/>
                  <a:gd name="T29" fmla="*/ 51 h 51"/>
                  <a:gd name="T30" fmla="*/ 293 w 439"/>
                  <a:gd name="T31" fmla="*/ 51 h 51"/>
                  <a:gd name="T32" fmla="*/ 338 w 439"/>
                  <a:gd name="T33" fmla="*/ 51 h 51"/>
                  <a:gd name="T34" fmla="*/ 338 w 439"/>
                  <a:gd name="T35" fmla="*/ 0 h 51"/>
                  <a:gd name="T36" fmla="*/ 293 w 439"/>
                  <a:gd name="T37" fmla="*/ 0 h 51"/>
                  <a:gd name="T38" fmla="*/ 293 w 439"/>
                  <a:gd name="T39" fmla="*/ 51 h 51"/>
                  <a:gd name="T40" fmla="*/ 431 w 439"/>
                  <a:gd name="T41" fmla="*/ 0 h 51"/>
                  <a:gd name="T42" fmla="*/ 395 w 439"/>
                  <a:gd name="T43" fmla="*/ 0 h 51"/>
                  <a:gd name="T44" fmla="*/ 395 w 439"/>
                  <a:gd name="T45" fmla="*/ 51 h 51"/>
                  <a:gd name="T46" fmla="*/ 439 w 439"/>
                  <a:gd name="T47" fmla="*/ 51 h 51"/>
                  <a:gd name="T48" fmla="*/ 439 w 439"/>
                  <a:gd name="T49" fmla="*/ 1 h 51"/>
                  <a:gd name="T50" fmla="*/ 431 w 439"/>
                  <a:gd name="T51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39" h="51">
                    <a:moveTo>
                      <a:pt x="196" y="51"/>
                    </a:moveTo>
                    <a:cubicBezTo>
                      <a:pt x="240" y="51"/>
                      <a:pt x="240" y="51"/>
                      <a:pt x="240" y="51"/>
                    </a:cubicBezTo>
                    <a:cubicBezTo>
                      <a:pt x="240" y="0"/>
                      <a:pt x="240" y="0"/>
                      <a:pt x="240" y="0"/>
                    </a:cubicBezTo>
                    <a:cubicBezTo>
                      <a:pt x="196" y="0"/>
                      <a:pt x="196" y="0"/>
                      <a:pt x="196" y="0"/>
                    </a:cubicBezTo>
                    <a:lnTo>
                      <a:pt x="196" y="51"/>
                    </a:lnTo>
                    <a:close/>
                    <a:moveTo>
                      <a:pt x="98" y="51"/>
                    </a:moveTo>
                    <a:cubicBezTo>
                      <a:pt x="142" y="51"/>
                      <a:pt x="142" y="51"/>
                      <a:pt x="142" y="51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98" y="0"/>
                      <a:pt x="98" y="0"/>
                      <a:pt x="98" y="0"/>
                    </a:cubicBezTo>
                    <a:lnTo>
                      <a:pt x="98" y="51"/>
                    </a:lnTo>
                    <a:close/>
                    <a:moveTo>
                      <a:pt x="0" y="51"/>
                    </a:moveTo>
                    <a:cubicBezTo>
                      <a:pt x="45" y="51"/>
                      <a:pt x="45" y="51"/>
                      <a:pt x="45" y="51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51"/>
                    </a:lnTo>
                    <a:close/>
                    <a:moveTo>
                      <a:pt x="293" y="51"/>
                    </a:moveTo>
                    <a:cubicBezTo>
                      <a:pt x="338" y="51"/>
                      <a:pt x="338" y="51"/>
                      <a:pt x="338" y="51"/>
                    </a:cubicBezTo>
                    <a:cubicBezTo>
                      <a:pt x="338" y="0"/>
                      <a:pt x="338" y="0"/>
                      <a:pt x="338" y="0"/>
                    </a:cubicBezTo>
                    <a:cubicBezTo>
                      <a:pt x="293" y="0"/>
                      <a:pt x="293" y="0"/>
                      <a:pt x="293" y="0"/>
                    </a:cubicBezTo>
                    <a:lnTo>
                      <a:pt x="293" y="51"/>
                    </a:lnTo>
                    <a:close/>
                    <a:moveTo>
                      <a:pt x="431" y="0"/>
                    </a:moveTo>
                    <a:cubicBezTo>
                      <a:pt x="395" y="0"/>
                      <a:pt x="395" y="0"/>
                      <a:pt x="395" y="0"/>
                    </a:cubicBezTo>
                    <a:cubicBezTo>
                      <a:pt x="395" y="51"/>
                      <a:pt x="395" y="51"/>
                      <a:pt x="395" y="51"/>
                    </a:cubicBezTo>
                    <a:cubicBezTo>
                      <a:pt x="439" y="51"/>
                      <a:pt x="439" y="51"/>
                      <a:pt x="439" y="51"/>
                    </a:cubicBezTo>
                    <a:cubicBezTo>
                      <a:pt x="439" y="1"/>
                      <a:pt x="439" y="1"/>
                      <a:pt x="439" y="1"/>
                    </a:cubicBezTo>
                    <a:cubicBezTo>
                      <a:pt x="437" y="0"/>
                      <a:pt x="434" y="0"/>
                      <a:pt x="431" y="0"/>
                    </a:cubicBezTo>
                    <a:close/>
                  </a:path>
                </a:pathLst>
              </a:custGeom>
              <a:solidFill>
                <a:srgbClr val="8AC6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8" name="Freeform 371"/>
              <p:cNvSpPr>
                <a:spLocks noEditPoints="1"/>
              </p:cNvSpPr>
              <p:nvPr/>
            </p:nvSpPr>
            <p:spPr bwMode="auto">
              <a:xfrm>
                <a:off x="2159" y="2347"/>
                <a:ext cx="1046" cy="128"/>
              </a:xfrm>
              <a:custGeom>
                <a:avLst/>
                <a:gdLst>
                  <a:gd name="T0" fmla="*/ 98 w 442"/>
                  <a:gd name="T1" fmla="*/ 54 h 54"/>
                  <a:gd name="T2" fmla="*/ 97 w 442"/>
                  <a:gd name="T3" fmla="*/ 2 h 54"/>
                  <a:gd name="T4" fmla="*/ 99 w 442"/>
                  <a:gd name="T5" fmla="*/ 0 h 54"/>
                  <a:gd name="T6" fmla="*/ 144 w 442"/>
                  <a:gd name="T7" fmla="*/ 1 h 54"/>
                  <a:gd name="T8" fmla="*/ 145 w 442"/>
                  <a:gd name="T9" fmla="*/ 2 h 54"/>
                  <a:gd name="T10" fmla="*/ 144 w 442"/>
                  <a:gd name="T11" fmla="*/ 54 h 54"/>
                  <a:gd name="T12" fmla="*/ 99 w 442"/>
                  <a:gd name="T13" fmla="*/ 54 h 54"/>
                  <a:gd name="T14" fmla="*/ 100 w 442"/>
                  <a:gd name="T15" fmla="*/ 3 h 54"/>
                  <a:gd name="T16" fmla="*/ 396 w 442"/>
                  <a:gd name="T17" fmla="*/ 54 h 54"/>
                  <a:gd name="T18" fmla="*/ 394 w 442"/>
                  <a:gd name="T19" fmla="*/ 53 h 54"/>
                  <a:gd name="T20" fmla="*/ 395 w 442"/>
                  <a:gd name="T21" fmla="*/ 1 h 54"/>
                  <a:gd name="T22" fmla="*/ 396 w 442"/>
                  <a:gd name="T23" fmla="*/ 0 h 54"/>
                  <a:gd name="T24" fmla="*/ 432 w 442"/>
                  <a:gd name="T25" fmla="*/ 0 h 54"/>
                  <a:gd name="T26" fmla="*/ 442 w 442"/>
                  <a:gd name="T27" fmla="*/ 3 h 54"/>
                  <a:gd name="T28" fmla="*/ 441 w 442"/>
                  <a:gd name="T29" fmla="*/ 54 h 54"/>
                  <a:gd name="T30" fmla="*/ 440 w 442"/>
                  <a:gd name="T31" fmla="*/ 54 h 54"/>
                  <a:gd name="T32" fmla="*/ 439 w 442"/>
                  <a:gd name="T33" fmla="*/ 51 h 54"/>
                  <a:gd name="T34" fmla="*/ 432 w 442"/>
                  <a:gd name="T35" fmla="*/ 3 h 54"/>
                  <a:gd name="T36" fmla="*/ 294 w 442"/>
                  <a:gd name="T37" fmla="*/ 54 h 54"/>
                  <a:gd name="T38" fmla="*/ 293 w 442"/>
                  <a:gd name="T39" fmla="*/ 53 h 54"/>
                  <a:gd name="T40" fmla="*/ 293 w 442"/>
                  <a:gd name="T41" fmla="*/ 1 h 54"/>
                  <a:gd name="T42" fmla="*/ 294 w 442"/>
                  <a:gd name="T43" fmla="*/ 0 h 54"/>
                  <a:gd name="T44" fmla="*/ 340 w 442"/>
                  <a:gd name="T45" fmla="*/ 1 h 54"/>
                  <a:gd name="T46" fmla="*/ 340 w 442"/>
                  <a:gd name="T47" fmla="*/ 53 h 54"/>
                  <a:gd name="T48" fmla="*/ 339 w 442"/>
                  <a:gd name="T49" fmla="*/ 54 h 54"/>
                  <a:gd name="T50" fmla="*/ 337 w 442"/>
                  <a:gd name="T51" fmla="*/ 51 h 54"/>
                  <a:gd name="T52" fmla="*/ 296 w 442"/>
                  <a:gd name="T53" fmla="*/ 51 h 54"/>
                  <a:gd name="T54" fmla="*/ 195 w 442"/>
                  <a:gd name="T55" fmla="*/ 54 h 54"/>
                  <a:gd name="T56" fmla="*/ 195 w 442"/>
                  <a:gd name="T57" fmla="*/ 53 h 54"/>
                  <a:gd name="T58" fmla="*/ 195 w 442"/>
                  <a:gd name="T59" fmla="*/ 1 h 54"/>
                  <a:gd name="T60" fmla="*/ 241 w 442"/>
                  <a:gd name="T61" fmla="*/ 0 h 54"/>
                  <a:gd name="T62" fmla="*/ 243 w 442"/>
                  <a:gd name="T63" fmla="*/ 2 h 54"/>
                  <a:gd name="T64" fmla="*/ 242 w 442"/>
                  <a:gd name="T65" fmla="*/ 54 h 54"/>
                  <a:gd name="T66" fmla="*/ 241 w 442"/>
                  <a:gd name="T67" fmla="*/ 54 h 54"/>
                  <a:gd name="T68" fmla="*/ 240 w 442"/>
                  <a:gd name="T69" fmla="*/ 3 h 54"/>
                  <a:gd name="T70" fmla="*/ 240 w 442"/>
                  <a:gd name="T71" fmla="*/ 51 h 54"/>
                  <a:gd name="T72" fmla="*/ 0 w 442"/>
                  <a:gd name="T73" fmla="*/ 54 h 54"/>
                  <a:gd name="T74" fmla="*/ 0 w 442"/>
                  <a:gd name="T75" fmla="*/ 2 h 54"/>
                  <a:gd name="T76" fmla="*/ 1 w 442"/>
                  <a:gd name="T77" fmla="*/ 0 h 54"/>
                  <a:gd name="T78" fmla="*/ 47 w 442"/>
                  <a:gd name="T79" fmla="*/ 1 h 54"/>
                  <a:gd name="T80" fmla="*/ 47 w 442"/>
                  <a:gd name="T81" fmla="*/ 2 h 54"/>
                  <a:gd name="T82" fmla="*/ 47 w 442"/>
                  <a:gd name="T83" fmla="*/ 54 h 54"/>
                  <a:gd name="T84" fmla="*/ 1 w 442"/>
                  <a:gd name="T85" fmla="*/ 54 h 54"/>
                  <a:gd name="T86" fmla="*/ 3 w 442"/>
                  <a:gd name="T87" fmla="*/ 3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42" h="54">
                    <a:moveTo>
                      <a:pt x="99" y="54"/>
                    </a:moveTo>
                    <a:cubicBezTo>
                      <a:pt x="98" y="54"/>
                      <a:pt x="98" y="54"/>
                      <a:pt x="98" y="54"/>
                    </a:cubicBezTo>
                    <a:cubicBezTo>
                      <a:pt x="98" y="54"/>
                      <a:pt x="98" y="54"/>
                      <a:pt x="98" y="54"/>
                    </a:cubicBezTo>
                    <a:cubicBezTo>
                      <a:pt x="97" y="53"/>
                      <a:pt x="97" y="53"/>
                      <a:pt x="97" y="53"/>
                    </a:cubicBezTo>
                    <a:cubicBezTo>
                      <a:pt x="97" y="53"/>
                      <a:pt x="97" y="53"/>
                      <a:pt x="97" y="53"/>
                    </a:cubicBezTo>
                    <a:cubicBezTo>
                      <a:pt x="97" y="2"/>
                      <a:pt x="97" y="2"/>
                      <a:pt x="97" y="2"/>
                    </a:cubicBezTo>
                    <a:cubicBezTo>
                      <a:pt x="97" y="1"/>
                      <a:pt x="97" y="1"/>
                      <a:pt x="98" y="1"/>
                    </a:cubicBezTo>
                    <a:cubicBezTo>
                      <a:pt x="98" y="1"/>
                      <a:pt x="98" y="1"/>
                      <a:pt x="98" y="1"/>
                    </a:cubicBezTo>
                    <a:cubicBezTo>
                      <a:pt x="98" y="0"/>
                      <a:pt x="98" y="0"/>
                      <a:pt x="99" y="0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143" y="0"/>
                      <a:pt x="143" y="0"/>
                      <a:pt x="143" y="0"/>
                    </a:cubicBezTo>
                    <a:cubicBezTo>
                      <a:pt x="144" y="0"/>
                      <a:pt x="144" y="0"/>
                      <a:pt x="144" y="1"/>
                    </a:cubicBezTo>
                    <a:cubicBezTo>
                      <a:pt x="144" y="1"/>
                      <a:pt x="144" y="1"/>
                      <a:pt x="144" y="1"/>
                    </a:cubicBezTo>
                    <a:cubicBezTo>
                      <a:pt x="145" y="1"/>
                      <a:pt x="145" y="1"/>
                      <a:pt x="145" y="2"/>
                    </a:cubicBezTo>
                    <a:cubicBezTo>
                      <a:pt x="145" y="2"/>
                      <a:pt x="145" y="2"/>
                      <a:pt x="145" y="2"/>
                    </a:cubicBezTo>
                    <a:cubicBezTo>
                      <a:pt x="145" y="53"/>
                      <a:pt x="145" y="53"/>
                      <a:pt x="145" y="53"/>
                    </a:cubicBezTo>
                    <a:cubicBezTo>
                      <a:pt x="145" y="53"/>
                      <a:pt x="145" y="53"/>
                      <a:pt x="144" y="54"/>
                    </a:cubicBezTo>
                    <a:cubicBezTo>
                      <a:pt x="144" y="54"/>
                      <a:pt x="144" y="54"/>
                      <a:pt x="144" y="54"/>
                    </a:cubicBezTo>
                    <a:cubicBezTo>
                      <a:pt x="144" y="54"/>
                      <a:pt x="144" y="54"/>
                      <a:pt x="143" y="54"/>
                    </a:cubicBezTo>
                    <a:cubicBezTo>
                      <a:pt x="143" y="54"/>
                      <a:pt x="143" y="54"/>
                      <a:pt x="143" y="54"/>
                    </a:cubicBezTo>
                    <a:cubicBezTo>
                      <a:pt x="99" y="54"/>
                      <a:pt x="99" y="54"/>
                      <a:pt x="99" y="54"/>
                    </a:cubicBezTo>
                    <a:close/>
                    <a:moveTo>
                      <a:pt x="142" y="51"/>
                    </a:moveTo>
                    <a:cubicBezTo>
                      <a:pt x="142" y="3"/>
                      <a:pt x="142" y="3"/>
                      <a:pt x="142" y="3"/>
                    </a:cubicBezTo>
                    <a:cubicBezTo>
                      <a:pt x="100" y="3"/>
                      <a:pt x="100" y="3"/>
                      <a:pt x="100" y="3"/>
                    </a:cubicBezTo>
                    <a:cubicBezTo>
                      <a:pt x="100" y="51"/>
                      <a:pt x="100" y="51"/>
                      <a:pt x="100" y="51"/>
                    </a:cubicBezTo>
                    <a:cubicBezTo>
                      <a:pt x="142" y="51"/>
                      <a:pt x="142" y="51"/>
                      <a:pt x="142" y="51"/>
                    </a:cubicBezTo>
                    <a:close/>
                    <a:moveTo>
                      <a:pt x="396" y="54"/>
                    </a:moveTo>
                    <a:cubicBezTo>
                      <a:pt x="395" y="54"/>
                      <a:pt x="395" y="54"/>
                      <a:pt x="395" y="54"/>
                    </a:cubicBezTo>
                    <a:cubicBezTo>
                      <a:pt x="395" y="54"/>
                      <a:pt x="395" y="54"/>
                      <a:pt x="395" y="54"/>
                    </a:cubicBezTo>
                    <a:cubicBezTo>
                      <a:pt x="394" y="53"/>
                      <a:pt x="394" y="53"/>
                      <a:pt x="394" y="53"/>
                    </a:cubicBezTo>
                    <a:cubicBezTo>
                      <a:pt x="394" y="53"/>
                      <a:pt x="394" y="53"/>
                      <a:pt x="394" y="53"/>
                    </a:cubicBezTo>
                    <a:cubicBezTo>
                      <a:pt x="394" y="2"/>
                      <a:pt x="394" y="2"/>
                      <a:pt x="394" y="2"/>
                    </a:cubicBezTo>
                    <a:cubicBezTo>
                      <a:pt x="394" y="1"/>
                      <a:pt x="394" y="1"/>
                      <a:pt x="395" y="1"/>
                    </a:cubicBezTo>
                    <a:cubicBezTo>
                      <a:pt x="395" y="1"/>
                      <a:pt x="395" y="1"/>
                      <a:pt x="395" y="1"/>
                    </a:cubicBezTo>
                    <a:cubicBezTo>
                      <a:pt x="395" y="0"/>
                      <a:pt x="395" y="0"/>
                      <a:pt x="396" y="0"/>
                    </a:cubicBezTo>
                    <a:cubicBezTo>
                      <a:pt x="396" y="0"/>
                      <a:pt x="396" y="0"/>
                      <a:pt x="396" y="0"/>
                    </a:cubicBezTo>
                    <a:cubicBezTo>
                      <a:pt x="432" y="0"/>
                      <a:pt x="432" y="0"/>
                      <a:pt x="432" y="0"/>
                    </a:cubicBezTo>
                    <a:cubicBezTo>
                      <a:pt x="432" y="2"/>
                      <a:pt x="432" y="2"/>
                      <a:pt x="432" y="2"/>
                    </a:cubicBezTo>
                    <a:cubicBezTo>
                      <a:pt x="432" y="0"/>
                      <a:pt x="432" y="0"/>
                      <a:pt x="432" y="0"/>
                    </a:cubicBezTo>
                    <a:cubicBezTo>
                      <a:pt x="435" y="0"/>
                      <a:pt x="438" y="1"/>
                      <a:pt x="441" y="1"/>
                    </a:cubicBezTo>
                    <a:cubicBezTo>
                      <a:pt x="441" y="1"/>
                      <a:pt x="441" y="1"/>
                      <a:pt x="441" y="1"/>
                    </a:cubicBezTo>
                    <a:cubicBezTo>
                      <a:pt x="441" y="2"/>
                      <a:pt x="442" y="2"/>
                      <a:pt x="442" y="3"/>
                    </a:cubicBezTo>
                    <a:cubicBezTo>
                      <a:pt x="442" y="3"/>
                      <a:pt x="442" y="3"/>
                      <a:pt x="442" y="3"/>
                    </a:cubicBezTo>
                    <a:cubicBezTo>
                      <a:pt x="442" y="53"/>
                      <a:pt x="442" y="53"/>
                      <a:pt x="442" y="53"/>
                    </a:cubicBezTo>
                    <a:cubicBezTo>
                      <a:pt x="442" y="53"/>
                      <a:pt x="442" y="53"/>
                      <a:pt x="441" y="54"/>
                    </a:cubicBezTo>
                    <a:cubicBezTo>
                      <a:pt x="441" y="54"/>
                      <a:pt x="441" y="54"/>
                      <a:pt x="441" y="54"/>
                    </a:cubicBezTo>
                    <a:cubicBezTo>
                      <a:pt x="441" y="54"/>
                      <a:pt x="441" y="54"/>
                      <a:pt x="440" y="54"/>
                    </a:cubicBezTo>
                    <a:cubicBezTo>
                      <a:pt x="440" y="54"/>
                      <a:pt x="440" y="54"/>
                      <a:pt x="440" y="54"/>
                    </a:cubicBezTo>
                    <a:cubicBezTo>
                      <a:pt x="396" y="54"/>
                      <a:pt x="396" y="54"/>
                      <a:pt x="396" y="54"/>
                    </a:cubicBezTo>
                    <a:close/>
                    <a:moveTo>
                      <a:pt x="397" y="51"/>
                    </a:moveTo>
                    <a:cubicBezTo>
                      <a:pt x="439" y="51"/>
                      <a:pt x="439" y="51"/>
                      <a:pt x="439" y="51"/>
                    </a:cubicBezTo>
                    <a:cubicBezTo>
                      <a:pt x="439" y="4"/>
                      <a:pt x="439" y="4"/>
                      <a:pt x="439" y="4"/>
                    </a:cubicBezTo>
                    <a:cubicBezTo>
                      <a:pt x="437" y="4"/>
                      <a:pt x="434" y="3"/>
                      <a:pt x="432" y="3"/>
                    </a:cubicBezTo>
                    <a:cubicBezTo>
                      <a:pt x="432" y="3"/>
                      <a:pt x="432" y="3"/>
                      <a:pt x="432" y="3"/>
                    </a:cubicBezTo>
                    <a:cubicBezTo>
                      <a:pt x="397" y="3"/>
                      <a:pt x="397" y="3"/>
                      <a:pt x="397" y="3"/>
                    </a:cubicBezTo>
                    <a:cubicBezTo>
                      <a:pt x="397" y="51"/>
                      <a:pt x="397" y="51"/>
                      <a:pt x="397" y="51"/>
                    </a:cubicBezTo>
                    <a:close/>
                    <a:moveTo>
                      <a:pt x="294" y="54"/>
                    </a:moveTo>
                    <a:cubicBezTo>
                      <a:pt x="294" y="54"/>
                      <a:pt x="293" y="54"/>
                      <a:pt x="293" y="54"/>
                    </a:cubicBezTo>
                    <a:cubicBezTo>
                      <a:pt x="293" y="54"/>
                      <a:pt x="293" y="54"/>
                      <a:pt x="293" y="54"/>
                    </a:cubicBezTo>
                    <a:cubicBezTo>
                      <a:pt x="293" y="53"/>
                      <a:pt x="293" y="53"/>
                      <a:pt x="293" y="53"/>
                    </a:cubicBezTo>
                    <a:cubicBezTo>
                      <a:pt x="293" y="53"/>
                      <a:pt x="293" y="53"/>
                      <a:pt x="293" y="53"/>
                    </a:cubicBezTo>
                    <a:cubicBezTo>
                      <a:pt x="293" y="2"/>
                      <a:pt x="293" y="2"/>
                      <a:pt x="293" y="2"/>
                    </a:cubicBezTo>
                    <a:cubicBezTo>
                      <a:pt x="293" y="1"/>
                      <a:pt x="293" y="1"/>
                      <a:pt x="293" y="1"/>
                    </a:cubicBezTo>
                    <a:cubicBezTo>
                      <a:pt x="293" y="1"/>
                      <a:pt x="293" y="1"/>
                      <a:pt x="293" y="1"/>
                    </a:cubicBezTo>
                    <a:cubicBezTo>
                      <a:pt x="293" y="0"/>
                      <a:pt x="294" y="0"/>
                      <a:pt x="294" y="0"/>
                    </a:cubicBezTo>
                    <a:cubicBezTo>
                      <a:pt x="294" y="0"/>
                      <a:pt x="294" y="0"/>
                      <a:pt x="294" y="0"/>
                    </a:cubicBezTo>
                    <a:cubicBezTo>
                      <a:pt x="339" y="0"/>
                      <a:pt x="339" y="0"/>
                      <a:pt x="339" y="0"/>
                    </a:cubicBezTo>
                    <a:cubicBezTo>
                      <a:pt x="339" y="0"/>
                      <a:pt x="340" y="0"/>
                      <a:pt x="340" y="1"/>
                    </a:cubicBezTo>
                    <a:cubicBezTo>
                      <a:pt x="340" y="1"/>
                      <a:pt x="340" y="1"/>
                      <a:pt x="340" y="1"/>
                    </a:cubicBezTo>
                    <a:cubicBezTo>
                      <a:pt x="340" y="1"/>
                      <a:pt x="340" y="1"/>
                      <a:pt x="340" y="2"/>
                    </a:cubicBezTo>
                    <a:cubicBezTo>
                      <a:pt x="340" y="2"/>
                      <a:pt x="340" y="2"/>
                      <a:pt x="340" y="2"/>
                    </a:cubicBezTo>
                    <a:cubicBezTo>
                      <a:pt x="340" y="53"/>
                      <a:pt x="340" y="53"/>
                      <a:pt x="340" y="53"/>
                    </a:cubicBezTo>
                    <a:cubicBezTo>
                      <a:pt x="340" y="53"/>
                      <a:pt x="340" y="53"/>
                      <a:pt x="340" y="54"/>
                    </a:cubicBezTo>
                    <a:cubicBezTo>
                      <a:pt x="340" y="54"/>
                      <a:pt x="340" y="54"/>
                      <a:pt x="340" y="54"/>
                    </a:cubicBezTo>
                    <a:cubicBezTo>
                      <a:pt x="340" y="54"/>
                      <a:pt x="339" y="54"/>
                      <a:pt x="339" y="54"/>
                    </a:cubicBezTo>
                    <a:cubicBezTo>
                      <a:pt x="339" y="54"/>
                      <a:pt x="339" y="54"/>
                      <a:pt x="339" y="54"/>
                    </a:cubicBezTo>
                    <a:cubicBezTo>
                      <a:pt x="294" y="54"/>
                      <a:pt x="294" y="54"/>
                      <a:pt x="294" y="54"/>
                    </a:cubicBezTo>
                    <a:close/>
                    <a:moveTo>
                      <a:pt x="337" y="51"/>
                    </a:moveTo>
                    <a:cubicBezTo>
                      <a:pt x="337" y="3"/>
                      <a:pt x="337" y="3"/>
                      <a:pt x="337" y="3"/>
                    </a:cubicBezTo>
                    <a:cubicBezTo>
                      <a:pt x="296" y="3"/>
                      <a:pt x="296" y="3"/>
                      <a:pt x="296" y="3"/>
                    </a:cubicBezTo>
                    <a:cubicBezTo>
                      <a:pt x="296" y="51"/>
                      <a:pt x="296" y="51"/>
                      <a:pt x="296" y="51"/>
                    </a:cubicBezTo>
                    <a:cubicBezTo>
                      <a:pt x="337" y="51"/>
                      <a:pt x="337" y="51"/>
                      <a:pt x="337" y="51"/>
                    </a:cubicBezTo>
                    <a:close/>
                    <a:moveTo>
                      <a:pt x="197" y="54"/>
                    </a:moveTo>
                    <a:cubicBezTo>
                      <a:pt x="196" y="54"/>
                      <a:pt x="196" y="54"/>
                      <a:pt x="195" y="54"/>
                    </a:cubicBezTo>
                    <a:cubicBezTo>
                      <a:pt x="195" y="54"/>
                      <a:pt x="195" y="54"/>
                      <a:pt x="195" y="54"/>
                    </a:cubicBezTo>
                    <a:cubicBezTo>
                      <a:pt x="195" y="53"/>
                      <a:pt x="195" y="53"/>
                      <a:pt x="195" y="53"/>
                    </a:cubicBezTo>
                    <a:cubicBezTo>
                      <a:pt x="195" y="53"/>
                      <a:pt x="195" y="53"/>
                      <a:pt x="195" y="53"/>
                    </a:cubicBezTo>
                    <a:cubicBezTo>
                      <a:pt x="195" y="2"/>
                      <a:pt x="195" y="2"/>
                      <a:pt x="195" y="2"/>
                    </a:cubicBezTo>
                    <a:cubicBezTo>
                      <a:pt x="195" y="1"/>
                      <a:pt x="195" y="1"/>
                      <a:pt x="195" y="1"/>
                    </a:cubicBezTo>
                    <a:cubicBezTo>
                      <a:pt x="195" y="1"/>
                      <a:pt x="195" y="1"/>
                      <a:pt x="195" y="1"/>
                    </a:cubicBezTo>
                    <a:cubicBezTo>
                      <a:pt x="196" y="0"/>
                      <a:pt x="196" y="0"/>
                      <a:pt x="197" y="0"/>
                    </a:cubicBezTo>
                    <a:cubicBezTo>
                      <a:pt x="197" y="0"/>
                      <a:pt x="197" y="0"/>
                      <a:pt x="197" y="0"/>
                    </a:cubicBezTo>
                    <a:cubicBezTo>
                      <a:pt x="241" y="0"/>
                      <a:pt x="241" y="0"/>
                      <a:pt x="241" y="0"/>
                    </a:cubicBezTo>
                    <a:cubicBezTo>
                      <a:pt x="241" y="0"/>
                      <a:pt x="242" y="0"/>
                      <a:pt x="242" y="1"/>
                    </a:cubicBezTo>
                    <a:cubicBezTo>
                      <a:pt x="242" y="1"/>
                      <a:pt x="242" y="1"/>
                      <a:pt x="242" y="1"/>
                    </a:cubicBezTo>
                    <a:cubicBezTo>
                      <a:pt x="242" y="1"/>
                      <a:pt x="243" y="1"/>
                      <a:pt x="243" y="2"/>
                    </a:cubicBezTo>
                    <a:cubicBezTo>
                      <a:pt x="243" y="2"/>
                      <a:pt x="243" y="2"/>
                      <a:pt x="243" y="2"/>
                    </a:cubicBezTo>
                    <a:cubicBezTo>
                      <a:pt x="243" y="53"/>
                      <a:pt x="243" y="53"/>
                      <a:pt x="243" y="53"/>
                    </a:cubicBezTo>
                    <a:cubicBezTo>
                      <a:pt x="243" y="53"/>
                      <a:pt x="242" y="53"/>
                      <a:pt x="242" y="54"/>
                    </a:cubicBezTo>
                    <a:cubicBezTo>
                      <a:pt x="242" y="54"/>
                      <a:pt x="242" y="54"/>
                      <a:pt x="242" y="54"/>
                    </a:cubicBezTo>
                    <a:cubicBezTo>
                      <a:pt x="242" y="54"/>
                      <a:pt x="241" y="54"/>
                      <a:pt x="241" y="54"/>
                    </a:cubicBezTo>
                    <a:cubicBezTo>
                      <a:pt x="241" y="54"/>
                      <a:pt x="241" y="54"/>
                      <a:pt x="241" y="54"/>
                    </a:cubicBezTo>
                    <a:cubicBezTo>
                      <a:pt x="197" y="54"/>
                      <a:pt x="197" y="54"/>
                      <a:pt x="197" y="54"/>
                    </a:cubicBezTo>
                    <a:close/>
                    <a:moveTo>
                      <a:pt x="240" y="51"/>
                    </a:moveTo>
                    <a:cubicBezTo>
                      <a:pt x="240" y="3"/>
                      <a:pt x="240" y="3"/>
                      <a:pt x="240" y="3"/>
                    </a:cubicBezTo>
                    <a:cubicBezTo>
                      <a:pt x="198" y="3"/>
                      <a:pt x="198" y="3"/>
                      <a:pt x="198" y="3"/>
                    </a:cubicBezTo>
                    <a:cubicBezTo>
                      <a:pt x="198" y="51"/>
                      <a:pt x="198" y="51"/>
                      <a:pt x="198" y="51"/>
                    </a:cubicBezTo>
                    <a:cubicBezTo>
                      <a:pt x="240" y="51"/>
                      <a:pt x="240" y="51"/>
                      <a:pt x="240" y="51"/>
                    </a:cubicBezTo>
                    <a:close/>
                    <a:moveTo>
                      <a:pt x="1" y="54"/>
                    </a:moveTo>
                    <a:cubicBezTo>
                      <a:pt x="1" y="54"/>
                      <a:pt x="0" y="54"/>
                      <a:pt x="0" y="54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6" y="0"/>
                      <a:pt x="46" y="0"/>
                      <a:pt x="47" y="1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7" y="1"/>
                      <a:pt x="47" y="1"/>
                      <a:pt x="47" y="2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47" y="53"/>
                      <a:pt x="47" y="53"/>
                      <a:pt x="47" y="53"/>
                    </a:cubicBezTo>
                    <a:cubicBezTo>
                      <a:pt x="47" y="53"/>
                      <a:pt x="47" y="53"/>
                      <a:pt x="47" y="54"/>
                    </a:cubicBezTo>
                    <a:cubicBezTo>
                      <a:pt x="47" y="54"/>
                      <a:pt x="47" y="54"/>
                      <a:pt x="47" y="54"/>
                    </a:cubicBezTo>
                    <a:cubicBezTo>
                      <a:pt x="46" y="54"/>
                      <a:pt x="46" y="54"/>
                      <a:pt x="46" y="54"/>
                    </a:cubicBezTo>
                    <a:cubicBezTo>
                      <a:pt x="46" y="54"/>
                      <a:pt x="46" y="54"/>
                      <a:pt x="46" y="54"/>
                    </a:cubicBezTo>
                    <a:cubicBezTo>
                      <a:pt x="1" y="54"/>
                      <a:pt x="1" y="54"/>
                      <a:pt x="1" y="54"/>
                    </a:cubicBezTo>
                    <a:close/>
                    <a:moveTo>
                      <a:pt x="44" y="51"/>
                    </a:moveTo>
                    <a:cubicBezTo>
                      <a:pt x="44" y="3"/>
                      <a:pt x="44" y="3"/>
                      <a:pt x="44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44" y="51"/>
                      <a:pt x="44" y="51"/>
                      <a:pt x="44" y="51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9" name="Freeform 372"/>
              <p:cNvSpPr>
                <a:spLocks noEditPoints="1"/>
              </p:cNvSpPr>
              <p:nvPr/>
            </p:nvSpPr>
            <p:spPr bwMode="auto">
              <a:xfrm>
                <a:off x="2641" y="2539"/>
                <a:ext cx="244" cy="559"/>
              </a:xfrm>
              <a:custGeom>
                <a:avLst/>
                <a:gdLst>
                  <a:gd name="T0" fmla="*/ 2 w 103"/>
                  <a:gd name="T1" fmla="*/ 236 h 236"/>
                  <a:gd name="T2" fmla="*/ 1 w 103"/>
                  <a:gd name="T3" fmla="*/ 235 h 236"/>
                  <a:gd name="T4" fmla="*/ 1 w 103"/>
                  <a:gd name="T5" fmla="*/ 235 h 236"/>
                  <a:gd name="T6" fmla="*/ 0 w 103"/>
                  <a:gd name="T7" fmla="*/ 234 h 236"/>
                  <a:gd name="T8" fmla="*/ 0 w 103"/>
                  <a:gd name="T9" fmla="*/ 234 h 236"/>
                  <a:gd name="T10" fmla="*/ 0 w 103"/>
                  <a:gd name="T11" fmla="*/ 1 h 236"/>
                  <a:gd name="T12" fmla="*/ 1 w 103"/>
                  <a:gd name="T13" fmla="*/ 0 h 236"/>
                  <a:gd name="T14" fmla="*/ 1 w 103"/>
                  <a:gd name="T15" fmla="*/ 0 h 236"/>
                  <a:gd name="T16" fmla="*/ 2 w 103"/>
                  <a:gd name="T17" fmla="*/ 0 h 236"/>
                  <a:gd name="T18" fmla="*/ 2 w 103"/>
                  <a:gd name="T19" fmla="*/ 0 h 236"/>
                  <a:gd name="T20" fmla="*/ 102 w 103"/>
                  <a:gd name="T21" fmla="*/ 0 h 236"/>
                  <a:gd name="T22" fmla="*/ 102 w 103"/>
                  <a:gd name="T23" fmla="*/ 1 h 236"/>
                  <a:gd name="T24" fmla="*/ 102 w 103"/>
                  <a:gd name="T25" fmla="*/ 0 h 236"/>
                  <a:gd name="T26" fmla="*/ 103 w 103"/>
                  <a:gd name="T27" fmla="*/ 0 h 236"/>
                  <a:gd name="T28" fmla="*/ 103 w 103"/>
                  <a:gd name="T29" fmla="*/ 0 h 236"/>
                  <a:gd name="T30" fmla="*/ 103 w 103"/>
                  <a:gd name="T31" fmla="*/ 1 h 236"/>
                  <a:gd name="T32" fmla="*/ 103 w 103"/>
                  <a:gd name="T33" fmla="*/ 1 h 236"/>
                  <a:gd name="T34" fmla="*/ 103 w 103"/>
                  <a:gd name="T35" fmla="*/ 234 h 236"/>
                  <a:gd name="T36" fmla="*/ 103 w 103"/>
                  <a:gd name="T37" fmla="*/ 235 h 236"/>
                  <a:gd name="T38" fmla="*/ 103 w 103"/>
                  <a:gd name="T39" fmla="*/ 235 h 236"/>
                  <a:gd name="T40" fmla="*/ 102 w 103"/>
                  <a:gd name="T41" fmla="*/ 236 h 236"/>
                  <a:gd name="T42" fmla="*/ 102 w 103"/>
                  <a:gd name="T43" fmla="*/ 236 h 236"/>
                  <a:gd name="T44" fmla="*/ 2 w 103"/>
                  <a:gd name="T45" fmla="*/ 236 h 236"/>
                  <a:gd name="T46" fmla="*/ 3 w 103"/>
                  <a:gd name="T47" fmla="*/ 233 h 236"/>
                  <a:gd name="T48" fmla="*/ 100 w 103"/>
                  <a:gd name="T49" fmla="*/ 233 h 236"/>
                  <a:gd name="T50" fmla="*/ 100 w 103"/>
                  <a:gd name="T51" fmla="*/ 3 h 236"/>
                  <a:gd name="T52" fmla="*/ 3 w 103"/>
                  <a:gd name="T53" fmla="*/ 3 h 236"/>
                  <a:gd name="T54" fmla="*/ 3 w 103"/>
                  <a:gd name="T55" fmla="*/ 233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03" h="236">
                    <a:moveTo>
                      <a:pt x="2" y="236"/>
                    </a:moveTo>
                    <a:cubicBezTo>
                      <a:pt x="2" y="236"/>
                      <a:pt x="1" y="235"/>
                      <a:pt x="1" y="235"/>
                    </a:cubicBezTo>
                    <a:cubicBezTo>
                      <a:pt x="1" y="235"/>
                      <a:pt x="1" y="235"/>
                      <a:pt x="1" y="235"/>
                    </a:cubicBezTo>
                    <a:cubicBezTo>
                      <a:pt x="1" y="235"/>
                      <a:pt x="0" y="234"/>
                      <a:pt x="0" y="234"/>
                    </a:cubicBezTo>
                    <a:cubicBezTo>
                      <a:pt x="0" y="234"/>
                      <a:pt x="0" y="234"/>
                      <a:pt x="0" y="234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2" y="1"/>
                      <a:pt x="102" y="1"/>
                      <a:pt x="102" y="1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2" y="0"/>
                      <a:pt x="102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03" y="0"/>
                      <a:pt x="103" y="1"/>
                      <a:pt x="103" y="1"/>
                    </a:cubicBezTo>
                    <a:cubicBezTo>
                      <a:pt x="103" y="1"/>
                      <a:pt x="103" y="1"/>
                      <a:pt x="103" y="1"/>
                    </a:cubicBezTo>
                    <a:cubicBezTo>
                      <a:pt x="103" y="234"/>
                      <a:pt x="103" y="234"/>
                      <a:pt x="103" y="234"/>
                    </a:cubicBezTo>
                    <a:cubicBezTo>
                      <a:pt x="103" y="234"/>
                      <a:pt x="103" y="235"/>
                      <a:pt x="103" y="235"/>
                    </a:cubicBezTo>
                    <a:cubicBezTo>
                      <a:pt x="103" y="235"/>
                      <a:pt x="103" y="235"/>
                      <a:pt x="103" y="235"/>
                    </a:cubicBezTo>
                    <a:cubicBezTo>
                      <a:pt x="102" y="235"/>
                      <a:pt x="102" y="236"/>
                      <a:pt x="102" y="236"/>
                    </a:cubicBezTo>
                    <a:cubicBezTo>
                      <a:pt x="102" y="236"/>
                      <a:pt x="102" y="236"/>
                      <a:pt x="102" y="236"/>
                    </a:cubicBezTo>
                    <a:cubicBezTo>
                      <a:pt x="2" y="236"/>
                      <a:pt x="2" y="236"/>
                      <a:pt x="2" y="236"/>
                    </a:cubicBezTo>
                    <a:close/>
                    <a:moveTo>
                      <a:pt x="3" y="233"/>
                    </a:moveTo>
                    <a:cubicBezTo>
                      <a:pt x="100" y="233"/>
                      <a:pt x="100" y="233"/>
                      <a:pt x="100" y="233"/>
                    </a:cubicBezTo>
                    <a:cubicBezTo>
                      <a:pt x="100" y="3"/>
                      <a:pt x="100" y="3"/>
                      <a:pt x="100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33"/>
                      <a:pt x="3" y="233"/>
                      <a:pt x="3" y="23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0" name="Freeform 373"/>
              <p:cNvSpPr>
                <a:spLocks/>
              </p:cNvSpPr>
              <p:nvPr/>
            </p:nvSpPr>
            <p:spPr bwMode="auto">
              <a:xfrm>
                <a:off x="2698" y="2596"/>
                <a:ext cx="130" cy="166"/>
              </a:xfrm>
              <a:custGeom>
                <a:avLst/>
                <a:gdLst>
                  <a:gd name="T0" fmla="*/ 55 w 55"/>
                  <a:gd name="T1" fmla="*/ 66 h 70"/>
                  <a:gd name="T2" fmla="*/ 51 w 55"/>
                  <a:gd name="T3" fmla="*/ 70 h 70"/>
                  <a:gd name="T4" fmla="*/ 4 w 55"/>
                  <a:gd name="T5" fmla="*/ 70 h 70"/>
                  <a:gd name="T6" fmla="*/ 0 w 55"/>
                  <a:gd name="T7" fmla="*/ 66 h 70"/>
                  <a:gd name="T8" fmla="*/ 0 w 55"/>
                  <a:gd name="T9" fmla="*/ 4 h 70"/>
                  <a:gd name="T10" fmla="*/ 4 w 55"/>
                  <a:gd name="T11" fmla="*/ 0 h 70"/>
                  <a:gd name="T12" fmla="*/ 51 w 55"/>
                  <a:gd name="T13" fmla="*/ 0 h 70"/>
                  <a:gd name="T14" fmla="*/ 55 w 55"/>
                  <a:gd name="T15" fmla="*/ 4 h 70"/>
                  <a:gd name="T16" fmla="*/ 55 w 55"/>
                  <a:gd name="T17" fmla="*/ 6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5" h="70">
                    <a:moveTo>
                      <a:pt x="55" y="66"/>
                    </a:moveTo>
                    <a:cubicBezTo>
                      <a:pt x="55" y="68"/>
                      <a:pt x="53" y="70"/>
                      <a:pt x="51" y="70"/>
                    </a:cubicBezTo>
                    <a:cubicBezTo>
                      <a:pt x="4" y="70"/>
                      <a:pt x="4" y="70"/>
                      <a:pt x="4" y="70"/>
                    </a:cubicBezTo>
                    <a:cubicBezTo>
                      <a:pt x="2" y="70"/>
                      <a:pt x="0" y="68"/>
                      <a:pt x="0" y="66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3" y="0"/>
                      <a:pt x="55" y="2"/>
                      <a:pt x="55" y="4"/>
                    </a:cubicBezTo>
                    <a:lnTo>
                      <a:pt x="55" y="66"/>
                    </a:lnTo>
                    <a:close/>
                  </a:path>
                </a:pathLst>
              </a:custGeom>
              <a:solidFill>
                <a:srgbClr val="83D0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1" name="Freeform 374"/>
              <p:cNvSpPr>
                <a:spLocks noEditPoints="1"/>
              </p:cNvSpPr>
              <p:nvPr/>
            </p:nvSpPr>
            <p:spPr bwMode="auto">
              <a:xfrm>
                <a:off x="2694" y="2591"/>
                <a:ext cx="139" cy="175"/>
              </a:xfrm>
              <a:custGeom>
                <a:avLst/>
                <a:gdLst>
                  <a:gd name="T0" fmla="*/ 6 w 59"/>
                  <a:gd name="T1" fmla="*/ 74 h 74"/>
                  <a:gd name="T2" fmla="*/ 0 w 59"/>
                  <a:gd name="T3" fmla="*/ 68 h 74"/>
                  <a:gd name="T4" fmla="*/ 0 w 59"/>
                  <a:gd name="T5" fmla="*/ 68 h 74"/>
                  <a:gd name="T6" fmla="*/ 0 w 59"/>
                  <a:gd name="T7" fmla="*/ 6 h 74"/>
                  <a:gd name="T8" fmla="*/ 6 w 59"/>
                  <a:gd name="T9" fmla="*/ 0 h 74"/>
                  <a:gd name="T10" fmla="*/ 6 w 59"/>
                  <a:gd name="T11" fmla="*/ 0 h 74"/>
                  <a:gd name="T12" fmla="*/ 53 w 59"/>
                  <a:gd name="T13" fmla="*/ 0 h 74"/>
                  <a:gd name="T14" fmla="*/ 59 w 59"/>
                  <a:gd name="T15" fmla="*/ 6 h 74"/>
                  <a:gd name="T16" fmla="*/ 59 w 59"/>
                  <a:gd name="T17" fmla="*/ 6 h 74"/>
                  <a:gd name="T18" fmla="*/ 59 w 59"/>
                  <a:gd name="T19" fmla="*/ 68 h 74"/>
                  <a:gd name="T20" fmla="*/ 53 w 59"/>
                  <a:gd name="T21" fmla="*/ 74 h 74"/>
                  <a:gd name="T22" fmla="*/ 53 w 59"/>
                  <a:gd name="T23" fmla="*/ 74 h 74"/>
                  <a:gd name="T24" fmla="*/ 6 w 59"/>
                  <a:gd name="T25" fmla="*/ 74 h 74"/>
                  <a:gd name="T26" fmla="*/ 3 w 59"/>
                  <a:gd name="T27" fmla="*/ 6 h 74"/>
                  <a:gd name="T28" fmla="*/ 3 w 59"/>
                  <a:gd name="T29" fmla="*/ 68 h 74"/>
                  <a:gd name="T30" fmla="*/ 6 w 59"/>
                  <a:gd name="T31" fmla="*/ 71 h 74"/>
                  <a:gd name="T32" fmla="*/ 6 w 59"/>
                  <a:gd name="T33" fmla="*/ 71 h 74"/>
                  <a:gd name="T34" fmla="*/ 53 w 59"/>
                  <a:gd name="T35" fmla="*/ 71 h 74"/>
                  <a:gd name="T36" fmla="*/ 56 w 59"/>
                  <a:gd name="T37" fmla="*/ 68 h 74"/>
                  <a:gd name="T38" fmla="*/ 56 w 59"/>
                  <a:gd name="T39" fmla="*/ 68 h 74"/>
                  <a:gd name="T40" fmla="*/ 56 w 59"/>
                  <a:gd name="T41" fmla="*/ 6 h 74"/>
                  <a:gd name="T42" fmla="*/ 53 w 59"/>
                  <a:gd name="T43" fmla="*/ 3 h 74"/>
                  <a:gd name="T44" fmla="*/ 53 w 59"/>
                  <a:gd name="T45" fmla="*/ 3 h 74"/>
                  <a:gd name="T46" fmla="*/ 6 w 59"/>
                  <a:gd name="T47" fmla="*/ 3 h 74"/>
                  <a:gd name="T48" fmla="*/ 3 w 59"/>
                  <a:gd name="T49" fmla="*/ 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9" h="74">
                    <a:moveTo>
                      <a:pt x="6" y="74"/>
                    </a:moveTo>
                    <a:cubicBezTo>
                      <a:pt x="3" y="74"/>
                      <a:pt x="0" y="71"/>
                      <a:pt x="0" y="68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6" y="0"/>
                      <a:pt x="59" y="3"/>
                      <a:pt x="59" y="6"/>
                    </a:cubicBezTo>
                    <a:cubicBezTo>
                      <a:pt x="59" y="6"/>
                      <a:pt x="59" y="6"/>
                      <a:pt x="59" y="6"/>
                    </a:cubicBezTo>
                    <a:cubicBezTo>
                      <a:pt x="59" y="68"/>
                      <a:pt x="59" y="68"/>
                      <a:pt x="59" y="68"/>
                    </a:cubicBezTo>
                    <a:cubicBezTo>
                      <a:pt x="59" y="71"/>
                      <a:pt x="56" y="74"/>
                      <a:pt x="53" y="74"/>
                    </a:cubicBezTo>
                    <a:cubicBezTo>
                      <a:pt x="53" y="74"/>
                      <a:pt x="53" y="74"/>
                      <a:pt x="53" y="74"/>
                    </a:cubicBezTo>
                    <a:cubicBezTo>
                      <a:pt x="6" y="74"/>
                      <a:pt x="6" y="74"/>
                      <a:pt x="6" y="74"/>
                    </a:cubicBezTo>
                    <a:close/>
                    <a:moveTo>
                      <a:pt x="3" y="6"/>
                    </a:moveTo>
                    <a:cubicBezTo>
                      <a:pt x="3" y="68"/>
                      <a:pt x="3" y="68"/>
                      <a:pt x="3" y="68"/>
                    </a:cubicBezTo>
                    <a:cubicBezTo>
                      <a:pt x="3" y="70"/>
                      <a:pt x="5" y="71"/>
                      <a:pt x="6" y="71"/>
                    </a:cubicBezTo>
                    <a:cubicBezTo>
                      <a:pt x="6" y="71"/>
                      <a:pt x="6" y="71"/>
                      <a:pt x="6" y="71"/>
                    </a:cubicBezTo>
                    <a:cubicBezTo>
                      <a:pt x="53" y="71"/>
                      <a:pt x="53" y="71"/>
                      <a:pt x="53" y="71"/>
                    </a:cubicBezTo>
                    <a:cubicBezTo>
                      <a:pt x="54" y="71"/>
                      <a:pt x="56" y="70"/>
                      <a:pt x="56" y="68"/>
                    </a:cubicBezTo>
                    <a:cubicBezTo>
                      <a:pt x="56" y="68"/>
                      <a:pt x="56" y="68"/>
                      <a:pt x="56" y="68"/>
                    </a:cubicBezTo>
                    <a:cubicBezTo>
                      <a:pt x="56" y="6"/>
                      <a:pt x="56" y="6"/>
                      <a:pt x="56" y="6"/>
                    </a:cubicBezTo>
                    <a:cubicBezTo>
                      <a:pt x="56" y="4"/>
                      <a:pt x="54" y="3"/>
                      <a:pt x="53" y="3"/>
                    </a:cubicBezTo>
                    <a:cubicBezTo>
                      <a:pt x="53" y="3"/>
                      <a:pt x="53" y="3"/>
                      <a:pt x="53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3"/>
                      <a:pt x="3" y="4"/>
                      <a:pt x="3" y="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2" name="Freeform 375"/>
              <p:cNvSpPr>
                <a:spLocks/>
              </p:cNvSpPr>
              <p:nvPr/>
            </p:nvSpPr>
            <p:spPr bwMode="auto">
              <a:xfrm>
                <a:off x="2258" y="2499"/>
                <a:ext cx="284" cy="284"/>
              </a:xfrm>
              <a:custGeom>
                <a:avLst/>
                <a:gdLst>
                  <a:gd name="T0" fmla="*/ 284 w 284"/>
                  <a:gd name="T1" fmla="*/ 97 h 284"/>
                  <a:gd name="T2" fmla="*/ 189 w 284"/>
                  <a:gd name="T3" fmla="*/ 97 h 284"/>
                  <a:gd name="T4" fmla="*/ 189 w 284"/>
                  <a:gd name="T5" fmla="*/ 0 h 284"/>
                  <a:gd name="T6" fmla="*/ 97 w 284"/>
                  <a:gd name="T7" fmla="*/ 0 h 284"/>
                  <a:gd name="T8" fmla="*/ 97 w 284"/>
                  <a:gd name="T9" fmla="*/ 97 h 284"/>
                  <a:gd name="T10" fmla="*/ 0 w 284"/>
                  <a:gd name="T11" fmla="*/ 97 h 284"/>
                  <a:gd name="T12" fmla="*/ 0 w 284"/>
                  <a:gd name="T13" fmla="*/ 189 h 284"/>
                  <a:gd name="T14" fmla="*/ 97 w 284"/>
                  <a:gd name="T15" fmla="*/ 189 h 284"/>
                  <a:gd name="T16" fmla="*/ 97 w 284"/>
                  <a:gd name="T17" fmla="*/ 284 h 284"/>
                  <a:gd name="T18" fmla="*/ 189 w 284"/>
                  <a:gd name="T19" fmla="*/ 284 h 284"/>
                  <a:gd name="T20" fmla="*/ 189 w 284"/>
                  <a:gd name="T21" fmla="*/ 189 h 284"/>
                  <a:gd name="T22" fmla="*/ 284 w 284"/>
                  <a:gd name="T23" fmla="*/ 189 h 284"/>
                  <a:gd name="T24" fmla="*/ 284 w 284"/>
                  <a:gd name="T25" fmla="*/ 97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4" h="284">
                    <a:moveTo>
                      <a:pt x="284" y="97"/>
                    </a:moveTo>
                    <a:lnTo>
                      <a:pt x="189" y="97"/>
                    </a:lnTo>
                    <a:lnTo>
                      <a:pt x="189" y="0"/>
                    </a:lnTo>
                    <a:lnTo>
                      <a:pt x="97" y="0"/>
                    </a:lnTo>
                    <a:lnTo>
                      <a:pt x="97" y="97"/>
                    </a:lnTo>
                    <a:lnTo>
                      <a:pt x="0" y="97"/>
                    </a:lnTo>
                    <a:lnTo>
                      <a:pt x="0" y="189"/>
                    </a:lnTo>
                    <a:lnTo>
                      <a:pt x="97" y="189"/>
                    </a:lnTo>
                    <a:lnTo>
                      <a:pt x="97" y="284"/>
                    </a:lnTo>
                    <a:lnTo>
                      <a:pt x="189" y="284"/>
                    </a:lnTo>
                    <a:lnTo>
                      <a:pt x="189" y="189"/>
                    </a:lnTo>
                    <a:lnTo>
                      <a:pt x="284" y="189"/>
                    </a:lnTo>
                    <a:lnTo>
                      <a:pt x="284" y="97"/>
                    </a:lnTo>
                    <a:close/>
                  </a:path>
                </a:pathLst>
              </a:custGeom>
              <a:solidFill>
                <a:srgbClr val="FE5A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3" name="Freeform 376"/>
              <p:cNvSpPr>
                <a:spLocks noEditPoints="1"/>
              </p:cNvSpPr>
              <p:nvPr/>
            </p:nvSpPr>
            <p:spPr bwMode="auto">
              <a:xfrm>
                <a:off x="2256" y="2496"/>
                <a:ext cx="291" cy="292"/>
              </a:xfrm>
              <a:custGeom>
                <a:avLst/>
                <a:gdLst>
                  <a:gd name="T0" fmla="*/ 40 w 123"/>
                  <a:gd name="T1" fmla="*/ 122 h 123"/>
                  <a:gd name="T2" fmla="*/ 40 w 123"/>
                  <a:gd name="T3" fmla="*/ 121 h 123"/>
                  <a:gd name="T4" fmla="*/ 40 w 123"/>
                  <a:gd name="T5" fmla="*/ 83 h 123"/>
                  <a:gd name="T6" fmla="*/ 0 w 123"/>
                  <a:gd name="T7" fmla="*/ 82 h 123"/>
                  <a:gd name="T8" fmla="*/ 0 w 123"/>
                  <a:gd name="T9" fmla="*/ 81 h 123"/>
                  <a:gd name="T10" fmla="*/ 0 w 123"/>
                  <a:gd name="T11" fmla="*/ 42 h 123"/>
                  <a:gd name="T12" fmla="*/ 0 w 123"/>
                  <a:gd name="T13" fmla="*/ 40 h 123"/>
                  <a:gd name="T14" fmla="*/ 1 w 123"/>
                  <a:gd name="T15" fmla="*/ 40 h 123"/>
                  <a:gd name="T16" fmla="*/ 40 w 123"/>
                  <a:gd name="T17" fmla="*/ 1 h 123"/>
                  <a:gd name="T18" fmla="*/ 40 w 123"/>
                  <a:gd name="T19" fmla="*/ 0 h 123"/>
                  <a:gd name="T20" fmla="*/ 42 w 123"/>
                  <a:gd name="T21" fmla="*/ 0 h 123"/>
                  <a:gd name="T22" fmla="*/ 82 w 123"/>
                  <a:gd name="T23" fmla="*/ 0 h 123"/>
                  <a:gd name="T24" fmla="*/ 83 w 123"/>
                  <a:gd name="T25" fmla="*/ 1 h 123"/>
                  <a:gd name="T26" fmla="*/ 83 w 123"/>
                  <a:gd name="T27" fmla="*/ 40 h 123"/>
                  <a:gd name="T28" fmla="*/ 121 w 123"/>
                  <a:gd name="T29" fmla="*/ 42 h 123"/>
                  <a:gd name="T30" fmla="*/ 122 w 123"/>
                  <a:gd name="T31" fmla="*/ 40 h 123"/>
                  <a:gd name="T32" fmla="*/ 123 w 123"/>
                  <a:gd name="T33" fmla="*/ 42 h 123"/>
                  <a:gd name="T34" fmla="*/ 123 w 123"/>
                  <a:gd name="T35" fmla="*/ 81 h 123"/>
                  <a:gd name="T36" fmla="*/ 122 w 123"/>
                  <a:gd name="T37" fmla="*/ 82 h 123"/>
                  <a:gd name="T38" fmla="*/ 121 w 123"/>
                  <a:gd name="T39" fmla="*/ 83 h 123"/>
                  <a:gd name="T40" fmla="*/ 83 w 123"/>
                  <a:gd name="T41" fmla="*/ 121 h 123"/>
                  <a:gd name="T42" fmla="*/ 82 w 123"/>
                  <a:gd name="T43" fmla="*/ 122 h 123"/>
                  <a:gd name="T44" fmla="*/ 81 w 123"/>
                  <a:gd name="T45" fmla="*/ 123 h 123"/>
                  <a:gd name="T46" fmla="*/ 3 w 123"/>
                  <a:gd name="T47" fmla="*/ 80 h 123"/>
                  <a:gd name="T48" fmla="*/ 43 w 123"/>
                  <a:gd name="T49" fmla="*/ 80 h 123"/>
                  <a:gd name="T50" fmla="*/ 43 w 123"/>
                  <a:gd name="T51" fmla="*/ 81 h 123"/>
                  <a:gd name="T52" fmla="*/ 43 w 123"/>
                  <a:gd name="T53" fmla="*/ 120 h 123"/>
                  <a:gd name="T54" fmla="*/ 80 w 123"/>
                  <a:gd name="T55" fmla="*/ 81 h 123"/>
                  <a:gd name="T56" fmla="*/ 80 w 123"/>
                  <a:gd name="T57" fmla="*/ 80 h 123"/>
                  <a:gd name="T58" fmla="*/ 81 w 123"/>
                  <a:gd name="T59" fmla="*/ 80 h 123"/>
                  <a:gd name="T60" fmla="*/ 120 w 123"/>
                  <a:gd name="T61" fmla="*/ 43 h 123"/>
                  <a:gd name="T62" fmla="*/ 80 w 123"/>
                  <a:gd name="T63" fmla="*/ 43 h 123"/>
                  <a:gd name="T64" fmla="*/ 80 w 123"/>
                  <a:gd name="T65" fmla="*/ 42 h 123"/>
                  <a:gd name="T66" fmla="*/ 80 w 123"/>
                  <a:gd name="T67" fmla="*/ 3 h 123"/>
                  <a:gd name="T68" fmla="*/ 43 w 123"/>
                  <a:gd name="T69" fmla="*/ 42 h 123"/>
                  <a:gd name="T70" fmla="*/ 43 w 123"/>
                  <a:gd name="T71" fmla="*/ 43 h 123"/>
                  <a:gd name="T72" fmla="*/ 42 w 123"/>
                  <a:gd name="T73" fmla="*/ 43 h 123"/>
                  <a:gd name="T74" fmla="*/ 3 w 123"/>
                  <a:gd name="T75" fmla="*/ 8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23" h="123">
                    <a:moveTo>
                      <a:pt x="42" y="123"/>
                    </a:moveTo>
                    <a:cubicBezTo>
                      <a:pt x="41" y="123"/>
                      <a:pt x="41" y="123"/>
                      <a:pt x="40" y="122"/>
                    </a:cubicBezTo>
                    <a:cubicBezTo>
                      <a:pt x="40" y="122"/>
                      <a:pt x="40" y="122"/>
                      <a:pt x="40" y="122"/>
                    </a:cubicBezTo>
                    <a:cubicBezTo>
                      <a:pt x="40" y="122"/>
                      <a:pt x="40" y="122"/>
                      <a:pt x="40" y="121"/>
                    </a:cubicBezTo>
                    <a:cubicBezTo>
                      <a:pt x="40" y="121"/>
                      <a:pt x="40" y="121"/>
                      <a:pt x="40" y="121"/>
                    </a:cubicBezTo>
                    <a:cubicBezTo>
                      <a:pt x="40" y="83"/>
                      <a:pt x="40" y="83"/>
                      <a:pt x="40" y="83"/>
                    </a:cubicBezTo>
                    <a:cubicBezTo>
                      <a:pt x="1" y="83"/>
                      <a:pt x="1" y="83"/>
                      <a:pt x="1" y="83"/>
                    </a:cubicBezTo>
                    <a:cubicBezTo>
                      <a:pt x="1" y="83"/>
                      <a:pt x="1" y="83"/>
                      <a:pt x="0" y="82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0" y="82"/>
                      <a:pt x="0" y="82"/>
                      <a:pt x="0" y="81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1"/>
                      <a:pt x="0" y="41"/>
                      <a:pt x="0" y="4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0" y="1"/>
                      <a:pt x="40" y="1"/>
                      <a:pt x="40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1" y="0"/>
                      <a:pt x="41" y="0"/>
                      <a:pt x="42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3" y="1"/>
                      <a:pt x="83" y="1"/>
                      <a:pt x="83" y="1"/>
                    </a:cubicBezTo>
                    <a:cubicBezTo>
                      <a:pt x="83" y="1"/>
                      <a:pt x="83" y="1"/>
                      <a:pt x="83" y="1"/>
                    </a:cubicBezTo>
                    <a:cubicBezTo>
                      <a:pt x="83" y="40"/>
                      <a:pt x="83" y="40"/>
                      <a:pt x="83" y="40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21" y="42"/>
                      <a:pt x="121" y="42"/>
                      <a:pt x="121" y="42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22" y="40"/>
                      <a:pt x="122" y="40"/>
                      <a:pt x="122" y="40"/>
                    </a:cubicBezTo>
                    <a:cubicBezTo>
                      <a:pt x="122" y="40"/>
                      <a:pt x="122" y="40"/>
                      <a:pt x="122" y="40"/>
                    </a:cubicBezTo>
                    <a:cubicBezTo>
                      <a:pt x="123" y="41"/>
                      <a:pt x="123" y="41"/>
                      <a:pt x="123" y="42"/>
                    </a:cubicBezTo>
                    <a:cubicBezTo>
                      <a:pt x="123" y="42"/>
                      <a:pt x="123" y="42"/>
                      <a:pt x="123" y="42"/>
                    </a:cubicBezTo>
                    <a:cubicBezTo>
                      <a:pt x="123" y="81"/>
                      <a:pt x="123" y="81"/>
                      <a:pt x="123" y="81"/>
                    </a:cubicBezTo>
                    <a:cubicBezTo>
                      <a:pt x="123" y="82"/>
                      <a:pt x="123" y="82"/>
                      <a:pt x="122" y="82"/>
                    </a:cubicBezTo>
                    <a:cubicBezTo>
                      <a:pt x="122" y="82"/>
                      <a:pt x="122" y="82"/>
                      <a:pt x="122" y="82"/>
                    </a:cubicBezTo>
                    <a:cubicBezTo>
                      <a:pt x="122" y="83"/>
                      <a:pt x="122" y="83"/>
                      <a:pt x="121" y="83"/>
                    </a:cubicBezTo>
                    <a:cubicBezTo>
                      <a:pt x="121" y="83"/>
                      <a:pt x="121" y="83"/>
                      <a:pt x="121" y="83"/>
                    </a:cubicBezTo>
                    <a:cubicBezTo>
                      <a:pt x="83" y="83"/>
                      <a:pt x="83" y="83"/>
                      <a:pt x="83" y="83"/>
                    </a:cubicBezTo>
                    <a:cubicBezTo>
                      <a:pt x="83" y="121"/>
                      <a:pt x="83" y="121"/>
                      <a:pt x="83" y="121"/>
                    </a:cubicBezTo>
                    <a:cubicBezTo>
                      <a:pt x="83" y="122"/>
                      <a:pt x="83" y="122"/>
                      <a:pt x="82" y="122"/>
                    </a:cubicBezTo>
                    <a:cubicBezTo>
                      <a:pt x="82" y="122"/>
                      <a:pt x="82" y="122"/>
                      <a:pt x="82" y="122"/>
                    </a:cubicBezTo>
                    <a:cubicBezTo>
                      <a:pt x="82" y="123"/>
                      <a:pt x="82" y="123"/>
                      <a:pt x="81" y="123"/>
                    </a:cubicBezTo>
                    <a:cubicBezTo>
                      <a:pt x="81" y="123"/>
                      <a:pt x="81" y="123"/>
                      <a:pt x="81" y="123"/>
                    </a:cubicBezTo>
                    <a:cubicBezTo>
                      <a:pt x="42" y="123"/>
                      <a:pt x="42" y="123"/>
                      <a:pt x="42" y="123"/>
                    </a:cubicBezTo>
                    <a:close/>
                    <a:moveTo>
                      <a:pt x="3" y="80"/>
                    </a:moveTo>
                    <a:cubicBezTo>
                      <a:pt x="42" y="80"/>
                      <a:pt x="42" y="80"/>
                      <a:pt x="42" y="80"/>
                    </a:cubicBezTo>
                    <a:cubicBezTo>
                      <a:pt x="42" y="80"/>
                      <a:pt x="42" y="80"/>
                      <a:pt x="43" y="80"/>
                    </a:cubicBezTo>
                    <a:cubicBezTo>
                      <a:pt x="43" y="80"/>
                      <a:pt x="43" y="80"/>
                      <a:pt x="43" y="80"/>
                    </a:cubicBezTo>
                    <a:cubicBezTo>
                      <a:pt x="43" y="81"/>
                      <a:pt x="43" y="81"/>
                      <a:pt x="43" y="81"/>
                    </a:cubicBezTo>
                    <a:cubicBezTo>
                      <a:pt x="43" y="81"/>
                      <a:pt x="43" y="81"/>
                      <a:pt x="43" y="81"/>
                    </a:cubicBezTo>
                    <a:cubicBezTo>
                      <a:pt x="43" y="120"/>
                      <a:pt x="43" y="120"/>
                      <a:pt x="43" y="120"/>
                    </a:cubicBezTo>
                    <a:cubicBezTo>
                      <a:pt x="80" y="120"/>
                      <a:pt x="80" y="120"/>
                      <a:pt x="80" y="120"/>
                    </a:cubicBezTo>
                    <a:cubicBezTo>
                      <a:pt x="80" y="81"/>
                      <a:pt x="80" y="81"/>
                      <a:pt x="80" y="81"/>
                    </a:cubicBezTo>
                    <a:cubicBezTo>
                      <a:pt x="80" y="81"/>
                      <a:pt x="80" y="81"/>
                      <a:pt x="80" y="80"/>
                    </a:cubicBezTo>
                    <a:cubicBezTo>
                      <a:pt x="80" y="80"/>
                      <a:pt x="80" y="80"/>
                      <a:pt x="80" y="80"/>
                    </a:cubicBezTo>
                    <a:cubicBezTo>
                      <a:pt x="80" y="80"/>
                      <a:pt x="81" y="80"/>
                      <a:pt x="81" y="80"/>
                    </a:cubicBezTo>
                    <a:cubicBezTo>
                      <a:pt x="81" y="80"/>
                      <a:pt x="81" y="80"/>
                      <a:pt x="81" y="80"/>
                    </a:cubicBezTo>
                    <a:cubicBezTo>
                      <a:pt x="120" y="80"/>
                      <a:pt x="120" y="80"/>
                      <a:pt x="120" y="80"/>
                    </a:cubicBezTo>
                    <a:cubicBezTo>
                      <a:pt x="120" y="43"/>
                      <a:pt x="120" y="43"/>
                      <a:pt x="120" y="43"/>
                    </a:cubicBezTo>
                    <a:cubicBezTo>
                      <a:pt x="81" y="43"/>
                      <a:pt x="81" y="43"/>
                      <a:pt x="81" y="43"/>
                    </a:cubicBezTo>
                    <a:cubicBezTo>
                      <a:pt x="81" y="43"/>
                      <a:pt x="80" y="43"/>
                      <a:pt x="80" y="43"/>
                    </a:cubicBezTo>
                    <a:cubicBezTo>
                      <a:pt x="80" y="43"/>
                      <a:pt x="80" y="43"/>
                      <a:pt x="80" y="43"/>
                    </a:cubicBezTo>
                    <a:cubicBezTo>
                      <a:pt x="80" y="42"/>
                      <a:pt x="80" y="42"/>
                      <a:pt x="80" y="42"/>
                    </a:cubicBezTo>
                    <a:cubicBezTo>
                      <a:pt x="80" y="42"/>
                      <a:pt x="80" y="42"/>
                      <a:pt x="80" y="42"/>
                    </a:cubicBezTo>
                    <a:cubicBezTo>
                      <a:pt x="80" y="3"/>
                      <a:pt x="80" y="3"/>
                      <a:pt x="80" y="3"/>
                    </a:cubicBezTo>
                    <a:cubicBezTo>
                      <a:pt x="43" y="3"/>
                      <a:pt x="43" y="3"/>
                      <a:pt x="43" y="3"/>
                    </a:cubicBezTo>
                    <a:cubicBezTo>
                      <a:pt x="43" y="42"/>
                      <a:pt x="43" y="42"/>
                      <a:pt x="43" y="42"/>
                    </a:cubicBezTo>
                    <a:cubicBezTo>
                      <a:pt x="43" y="42"/>
                      <a:pt x="43" y="42"/>
                      <a:pt x="43" y="43"/>
                    </a:cubicBezTo>
                    <a:cubicBezTo>
                      <a:pt x="43" y="43"/>
                      <a:pt x="43" y="43"/>
                      <a:pt x="43" y="43"/>
                    </a:cubicBezTo>
                    <a:cubicBezTo>
                      <a:pt x="42" y="43"/>
                      <a:pt x="42" y="43"/>
                      <a:pt x="42" y="43"/>
                    </a:cubicBezTo>
                    <a:cubicBezTo>
                      <a:pt x="42" y="43"/>
                      <a:pt x="42" y="43"/>
                      <a:pt x="42" y="43"/>
                    </a:cubicBezTo>
                    <a:cubicBezTo>
                      <a:pt x="3" y="43"/>
                      <a:pt x="3" y="43"/>
                      <a:pt x="3" y="43"/>
                    </a:cubicBezTo>
                    <a:cubicBezTo>
                      <a:pt x="3" y="80"/>
                      <a:pt x="3" y="80"/>
                      <a:pt x="3" y="80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4" name="Oval 377"/>
              <p:cNvSpPr>
                <a:spLocks noChangeArrowheads="1"/>
              </p:cNvSpPr>
              <p:nvPr/>
            </p:nvSpPr>
            <p:spPr bwMode="auto">
              <a:xfrm>
                <a:off x="3162" y="2925"/>
                <a:ext cx="251" cy="263"/>
              </a:xfrm>
              <a:prstGeom prst="ellipse">
                <a:avLst/>
              </a:prstGeom>
              <a:solidFill>
                <a:srgbClr val="281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5" name="Freeform 378"/>
              <p:cNvSpPr>
                <a:spLocks noEditPoints="1"/>
              </p:cNvSpPr>
              <p:nvPr/>
            </p:nvSpPr>
            <p:spPr bwMode="auto">
              <a:xfrm>
                <a:off x="3160" y="2923"/>
                <a:ext cx="255" cy="270"/>
              </a:xfrm>
              <a:custGeom>
                <a:avLst/>
                <a:gdLst>
                  <a:gd name="T0" fmla="*/ 0 w 108"/>
                  <a:gd name="T1" fmla="*/ 57 h 114"/>
                  <a:gd name="T2" fmla="*/ 54 w 108"/>
                  <a:gd name="T3" fmla="*/ 0 h 114"/>
                  <a:gd name="T4" fmla="*/ 54 w 108"/>
                  <a:gd name="T5" fmla="*/ 0 h 114"/>
                  <a:gd name="T6" fmla="*/ 108 w 108"/>
                  <a:gd name="T7" fmla="*/ 57 h 114"/>
                  <a:gd name="T8" fmla="*/ 108 w 108"/>
                  <a:gd name="T9" fmla="*/ 57 h 114"/>
                  <a:gd name="T10" fmla="*/ 54 w 108"/>
                  <a:gd name="T11" fmla="*/ 114 h 114"/>
                  <a:gd name="T12" fmla="*/ 54 w 108"/>
                  <a:gd name="T13" fmla="*/ 114 h 114"/>
                  <a:gd name="T14" fmla="*/ 0 w 108"/>
                  <a:gd name="T15" fmla="*/ 57 h 114"/>
                  <a:gd name="T16" fmla="*/ 3 w 108"/>
                  <a:gd name="T17" fmla="*/ 57 h 114"/>
                  <a:gd name="T18" fmla="*/ 54 w 108"/>
                  <a:gd name="T19" fmla="*/ 111 h 114"/>
                  <a:gd name="T20" fmla="*/ 54 w 108"/>
                  <a:gd name="T21" fmla="*/ 111 h 114"/>
                  <a:gd name="T22" fmla="*/ 105 w 108"/>
                  <a:gd name="T23" fmla="*/ 57 h 114"/>
                  <a:gd name="T24" fmla="*/ 105 w 108"/>
                  <a:gd name="T25" fmla="*/ 57 h 114"/>
                  <a:gd name="T26" fmla="*/ 54 w 108"/>
                  <a:gd name="T27" fmla="*/ 3 h 114"/>
                  <a:gd name="T28" fmla="*/ 54 w 108"/>
                  <a:gd name="T29" fmla="*/ 3 h 114"/>
                  <a:gd name="T30" fmla="*/ 3 w 108"/>
                  <a:gd name="T31" fmla="*/ 57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8" h="114">
                    <a:moveTo>
                      <a:pt x="0" y="57"/>
                    </a:moveTo>
                    <a:cubicBezTo>
                      <a:pt x="0" y="25"/>
                      <a:pt x="2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84" y="0"/>
                      <a:pt x="108" y="25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88"/>
                      <a:pt x="84" y="114"/>
                      <a:pt x="54" y="114"/>
                    </a:cubicBezTo>
                    <a:cubicBezTo>
                      <a:pt x="54" y="114"/>
                      <a:pt x="54" y="114"/>
                      <a:pt x="54" y="114"/>
                    </a:cubicBezTo>
                    <a:cubicBezTo>
                      <a:pt x="24" y="114"/>
                      <a:pt x="0" y="88"/>
                      <a:pt x="0" y="57"/>
                    </a:cubicBezTo>
                    <a:close/>
                    <a:moveTo>
                      <a:pt x="3" y="57"/>
                    </a:moveTo>
                    <a:cubicBezTo>
                      <a:pt x="3" y="86"/>
                      <a:pt x="26" y="110"/>
                      <a:pt x="54" y="111"/>
                    </a:cubicBezTo>
                    <a:cubicBezTo>
                      <a:pt x="54" y="111"/>
                      <a:pt x="54" y="111"/>
                      <a:pt x="54" y="111"/>
                    </a:cubicBezTo>
                    <a:cubicBezTo>
                      <a:pt x="82" y="110"/>
                      <a:pt x="105" y="86"/>
                      <a:pt x="105" y="57"/>
                    </a:cubicBezTo>
                    <a:cubicBezTo>
                      <a:pt x="105" y="57"/>
                      <a:pt x="105" y="57"/>
                      <a:pt x="105" y="57"/>
                    </a:cubicBezTo>
                    <a:cubicBezTo>
                      <a:pt x="105" y="27"/>
                      <a:pt x="82" y="3"/>
                      <a:pt x="54" y="3"/>
                    </a:cubicBezTo>
                    <a:cubicBezTo>
                      <a:pt x="54" y="3"/>
                      <a:pt x="54" y="3"/>
                      <a:pt x="54" y="3"/>
                    </a:cubicBezTo>
                    <a:cubicBezTo>
                      <a:pt x="26" y="3"/>
                      <a:pt x="3" y="27"/>
                      <a:pt x="3" y="57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6" name="Oval 379"/>
              <p:cNvSpPr>
                <a:spLocks noChangeArrowheads="1"/>
              </p:cNvSpPr>
              <p:nvPr/>
            </p:nvSpPr>
            <p:spPr bwMode="auto">
              <a:xfrm>
                <a:off x="3214" y="2979"/>
                <a:ext cx="147" cy="154"/>
              </a:xfrm>
              <a:prstGeom prst="ellipse">
                <a:avLst/>
              </a:prstGeom>
              <a:solidFill>
                <a:srgbClr val="8E8C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7" name="Freeform 380"/>
              <p:cNvSpPr>
                <a:spLocks noEditPoints="1"/>
              </p:cNvSpPr>
              <p:nvPr/>
            </p:nvSpPr>
            <p:spPr bwMode="auto">
              <a:xfrm>
                <a:off x="3212" y="2975"/>
                <a:ext cx="154" cy="163"/>
              </a:xfrm>
              <a:custGeom>
                <a:avLst/>
                <a:gdLst>
                  <a:gd name="T0" fmla="*/ 0 w 65"/>
                  <a:gd name="T1" fmla="*/ 35 h 69"/>
                  <a:gd name="T2" fmla="*/ 32 w 65"/>
                  <a:gd name="T3" fmla="*/ 0 h 69"/>
                  <a:gd name="T4" fmla="*/ 32 w 65"/>
                  <a:gd name="T5" fmla="*/ 0 h 69"/>
                  <a:gd name="T6" fmla="*/ 65 w 65"/>
                  <a:gd name="T7" fmla="*/ 35 h 69"/>
                  <a:gd name="T8" fmla="*/ 65 w 65"/>
                  <a:gd name="T9" fmla="*/ 35 h 69"/>
                  <a:gd name="T10" fmla="*/ 32 w 65"/>
                  <a:gd name="T11" fmla="*/ 69 h 69"/>
                  <a:gd name="T12" fmla="*/ 32 w 65"/>
                  <a:gd name="T13" fmla="*/ 69 h 69"/>
                  <a:gd name="T14" fmla="*/ 0 w 65"/>
                  <a:gd name="T15" fmla="*/ 35 h 69"/>
                  <a:gd name="T16" fmla="*/ 3 w 65"/>
                  <a:gd name="T17" fmla="*/ 35 h 69"/>
                  <a:gd name="T18" fmla="*/ 32 w 65"/>
                  <a:gd name="T19" fmla="*/ 66 h 69"/>
                  <a:gd name="T20" fmla="*/ 32 w 65"/>
                  <a:gd name="T21" fmla="*/ 66 h 69"/>
                  <a:gd name="T22" fmla="*/ 62 w 65"/>
                  <a:gd name="T23" fmla="*/ 35 h 69"/>
                  <a:gd name="T24" fmla="*/ 62 w 65"/>
                  <a:gd name="T25" fmla="*/ 35 h 69"/>
                  <a:gd name="T26" fmla="*/ 32 w 65"/>
                  <a:gd name="T27" fmla="*/ 3 h 69"/>
                  <a:gd name="T28" fmla="*/ 32 w 65"/>
                  <a:gd name="T29" fmla="*/ 3 h 69"/>
                  <a:gd name="T30" fmla="*/ 3 w 65"/>
                  <a:gd name="T31" fmla="*/ 35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5" h="69">
                    <a:moveTo>
                      <a:pt x="0" y="35"/>
                    </a:moveTo>
                    <a:cubicBezTo>
                      <a:pt x="0" y="16"/>
                      <a:pt x="14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50" y="0"/>
                      <a:pt x="65" y="16"/>
                      <a:pt x="65" y="35"/>
                    </a:cubicBezTo>
                    <a:cubicBezTo>
                      <a:pt x="65" y="35"/>
                      <a:pt x="65" y="35"/>
                      <a:pt x="65" y="35"/>
                    </a:cubicBezTo>
                    <a:cubicBezTo>
                      <a:pt x="65" y="54"/>
                      <a:pt x="50" y="69"/>
                      <a:pt x="32" y="69"/>
                    </a:cubicBezTo>
                    <a:cubicBezTo>
                      <a:pt x="32" y="69"/>
                      <a:pt x="32" y="69"/>
                      <a:pt x="32" y="69"/>
                    </a:cubicBezTo>
                    <a:cubicBezTo>
                      <a:pt x="14" y="69"/>
                      <a:pt x="0" y="54"/>
                      <a:pt x="0" y="35"/>
                    </a:cubicBezTo>
                    <a:close/>
                    <a:moveTo>
                      <a:pt x="3" y="35"/>
                    </a:moveTo>
                    <a:cubicBezTo>
                      <a:pt x="3" y="52"/>
                      <a:pt x="16" y="66"/>
                      <a:pt x="32" y="66"/>
                    </a:cubicBezTo>
                    <a:cubicBezTo>
                      <a:pt x="32" y="66"/>
                      <a:pt x="32" y="66"/>
                      <a:pt x="32" y="66"/>
                    </a:cubicBezTo>
                    <a:cubicBezTo>
                      <a:pt x="48" y="66"/>
                      <a:pt x="62" y="52"/>
                      <a:pt x="62" y="35"/>
                    </a:cubicBezTo>
                    <a:cubicBezTo>
                      <a:pt x="62" y="35"/>
                      <a:pt x="62" y="35"/>
                      <a:pt x="62" y="35"/>
                    </a:cubicBezTo>
                    <a:cubicBezTo>
                      <a:pt x="62" y="17"/>
                      <a:pt x="48" y="3"/>
                      <a:pt x="32" y="3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16" y="3"/>
                      <a:pt x="3" y="17"/>
                      <a:pt x="3" y="3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8" name="Oval 381"/>
              <p:cNvSpPr>
                <a:spLocks noChangeArrowheads="1"/>
              </p:cNvSpPr>
              <p:nvPr/>
            </p:nvSpPr>
            <p:spPr bwMode="auto">
              <a:xfrm>
                <a:off x="2284" y="2925"/>
                <a:ext cx="249" cy="263"/>
              </a:xfrm>
              <a:prstGeom prst="ellipse">
                <a:avLst/>
              </a:prstGeom>
              <a:solidFill>
                <a:srgbClr val="281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9" name="Freeform 382"/>
              <p:cNvSpPr>
                <a:spLocks noEditPoints="1"/>
              </p:cNvSpPr>
              <p:nvPr/>
            </p:nvSpPr>
            <p:spPr bwMode="auto">
              <a:xfrm>
                <a:off x="2279" y="2923"/>
                <a:ext cx="258" cy="270"/>
              </a:xfrm>
              <a:custGeom>
                <a:avLst/>
                <a:gdLst>
                  <a:gd name="T0" fmla="*/ 0 w 109"/>
                  <a:gd name="T1" fmla="*/ 57 h 114"/>
                  <a:gd name="T2" fmla="*/ 54 w 109"/>
                  <a:gd name="T3" fmla="*/ 0 h 114"/>
                  <a:gd name="T4" fmla="*/ 54 w 109"/>
                  <a:gd name="T5" fmla="*/ 0 h 114"/>
                  <a:gd name="T6" fmla="*/ 109 w 109"/>
                  <a:gd name="T7" fmla="*/ 57 h 114"/>
                  <a:gd name="T8" fmla="*/ 109 w 109"/>
                  <a:gd name="T9" fmla="*/ 57 h 114"/>
                  <a:gd name="T10" fmla="*/ 54 w 109"/>
                  <a:gd name="T11" fmla="*/ 114 h 114"/>
                  <a:gd name="T12" fmla="*/ 54 w 109"/>
                  <a:gd name="T13" fmla="*/ 114 h 114"/>
                  <a:gd name="T14" fmla="*/ 0 w 109"/>
                  <a:gd name="T15" fmla="*/ 57 h 114"/>
                  <a:gd name="T16" fmla="*/ 3 w 109"/>
                  <a:gd name="T17" fmla="*/ 57 h 114"/>
                  <a:gd name="T18" fmla="*/ 54 w 109"/>
                  <a:gd name="T19" fmla="*/ 111 h 114"/>
                  <a:gd name="T20" fmla="*/ 54 w 109"/>
                  <a:gd name="T21" fmla="*/ 111 h 114"/>
                  <a:gd name="T22" fmla="*/ 106 w 109"/>
                  <a:gd name="T23" fmla="*/ 57 h 114"/>
                  <a:gd name="T24" fmla="*/ 106 w 109"/>
                  <a:gd name="T25" fmla="*/ 57 h 114"/>
                  <a:gd name="T26" fmla="*/ 54 w 109"/>
                  <a:gd name="T27" fmla="*/ 3 h 114"/>
                  <a:gd name="T28" fmla="*/ 54 w 109"/>
                  <a:gd name="T29" fmla="*/ 3 h 114"/>
                  <a:gd name="T30" fmla="*/ 3 w 109"/>
                  <a:gd name="T31" fmla="*/ 57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9" h="114">
                    <a:moveTo>
                      <a:pt x="0" y="57"/>
                    </a:moveTo>
                    <a:cubicBezTo>
                      <a:pt x="0" y="25"/>
                      <a:pt x="2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84" y="0"/>
                      <a:pt x="109" y="25"/>
                      <a:pt x="109" y="57"/>
                    </a:cubicBezTo>
                    <a:cubicBezTo>
                      <a:pt x="109" y="57"/>
                      <a:pt x="109" y="57"/>
                      <a:pt x="109" y="57"/>
                    </a:cubicBezTo>
                    <a:cubicBezTo>
                      <a:pt x="109" y="88"/>
                      <a:pt x="84" y="114"/>
                      <a:pt x="54" y="114"/>
                    </a:cubicBezTo>
                    <a:cubicBezTo>
                      <a:pt x="54" y="114"/>
                      <a:pt x="54" y="114"/>
                      <a:pt x="54" y="114"/>
                    </a:cubicBezTo>
                    <a:cubicBezTo>
                      <a:pt x="24" y="114"/>
                      <a:pt x="0" y="88"/>
                      <a:pt x="0" y="57"/>
                    </a:cubicBezTo>
                    <a:close/>
                    <a:moveTo>
                      <a:pt x="3" y="57"/>
                    </a:moveTo>
                    <a:cubicBezTo>
                      <a:pt x="3" y="86"/>
                      <a:pt x="26" y="110"/>
                      <a:pt x="54" y="111"/>
                    </a:cubicBezTo>
                    <a:cubicBezTo>
                      <a:pt x="54" y="111"/>
                      <a:pt x="54" y="111"/>
                      <a:pt x="54" y="111"/>
                    </a:cubicBezTo>
                    <a:cubicBezTo>
                      <a:pt x="83" y="110"/>
                      <a:pt x="106" y="86"/>
                      <a:pt x="106" y="57"/>
                    </a:cubicBezTo>
                    <a:cubicBezTo>
                      <a:pt x="106" y="57"/>
                      <a:pt x="106" y="57"/>
                      <a:pt x="106" y="57"/>
                    </a:cubicBezTo>
                    <a:cubicBezTo>
                      <a:pt x="106" y="27"/>
                      <a:pt x="83" y="3"/>
                      <a:pt x="54" y="3"/>
                    </a:cubicBezTo>
                    <a:cubicBezTo>
                      <a:pt x="54" y="3"/>
                      <a:pt x="54" y="3"/>
                      <a:pt x="54" y="3"/>
                    </a:cubicBezTo>
                    <a:cubicBezTo>
                      <a:pt x="26" y="3"/>
                      <a:pt x="3" y="27"/>
                      <a:pt x="3" y="57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0" name="Freeform 383"/>
              <p:cNvSpPr>
                <a:spLocks/>
              </p:cNvSpPr>
              <p:nvPr/>
            </p:nvSpPr>
            <p:spPr bwMode="auto">
              <a:xfrm>
                <a:off x="2253" y="2894"/>
                <a:ext cx="308" cy="202"/>
              </a:xfrm>
              <a:custGeom>
                <a:avLst/>
                <a:gdLst>
                  <a:gd name="T0" fmla="*/ 16 w 130"/>
                  <a:gd name="T1" fmla="*/ 85 h 85"/>
                  <a:gd name="T2" fmla="*/ 14 w 130"/>
                  <a:gd name="T3" fmla="*/ 69 h 85"/>
                  <a:gd name="T4" fmla="*/ 65 w 130"/>
                  <a:gd name="T5" fmla="*/ 14 h 85"/>
                  <a:gd name="T6" fmla="*/ 117 w 130"/>
                  <a:gd name="T7" fmla="*/ 69 h 85"/>
                  <a:gd name="T8" fmla="*/ 115 w 130"/>
                  <a:gd name="T9" fmla="*/ 85 h 85"/>
                  <a:gd name="T10" fmla="*/ 129 w 130"/>
                  <a:gd name="T11" fmla="*/ 85 h 85"/>
                  <a:gd name="T12" fmla="*/ 130 w 130"/>
                  <a:gd name="T13" fmla="*/ 69 h 85"/>
                  <a:gd name="T14" fmla="*/ 65 w 130"/>
                  <a:gd name="T15" fmla="*/ 0 h 85"/>
                  <a:gd name="T16" fmla="*/ 0 w 130"/>
                  <a:gd name="T17" fmla="*/ 69 h 85"/>
                  <a:gd name="T18" fmla="*/ 2 w 130"/>
                  <a:gd name="T19" fmla="*/ 85 h 85"/>
                  <a:gd name="T20" fmla="*/ 16 w 130"/>
                  <a:gd name="T21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0" h="85">
                    <a:moveTo>
                      <a:pt x="16" y="85"/>
                    </a:moveTo>
                    <a:cubicBezTo>
                      <a:pt x="14" y="80"/>
                      <a:pt x="14" y="74"/>
                      <a:pt x="14" y="69"/>
                    </a:cubicBezTo>
                    <a:cubicBezTo>
                      <a:pt x="14" y="39"/>
                      <a:pt x="37" y="14"/>
                      <a:pt x="65" y="14"/>
                    </a:cubicBezTo>
                    <a:cubicBezTo>
                      <a:pt x="94" y="14"/>
                      <a:pt x="117" y="39"/>
                      <a:pt x="117" y="69"/>
                    </a:cubicBezTo>
                    <a:cubicBezTo>
                      <a:pt x="117" y="74"/>
                      <a:pt x="117" y="80"/>
                      <a:pt x="115" y="85"/>
                    </a:cubicBezTo>
                    <a:cubicBezTo>
                      <a:pt x="129" y="85"/>
                      <a:pt x="129" y="85"/>
                      <a:pt x="129" y="85"/>
                    </a:cubicBezTo>
                    <a:cubicBezTo>
                      <a:pt x="130" y="80"/>
                      <a:pt x="130" y="74"/>
                      <a:pt x="130" y="69"/>
                    </a:cubicBezTo>
                    <a:cubicBezTo>
                      <a:pt x="130" y="31"/>
                      <a:pt x="101" y="0"/>
                      <a:pt x="65" y="0"/>
                    </a:cubicBezTo>
                    <a:cubicBezTo>
                      <a:pt x="30" y="0"/>
                      <a:pt x="0" y="31"/>
                      <a:pt x="0" y="69"/>
                    </a:cubicBezTo>
                    <a:cubicBezTo>
                      <a:pt x="0" y="74"/>
                      <a:pt x="1" y="80"/>
                      <a:pt x="2" y="85"/>
                    </a:cubicBezTo>
                    <a:lnTo>
                      <a:pt x="16" y="85"/>
                    </a:lnTo>
                    <a:close/>
                  </a:path>
                </a:pathLst>
              </a:custGeom>
              <a:solidFill>
                <a:srgbClr val="C3CE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1" name="Freeform 384"/>
              <p:cNvSpPr>
                <a:spLocks noEditPoints="1"/>
              </p:cNvSpPr>
              <p:nvPr/>
            </p:nvSpPr>
            <p:spPr bwMode="auto">
              <a:xfrm>
                <a:off x="2251" y="2892"/>
                <a:ext cx="315" cy="208"/>
              </a:xfrm>
              <a:custGeom>
                <a:avLst/>
                <a:gdLst>
                  <a:gd name="T0" fmla="*/ 116 w 133"/>
                  <a:gd name="T1" fmla="*/ 88 h 88"/>
                  <a:gd name="T2" fmla="*/ 115 w 133"/>
                  <a:gd name="T3" fmla="*/ 87 h 88"/>
                  <a:gd name="T4" fmla="*/ 115 w 133"/>
                  <a:gd name="T5" fmla="*/ 87 h 88"/>
                  <a:gd name="T6" fmla="*/ 115 w 133"/>
                  <a:gd name="T7" fmla="*/ 86 h 88"/>
                  <a:gd name="T8" fmla="*/ 115 w 133"/>
                  <a:gd name="T9" fmla="*/ 86 h 88"/>
                  <a:gd name="T10" fmla="*/ 117 w 133"/>
                  <a:gd name="T11" fmla="*/ 70 h 88"/>
                  <a:gd name="T12" fmla="*/ 117 w 133"/>
                  <a:gd name="T13" fmla="*/ 70 h 88"/>
                  <a:gd name="T14" fmla="*/ 66 w 133"/>
                  <a:gd name="T15" fmla="*/ 17 h 88"/>
                  <a:gd name="T16" fmla="*/ 66 w 133"/>
                  <a:gd name="T17" fmla="*/ 17 h 88"/>
                  <a:gd name="T18" fmla="*/ 16 w 133"/>
                  <a:gd name="T19" fmla="*/ 70 h 88"/>
                  <a:gd name="T20" fmla="*/ 16 w 133"/>
                  <a:gd name="T21" fmla="*/ 70 h 88"/>
                  <a:gd name="T22" fmla="*/ 18 w 133"/>
                  <a:gd name="T23" fmla="*/ 86 h 88"/>
                  <a:gd name="T24" fmla="*/ 18 w 133"/>
                  <a:gd name="T25" fmla="*/ 86 h 88"/>
                  <a:gd name="T26" fmla="*/ 17 w 133"/>
                  <a:gd name="T27" fmla="*/ 86 h 88"/>
                  <a:gd name="T28" fmla="*/ 17 w 133"/>
                  <a:gd name="T29" fmla="*/ 85 h 88"/>
                  <a:gd name="T30" fmla="*/ 17 w 133"/>
                  <a:gd name="T31" fmla="*/ 86 h 88"/>
                  <a:gd name="T32" fmla="*/ 18 w 133"/>
                  <a:gd name="T33" fmla="*/ 86 h 88"/>
                  <a:gd name="T34" fmla="*/ 18 w 133"/>
                  <a:gd name="T35" fmla="*/ 87 h 88"/>
                  <a:gd name="T36" fmla="*/ 18 w 133"/>
                  <a:gd name="T37" fmla="*/ 87 h 88"/>
                  <a:gd name="T38" fmla="*/ 17 w 133"/>
                  <a:gd name="T39" fmla="*/ 88 h 88"/>
                  <a:gd name="T40" fmla="*/ 17 w 133"/>
                  <a:gd name="T41" fmla="*/ 88 h 88"/>
                  <a:gd name="T42" fmla="*/ 3 w 133"/>
                  <a:gd name="T43" fmla="*/ 88 h 88"/>
                  <a:gd name="T44" fmla="*/ 2 w 133"/>
                  <a:gd name="T45" fmla="*/ 86 h 88"/>
                  <a:gd name="T46" fmla="*/ 2 w 133"/>
                  <a:gd name="T47" fmla="*/ 86 h 88"/>
                  <a:gd name="T48" fmla="*/ 0 w 133"/>
                  <a:gd name="T49" fmla="*/ 70 h 88"/>
                  <a:gd name="T50" fmla="*/ 0 w 133"/>
                  <a:gd name="T51" fmla="*/ 70 h 88"/>
                  <a:gd name="T52" fmla="*/ 66 w 133"/>
                  <a:gd name="T53" fmla="*/ 0 h 88"/>
                  <a:gd name="T54" fmla="*/ 66 w 133"/>
                  <a:gd name="T55" fmla="*/ 0 h 88"/>
                  <a:gd name="T56" fmla="*/ 133 w 133"/>
                  <a:gd name="T57" fmla="*/ 70 h 88"/>
                  <a:gd name="T58" fmla="*/ 133 w 133"/>
                  <a:gd name="T59" fmla="*/ 70 h 88"/>
                  <a:gd name="T60" fmla="*/ 131 w 133"/>
                  <a:gd name="T61" fmla="*/ 86 h 88"/>
                  <a:gd name="T62" fmla="*/ 131 w 133"/>
                  <a:gd name="T63" fmla="*/ 86 h 88"/>
                  <a:gd name="T64" fmla="*/ 130 w 133"/>
                  <a:gd name="T65" fmla="*/ 88 h 88"/>
                  <a:gd name="T66" fmla="*/ 130 w 133"/>
                  <a:gd name="T67" fmla="*/ 88 h 88"/>
                  <a:gd name="T68" fmla="*/ 116 w 133"/>
                  <a:gd name="T69" fmla="*/ 88 h 88"/>
                  <a:gd name="T70" fmla="*/ 128 w 133"/>
                  <a:gd name="T71" fmla="*/ 85 h 88"/>
                  <a:gd name="T72" fmla="*/ 130 w 133"/>
                  <a:gd name="T73" fmla="*/ 70 h 88"/>
                  <a:gd name="T74" fmla="*/ 130 w 133"/>
                  <a:gd name="T75" fmla="*/ 70 h 88"/>
                  <a:gd name="T76" fmla="*/ 66 w 133"/>
                  <a:gd name="T77" fmla="*/ 3 h 88"/>
                  <a:gd name="T78" fmla="*/ 66 w 133"/>
                  <a:gd name="T79" fmla="*/ 3 h 88"/>
                  <a:gd name="T80" fmla="*/ 3 w 133"/>
                  <a:gd name="T81" fmla="*/ 70 h 88"/>
                  <a:gd name="T82" fmla="*/ 3 w 133"/>
                  <a:gd name="T83" fmla="*/ 70 h 88"/>
                  <a:gd name="T84" fmla="*/ 5 w 133"/>
                  <a:gd name="T85" fmla="*/ 85 h 88"/>
                  <a:gd name="T86" fmla="*/ 5 w 133"/>
                  <a:gd name="T87" fmla="*/ 85 h 88"/>
                  <a:gd name="T88" fmla="*/ 15 w 133"/>
                  <a:gd name="T89" fmla="*/ 85 h 88"/>
                  <a:gd name="T90" fmla="*/ 13 w 133"/>
                  <a:gd name="T91" fmla="*/ 70 h 88"/>
                  <a:gd name="T92" fmla="*/ 13 w 133"/>
                  <a:gd name="T93" fmla="*/ 70 h 88"/>
                  <a:gd name="T94" fmla="*/ 66 w 133"/>
                  <a:gd name="T95" fmla="*/ 14 h 88"/>
                  <a:gd name="T96" fmla="*/ 66 w 133"/>
                  <a:gd name="T97" fmla="*/ 14 h 88"/>
                  <a:gd name="T98" fmla="*/ 120 w 133"/>
                  <a:gd name="T99" fmla="*/ 70 h 88"/>
                  <a:gd name="T100" fmla="*/ 120 w 133"/>
                  <a:gd name="T101" fmla="*/ 70 h 88"/>
                  <a:gd name="T102" fmla="*/ 118 w 133"/>
                  <a:gd name="T103" fmla="*/ 85 h 88"/>
                  <a:gd name="T104" fmla="*/ 118 w 133"/>
                  <a:gd name="T105" fmla="*/ 85 h 88"/>
                  <a:gd name="T106" fmla="*/ 128 w 133"/>
                  <a:gd name="T107" fmla="*/ 85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3" h="88">
                    <a:moveTo>
                      <a:pt x="116" y="88"/>
                    </a:moveTo>
                    <a:cubicBezTo>
                      <a:pt x="115" y="88"/>
                      <a:pt x="115" y="87"/>
                      <a:pt x="115" y="87"/>
                    </a:cubicBezTo>
                    <a:cubicBezTo>
                      <a:pt x="115" y="87"/>
                      <a:pt x="115" y="87"/>
                      <a:pt x="115" y="87"/>
                    </a:cubicBezTo>
                    <a:cubicBezTo>
                      <a:pt x="114" y="87"/>
                      <a:pt x="114" y="86"/>
                      <a:pt x="115" y="86"/>
                    </a:cubicBezTo>
                    <a:cubicBezTo>
                      <a:pt x="115" y="86"/>
                      <a:pt x="115" y="86"/>
                      <a:pt x="115" y="86"/>
                    </a:cubicBezTo>
                    <a:cubicBezTo>
                      <a:pt x="116" y="81"/>
                      <a:pt x="117" y="75"/>
                      <a:pt x="117" y="70"/>
                    </a:cubicBezTo>
                    <a:cubicBezTo>
                      <a:pt x="117" y="70"/>
                      <a:pt x="117" y="70"/>
                      <a:pt x="117" y="70"/>
                    </a:cubicBezTo>
                    <a:cubicBezTo>
                      <a:pt x="117" y="40"/>
                      <a:pt x="94" y="17"/>
                      <a:pt x="66" y="17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39" y="17"/>
                      <a:pt x="16" y="40"/>
                      <a:pt x="16" y="70"/>
                    </a:cubicBezTo>
                    <a:cubicBezTo>
                      <a:pt x="16" y="70"/>
                      <a:pt x="16" y="70"/>
                      <a:pt x="16" y="70"/>
                    </a:cubicBezTo>
                    <a:cubicBezTo>
                      <a:pt x="16" y="75"/>
                      <a:pt x="17" y="81"/>
                      <a:pt x="18" y="86"/>
                    </a:cubicBezTo>
                    <a:cubicBezTo>
                      <a:pt x="18" y="86"/>
                      <a:pt x="18" y="86"/>
                      <a:pt x="18" y="86"/>
                    </a:cubicBezTo>
                    <a:cubicBezTo>
                      <a:pt x="17" y="86"/>
                      <a:pt x="17" y="86"/>
                      <a:pt x="17" y="86"/>
                    </a:cubicBezTo>
                    <a:cubicBezTo>
                      <a:pt x="17" y="85"/>
                      <a:pt x="17" y="85"/>
                      <a:pt x="17" y="85"/>
                    </a:cubicBezTo>
                    <a:cubicBezTo>
                      <a:pt x="17" y="86"/>
                      <a:pt x="17" y="86"/>
                      <a:pt x="17" y="86"/>
                    </a:cubicBezTo>
                    <a:cubicBezTo>
                      <a:pt x="18" y="86"/>
                      <a:pt x="18" y="86"/>
                      <a:pt x="18" y="86"/>
                    </a:cubicBezTo>
                    <a:cubicBezTo>
                      <a:pt x="19" y="86"/>
                      <a:pt x="18" y="87"/>
                      <a:pt x="18" y="87"/>
                    </a:cubicBezTo>
                    <a:cubicBezTo>
                      <a:pt x="18" y="87"/>
                      <a:pt x="18" y="87"/>
                      <a:pt x="18" y="87"/>
                    </a:cubicBezTo>
                    <a:cubicBezTo>
                      <a:pt x="18" y="87"/>
                      <a:pt x="17" y="88"/>
                      <a:pt x="17" y="88"/>
                    </a:cubicBezTo>
                    <a:cubicBezTo>
                      <a:pt x="17" y="88"/>
                      <a:pt x="17" y="88"/>
                      <a:pt x="17" y="88"/>
                    </a:cubicBezTo>
                    <a:cubicBezTo>
                      <a:pt x="3" y="88"/>
                      <a:pt x="3" y="88"/>
                      <a:pt x="3" y="88"/>
                    </a:cubicBezTo>
                    <a:cubicBezTo>
                      <a:pt x="3" y="88"/>
                      <a:pt x="2" y="87"/>
                      <a:pt x="2" y="86"/>
                    </a:cubicBezTo>
                    <a:cubicBezTo>
                      <a:pt x="2" y="86"/>
                      <a:pt x="2" y="86"/>
                      <a:pt x="2" y="86"/>
                    </a:cubicBezTo>
                    <a:cubicBezTo>
                      <a:pt x="1" y="81"/>
                      <a:pt x="0" y="75"/>
                      <a:pt x="0" y="7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31"/>
                      <a:pt x="30" y="0"/>
                      <a:pt x="66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103" y="0"/>
                      <a:pt x="133" y="31"/>
                      <a:pt x="133" y="70"/>
                    </a:cubicBezTo>
                    <a:cubicBezTo>
                      <a:pt x="133" y="70"/>
                      <a:pt x="133" y="70"/>
                      <a:pt x="133" y="70"/>
                    </a:cubicBezTo>
                    <a:cubicBezTo>
                      <a:pt x="133" y="75"/>
                      <a:pt x="132" y="81"/>
                      <a:pt x="131" y="86"/>
                    </a:cubicBezTo>
                    <a:cubicBezTo>
                      <a:pt x="131" y="86"/>
                      <a:pt x="131" y="86"/>
                      <a:pt x="131" y="86"/>
                    </a:cubicBezTo>
                    <a:cubicBezTo>
                      <a:pt x="131" y="87"/>
                      <a:pt x="130" y="88"/>
                      <a:pt x="130" y="88"/>
                    </a:cubicBezTo>
                    <a:cubicBezTo>
                      <a:pt x="130" y="88"/>
                      <a:pt x="130" y="88"/>
                      <a:pt x="130" y="88"/>
                    </a:cubicBezTo>
                    <a:cubicBezTo>
                      <a:pt x="116" y="88"/>
                      <a:pt x="116" y="88"/>
                      <a:pt x="116" y="88"/>
                    </a:cubicBezTo>
                    <a:close/>
                    <a:moveTo>
                      <a:pt x="128" y="85"/>
                    </a:moveTo>
                    <a:cubicBezTo>
                      <a:pt x="129" y="80"/>
                      <a:pt x="130" y="75"/>
                      <a:pt x="130" y="70"/>
                    </a:cubicBezTo>
                    <a:cubicBezTo>
                      <a:pt x="130" y="70"/>
                      <a:pt x="130" y="70"/>
                      <a:pt x="130" y="70"/>
                    </a:cubicBezTo>
                    <a:cubicBezTo>
                      <a:pt x="130" y="33"/>
                      <a:pt x="101" y="3"/>
                      <a:pt x="66" y="3"/>
                    </a:cubicBezTo>
                    <a:cubicBezTo>
                      <a:pt x="66" y="3"/>
                      <a:pt x="66" y="3"/>
                      <a:pt x="66" y="3"/>
                    </a:cubicBezTo>
                    <a:cubicBezTo>
                      <a:pt x="31" y="3"/>
                      <a:pt x="3" y="33"/>
                      <a:pt x="3" y="70"/>
                    </a:cubicBezTo>
                    <a:cubicBezTo>
                      <a:pt x="3" y="70"/>
                      <a:pt x="3" y="70"/>
                      <a:pt x="3" y="70"/>
                    </a:cubicBezTo>
                    <a:cubicBezTo>
                      <a:pt x="3" y="75"/>
                      <a:pt x="4" y="80"/>
                      <a:pt x="5" y="85"/>
                    </a:cubicBezTo>
                    <a:cubicBezTo>
                      <a:pt x="5" y="85"/>
                      <a:pt x="5" y="85"/>
                      <a:pt x="5" y="85"/>
                    </a:cubicBezTo>
                    <a:cubicBezTo>
                      <a:pt x="15" y="85"/>
                      <a:pt x="15" y="85"/>
                      <a:pt x="15" y="85"/>
                    </a:cubicBezTo>
                    <a:cubicBezTo>
                      <a:pt x="14" y="80"/>
                      <a:pt x="13" y="75"/>
                      <a:pt x="13" y="70"/>
                    </a:cubicBezTo>
                    <a:cubicBezTo>
                      <a:pt x="13" y="70"/>
                      <a:pt x="13" y="70"/>
                      <a:pt x="13" y="70"/>
                    </a:cubicBezTo>
                    <a:cubicBezTo>
                      <a:pt x="13" y="39"/>
                      <a:pt x="37" y="14"/>
                      <a:pt x="66" y="14"/>
                    </a:cubicBezTo>
                    <a:cubicBezTo>
                      <a:pt x="66" y="14"/>
                      <a:pt x="66" y="14"/>
                      <a:pt x="66" y="14"/>
                    </a:cubicBezTo>
                    <a:cubicBezTo>
                      <a:pt x="96" y="14"/>
                      <a:pt x="120" y="39"/>
                      <a:pt x="120" y="70"/>
                    </a:cubicBezTo>
                    <a:cubicBezTo>
                      <a:pt x="120" y="70"/>
                      <a:pt x="120" y="70"/>
                      <a:pt x="120" y="70"/>
                    </a:cubicBezTo>
                    <a:cubicBezTo>
                      <a:pt x="120" y="75"/>
                      <a:pt x="119" y="80"/>
                      <a:pt x="118" y="85"/>
                    </a:cubicBezTo>
                    <a:cubicBezTo>
                      <a:pt x="118" y="85"/>
                      <a:pt x="118" y="85"/>
                      <a:pt x="118" y="85"/>
                    </a:cubicBezTo>
                    <a:cubicBezTo>
                      <a:pt x="128" y="85"/>
                      <a:pt x="128" y="85"/>
                      <a:pt x="128" y="8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2" name="Freeform 385"/>
              <p:cNvSpPr>
                <a:spLocks/>
              </p:cNvSpPr>
              <p:nvPr/>
            </p:nvSpPr>
            <p:spPr bwMode="auto">
              <a:xfrm>
                <a:off x="3134" y="2894"/>
                <a:ext cx="307" cy="202"/>
              </a:xfrm>
              <a:custGeom>
                <a:avLst/>
                <a:gdLst>
                  <a:gd name="T0" fmla="*/ 16 w 130"/>
                  <a:gd name="T1" fmla="*/ 85 h 85"/>
                  <a:gd name="T2" fmla="*/ 13 w 130"/>
                  <a:gd name="T3" fmla="*/ 69 h 85"/>
                  <a:gd name="T4" fmla="*/ 65 w 130"/>
                  <a:gd name="T5" fmla="*/ 14 h 85"/>
                  <a:gd name="T6" fmla="*/ 117 w 130"/>
                  <a:gd name="T7" fmla="*/ 69 h 85"/>
                  <a:gd name="T8" fmla="*/ 115 w 130"/>
                  <a:gd name="T9" fmla="*/ 85 h 85"/>
                  <a:gd name="T10" fmla="*/ 128 w 130"/>
                  <a:gd name="T11" fmla="*/ 85 h 85"/>
                  <a:gd name="T12" fmla="*/ 130 w 130"/>
                  <a:gd name="T13" fmla="*/ 69 h 85"/>
                  <a:gd name="T14" fmla="*/ 65 w 130"/>
                  <a:gd name="T15" fmla="*/ 0 h 85"/>
                  <a:gd name="T16" fmla="*/ 0 w 130"/>
                  <a:gd name="T17" fmla="*/ 69 h 85"/>
                  <a:gd name="T18" fmla="*/ 2 w 130"/>
                  <a:gd name="T19" fmla="*/ 85 h 85"/>
                  <a:gd name="T20" fmla="*/ 16 w 130"/>
                  <a:gd name="T21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0" h="85">
                    <a:moveTo>
                      <a:pt x="16" y="85"/>
                    </a:moveTo>
                    <a:cubicBezTo>
                      <a:pt x="14" y="80"/>
                      <a:pt x="13" y="74"/>
                      <a:pt x="13" y="69"/>
                    </a:cubicBezTo>
                    <a:cubicBezTo>
                      <a:pt x="13" y="39"/>
                      <a:pt x="36" y="14"/>
                      <a:pt x="65" y="14"/>
                    </a:cubicBezTo>
                    <a:cubicBezTo>
                      <a:pt x="94" y="14"/>
                      <a:pt x="117" y="39"/>
                      <a:pt x="117" y="69"/>
                    </a:cubicBezTo>
                    <a:cubicBezTo>
                      <a:pt x="117" y="74"/>
                      <a:pt x="116" y="80"/>
                      <a:pt x="115" y="85"/>
                    </a:cubicBezTo>
                    <a:cubicBezTo>
                      <a:pt x="128" y="85"/>
                      <a:pt x="128" y="85"/>
                      <a:pt x="128" y="85"/>
                    </a:cubicBezTo>
                    <a:cubicBezTo>
                      <a:pt x="129" y="80"/>
                      <a:pt x="130" y="74"/>
                      <a:pt x="130" y="69"/>
                    </a:cubicBezTo>
                    <a:cubicBezTo>
                      <a:pt x="130" y="31"/>
                      <a:pt x="101" y="0"/>
                      <a:pt x="65" y="0"/>
                    </a:cubicBezTo>
                    <a:cubicBezTo>
                      <a:pt x="29" y="0"/>
                      <a:pt x="0" y="31"/>
                      <a:pt x="0" y="69"/>
                    </a:cubicBezTo>
                    <a:cubicBezTo>
                      <a:pt x="0" y="74"/>
                      <a:pt x="1" y="80"/>
                      <a:pt x="2" y="85"/>
                    </a:cubicBezTo>
                    <a:lnTo>
                      <a:pt x="16" y="85"/>
                    </a:lnTo>
                    <a:close/>
                  </a:path>
                </a:pathLst>
              </a:custGeom>
              <a:solidFill>
                <a:srgbClr val="C3CE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3" name="Freeform 386"/>
              <p:cNvSpPr>
                <a:spLocks noEditPoints="1"/>
              </p:cNvSpPr>
              <p:nvPr/>
            </p:nvSpPr>
            <p:spPr bwMode="auto">
              <a:xfrm>
                <a:off x="3131" y="2892"/>
                <a:ext cx="315" cy="208"/>
              </a:xfrm>
              <a:custGeom>
                <a:avLst/>
                <a:gdLst>
                  <a:gd name="T0" fmla="*/ 116 w 133"/>
                  <a:gd name="T1" fmla="*/ 88 h 88"/>
                  <a:gd name="T2" fmla="*/ 114 w 133"/>
                  <a:gd name="T3" fmla="*/ 87 h 88"/>
                  <a:gd name="T4" fmla="*/ 114 w 133"/>
                  <a:gd name="T5" fmla="*/ 87 h 88"/>
                  <a:gd name="T6" fmla="*/ 114 w 133"/>
                  <a:gd name="T7" fmla="*/ 86 h 88"/>
                  <a:gd name="T8" fmla="*/ 114 w 133"/>
                  <a:gd name="T9" fmla="*/ 86 h 88"/>
                  <a:gd name="T10" fmla="*/ 117 w 133"/>
                  <a:gd name="T11" fmla="*/ 70 h 88"/>
                  <a:gd name="T12" fmla="*/ 117 w 133"/>
                  <a:gd name="T13" fmla="*/ 70 h 88"/>
                  <a:gd name="T14" fmla="*/ 66 w 133"/>
                  <a:gd name="T15" fmla="*/ 17 h 88"/>
                  <a:gd name="T16" fmla="*/ 66 w 133"/>
                  <a:gd name="T17" fmla="*/ 17 h 88"/>
                  <a:gd name="T18" fmla="*/ 16 w 133"/>
                  <a:gd name="T19" fmla="*/ 70 h 88"/>
                  <a:gd name="T20" fmla="*/ 16 w 133"/>
                  <a:gd name="T21" fmla="*/ 70 h 88"/>
                  <a:gd name="T22" fmla="*/ 18 w 133"/>
                  <a:gd name="T23" fmla="*/ 86 h 88"/>
                  <a:gd name="T24" fmla="*/ 18 w 133"/>
                  <a:gd name="T25" fmla="*/ 86 h 88"/>
                  <a:gd name="T26" fmla="*/ 17 w 133"/>
                  <a:gd name="T27" fmla="*/ 86 h 88"/>
                  <a:gd name="T28" fmla="*/ 17 w 133"/>
                  <a:gd name="T29" fmla="*/ 85 h 88"/>
                  <a:gd name="T30" fmla="*/ 17 w 133"/>
                  <a:gd name="T31" fmla="*/ 86 h 88"/>
                  <a:gd name="T32" fmla="*/ 18 w 133"/>
                  <a:gd name="T33" fmla="*/ 86 h 88"/>
                  <a:gd name="T34" fmla="*/ 18 w 133"/>
                  <a:gd name="T35" fmla="*/ 87 h 88"/>
                  <a:gd name="T36" fmla="*/ 18 w 133"/>
                  <a:gd name="T37" fmla="*/ 87 h 88"/>
                  <a:gd name="T38" fmla="*/ 17 w 133"/>
                  <a:gd name="T39" fmla="*/ 88 h 88"/>
                  <a:gd name="T40" fmla="*/ 17 w 133"/>
                  <a:gd name="T41" fmla="*/ 88 h 88"/>
                  <a:gd name="T42" fmla="*/ 3 w 133"/>
                  <a:gd name="T43" fmla="*/ 88 h 88"/>
                  <a:gd name="T44" fmla="*/ 2 w 133"/>
                  <a:gd name="T45" fmla="*/ 86 h 88"/>
                  <a:gd name="T46" fmla="*/ 2 w 133"/>
                  <a:gd name="T47" fmla="*/ 86 h 88"/>
                  <a:gd name="T48" fmla="*/ 0 w 133"/>
                  <a:gd name="T49" fmla="*/ 70 h 88"/>
                  <a:gd name="T50" fmla="*/ 0 w 133"/>
                  <a:gd name="T51" fmla="*/ 70 h 88"/>
                  <a:gd name="T52" fmla="*/ 66 w 133"/>
                  <a:gd name="T53" fmla="*/ 0 h 88"/>
                  <a:gd name="T54" fmla="*/ 66 w 133"/>
                  <a:gd name="T55" fmla="*/ 0 h 88"/>
                  <a:gd name="T56" fmla="*/ 133 w 133"/>
                  <a:gd name="T57" fmla="*/ 70 h 88"/>
                  <a:gd name="T58" fmla="*/ 133 w 133"/>
                  <a:gd name="T59" fmla="*/ 70 h 88"/>
                  <a:gd name="T60" fmla="*/ 131 w 133"/>
                  <a:gd name="T61" fmla="*/ 86 h 88"/>
                  <a:gd name="T62" fmla="*/ 131 w 133"/>
                  <a:gd name="T63" fmla="*/ 86 h 88"/>
                  <a:gd name="T64" fmla="*/ 129 w 133"/>
                  <a:gd name="T65" fmla="*/ 88 h 88"/>
                  <a:gd name="T66" fmla="*/ 129 w 133"/>
                  <a:gd name="T67" fmla="*/ 88 h 88"/>
                  <a:gd name="T68" fmla="*/ 116 w 133"/>
                  <a:gd name="T69" fmla="*/ 88 h 88"/>
                  <a:gd name="T70" fmla="*/ 128 w 133"/>
                  <a:gd name="T71" fmla="*/ 85 h 88"/>
                  <a:gd name="T72" fmla="*/ 130 w 133"/>
                  <a:gd name="T73" fmla="*/ 70 h 88"/>
                  <a:gd name="T74" fmla="*/ 130 w 133"/>
                  <a:gd name="T75" fmla="*/ 70 h 88"/>
                  <a:gd name="T76" fmla="*/ 66 w 133"/>
                  <a:gd name="T77" fmla="*/ 3 h 88"/>
                  <a:gd name="T78" fmla="*/ 66 w 133"/>
                  <a:gd name="T79" fmla="*/ 3 h 88"/>
                  <a:gd name="T80" fmla="*/ 3 w 133"/>
                  <a:gd name="T81" fmla="*/ 70 h 88"/>
                  <a:gd name="T82" fmla="*/ 3 w 133"/>
                  <a:gd name="T83" fmla="*/ 70 h 88"/>
                  <a:gd name="T84" fmla="*/ 4 w 133"/>
                  <a:gd name="T85" fmla="*/ 85 h 88"/>
                  <a:gd name="T86" fmla="*/ 4 w 133"/>
                  <a:gd name="T87" fmla="*/ 85 h 88"/>
                  <a:gd name="T88" fmla="*/ 15 w 133"/>
                  <a:gd name="T89" fmla="*/ 85 h 88"/>
                  <a:gd name="T90" fmla="*/ 13 w 133"/>
                  <a:gd name="T91" fmla="*/ 70 h 88"/>
                  <a:gd name="T92" fmla="*/ 13 w 133"/>
                  <a:gd name="T93" fmla="*/ 70 h 88"/>
                  <a:gd name="T94" fmla="*/ 66 w 133"/>
                  <a:gd name="T95" fmla="*/ 14 h 88"/>
                  <a:gd name="T96" fmla="*/ 66 w 133"/>
                  <a:gd name="T97" fmla="*/ 14 h 88"/>
                  <a:gd name="T98" fmla="*/ 120 w 133"/>
                  <a:gd name="T99" fmla="*/ 70 h 88"/>
                  <a:gd name="T100" fmla="*/ 120 w 133"/>
                  <a:gd name="T101" fmla="*/ 70 h 88"/>
                  <a:gd name="T102" fmla="*/ 118 w 133"/>
                  <a:gd name="T103" fmla="*/ 85 h 88"/>
                  <a:gd name="T104" fmla="*/ 118 w 133"/>
                  <a:gd name="T105" fmla="*/ 85 h 88"/>
                  <a:gd name="T106" fmla="*/ 128 w 133"/>
                  <a:gd name="T107" fmla="*/ 85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3" h="88">
                    <a:moveTo>
                      <a:pt x="116" y="88"/>
                    </a:moveTo>
                    <a:cubicBezTo>
                      <a:pt x="115" y="88"/>
                      <a:pt x="115" y="87"/>
                      <a:pt x="114" y="87"/>
                    </a:cubicBezTo>
                    <a:cubicBezTo>
                      <a:pt x="114" y="87"/>
                      <a:pt x="114" y="87"/>
                      <a:pt x="114" y="87"/>
                    </a:cubicBezTo>
                    <a:cubicBezTo>
                      <a:pt x="114" y="87"/>
                      <a:pt x="114" y="86"/>
                      <a:pt x="114" y="86"/>
                    </a:cubicBezTo>
                    <a:cubicBezTo>
                      <a:pt x="114" y="86"/>
                      <a:pt x="114" y="86"/>
                      <a:pt x="114" y="86"/>
                    </a:cubicBezTo>
                    <a:cubicBezTo>
                      <a:pt x="116" y="81"/>
                      <a:pt x="117" y="75"/>
                      <a:pt x="117" y="70"/>
                    </a:cubicBezTo>
                    <a:cubicBezTo>
                      <a:pt x="117" y="70"/>
                      <a:pt x="117" y="70"/>
                      <a:pt x="117" y="70"/>
                    </a:cubicBezTo>
                    <a:cubicBezTo>
                      <a:pt x="116" y="40"/>
                      <a:pt x="94" y="17"/>
                      <a:pt x="66" y="17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38" y="17"/>
                      <a:pt x="16" y="40"/>
                      <a:pt x="16" y="70"/>
                    </a:cubicBezTo>
                    <a:cubicBezTo>
                      <a:pt x="16" y="70"/>
                      <a:pt x="16" y="70"/>
                      <a:pt x="16" y="70"/>
                    </a:cubicBezTo>
                    <a:cubicBezTo>
                      <a:pt x="16" y="75"/>
                      <a:pt x="17" y="81"/>
                      <a:pt x="18" y="86"/>
                    </a:cubicBezTo>
                    <a:cubicBezTo>
                      <a:pt x="18" y="86"/>
                      <a:pt x="18" y="86"/>
                      <a:pt x="18" y="86"/>
                    </a:cubicBezTo>
                    <a:cubicBezTo>
                      <a:pt x="17" y="86"/>
                      <a:pt x="17" y="86"/>
                      <a:pt x="17" y="86"/>
                    </a:cubicBezTo>
                    <a:cubicBezTo>
                      <a:pt x="17" y="85"/>
                      <a:pt x="17" y="85"/>
                      <a:pt x="17" y="85"/>
                    </a:cubicBezTo>
                    <a:cubicBezTo>
                      <a:pt x="17" y="86"/>
                      <a:pt x="17" y="86"/>
                      <a:pt x="17" y="86"/>
                    </a:cubicBezTo>
                    <a:cubicBezTo>
                      <a:pt x="18" y="86"/>
                      <a:pt x="18" y="86"/>
                      <a:pt x="18" y="86"/>
                    </a:cubicBezTo>
                    <a:cubicBezTo>
                      <a:pt x="18" y="86"/>
                      <a:pt x="18" y="87"/>
                      <a:pt x="18" y="87"/>
                    </a:cubicBezTo>
                    <a:cubicBezTo>
                      <a:pt x="18" y="87"/>
                      <a:pt x="18" y="87"/>
                      <a:pt x="18" y="87"/>
                    </a:cubicBezTo>
                    <a:cubicBezTo>
                      <a:pt x="18" y="87"/>
                      <a:pt x="17" y="88"/>
                      <a:pt x="17" y="88"/>
                    </a:cubicBezTo>
                    <a:cubicBezTo>
                      <a:pt x="17" y="88"/>
                      <a:pt x="17" y="88"/>
                      <a:pt x="17" y="88"/>
                    </a:cubicBezTo>
                    <a:cubicBezTo>
                      <a:pt x="3" y="88"/>
                      <a:pt x="3" y="88"/>
                      <a:pt x="3" y="88"/>
                    </a:cubicBezTo>
                    <a:cubicBezTo>
                      <a:pt x="2" y="88"/>
                      <a:pt x="2" y="87"/>
                      <a:pt x="2" y="86"/>
                    </a:cubicBezTo>
                    <a:cubicBezTo>
                      <a:pt x="2" y="86"/>
                      <a:pt x="2" y="86"/>
                      <a:pt x="2" y="86"/>
                    </a:cubicBezTo>
                    <a:cubicBezTo>
                      <a:pt x="0" y="81"/>
                      <a:pt x="0" y="75"/>
                      <a:pt x="0" y="7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31"/>
                      <a:pt x="29" y="0"/>
                      <a:pt x="66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103" y="0"/>
                      <a:pt x="133" y="31"/>
                      <a:pt x="133" y="70"/>
                    </a:cubicBezTo>
                    <a:cubicBezTo>
                      <a:pt x="133" y="70"/>
                      <a:pt x="133" y="70"/>
                      <a:pt x="133" y="70"/>
                    </a:cubicBezTo>
                    <a:cubicBezTo>
                      <a:pt x="133" y="75"/>
                      <a:pt x="132" y="81"/>
                      <a:pt x="131" y="86"/>
                    </a:cubicBezTo>
                    <a:cubicBezTo>
                      <a:pt x="131" y="86"/>
                      <a:pt x="131" y="86"/>
                      <a:pt x="131" y="86"/>
                    </a:cubicBezTo>
                    <a:cubicBezTo>
                      <a:pt x="131" y="87"/>
                      <a:pt x="130" y="88"/>
                      <a:pt x="129" y="88"/>
                    </a:cubicBezTo>
                    <a:cubicBezTo>
                      <a:pt x="129" y="88"/>
                      <a:pt x="129" y="88"/>
                      <a:pt x="129" y="88"/>
                    </a:cubicBezTo>
                    <a:cubicBezTo>
                      <a:pt x="116" y="88"/>
                      <a:pt x="116" y="88"/>
                      <a:pt x="116" y="88"/>
                    </a:cubicBezTo>
                    <a:close/>
                    <a:moveTo>
                      <a:pt x="128" y="85"/>
                    </a:moveTo>
                    <a:cubicBezTo>
                      <a:pt x="129" y="80"/>
                      <a:pt x="130" y="75"/>
                      <a:pt x="130" y="70"/>
                    </a:cubicBezTo>
                    <a:cubicBezTo>
                      <a:pt x="130" y="70"/>
                      <a:pt x="130" y="70"/>
                      <a:pt x="130" y="70"/>
                    </a:cubicBezTo>
                    <a:cubicBezTo>
                      <a:pt x="130" y="33"/>
                      <a:pt x="101" y="3"/>
                      <a:pt x="66" y="3"/>
                    </a:cubicBezTo>
                    <a:cubicBezTo>
                      <a:pt x="66" y="3"/>
                      <a:pt x="66" y="3"/>
                      <a:pt x="66" y="3"/>
                    </a:cubicBezTo>
                    <a:cubicBezTo>
                      <a:pt x="31" y="3"/>
                      <a:pt x="3" y="33"/>
                      <a:pt x="3" y="70"/>
                    </a:cubicBezTo>
                    <a:cubicBezTo>
                      <a:pt x="3" y="70"/>
                      <a:pt x="3" y="70"/>
                      <a:pt x="3" y="70"/>
                    </a:cubicBezTo>
                    <a:cubicBezTo>
                      <a:pt x="3" y="75"/>
                      <a:pt x="3" y="80"/>
                      <a:pt x="4" y="85"/>
                    </a:cubicBezTo>
                    <a:cubicBezTo>
                      <a:pt x="4" y="85"/>
                      <a:pt x="4" y="85"/>
                      <a:pt x="4" y="85"/>
                    </a:cubicBezTo>
                    <a:cubicBezTo>
                      <a:pt x="15" y="85"/>
                      <a:pt x="15" y="85"/>
                      <a:pt x="15" y="85"/>
                    </a:cubicBezTo>
                    <a:cubicBezTo>
                      <a:pt x="13" y="80"/>
                      <a:pt x="13" y="75"/>
                      <a:pt x="13" y="70"/>
                    </a:cubicBezTo>
                    <a:cubicBezTo>
                      <a:pt x="13" y="70"/>
                      <a:pt x="13" y="70"/>
                      <a:pt x="13" y="70"/>
                    </a:cubicBezTo>
                    <a:cubicBezTo>
                      <a:pt x="13" y="39"/>
                      <a:pt x="37" y="14"/>
                      <a:pt x="66" y="14"/>
                    </a:cubicBezTo>
                    <a:cubicBezTo>
                      <a:pt x="66" y="14"/>
                      <a:pt x="66" y="14"/>
                      <a:pt x="66" y="14"/>
                    </a:cubicBezTo>
                    <a:cubicBezTo>
                      <a:pt x="96" y="14"/>
                      <a:pt x="119" y="39"/>
                      <a:pt x="120" y="70"/>
                    </a:cubicBezTo>
                    <a:cubicBezTo>
                      <a:pt x="120" y="70"/>
                      <a:pt x="120" y="70"/>
                      <a:pt x="120" y="70"/>
                    </a:cubicBezTo>
                    <a:cubicBezTo>
                      <a:pt x="120" y="75"/>
                      <a:pt x="119" y="80"/>
                      <a:pt x="118" y="85"/>
                    </a:cubicBezTo>
                    <a:cubicBezTo>
                      <a:pt x="118" y="85"/>
                      <a:pt x="118" y="85"/>
                      <a:pt x="118" y="85"/>
                    </a:cubicBezTo>
                    <a:cubicBezTo>
                      <a:pt x="128" y="85"/>
                      <a:pt x="128" y="85"/>
                      <a:pt x="128" y="8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4" name="Oval 387"/>
              <p:cNvSpPr>
                <a:spLocks noChangeArrowheads="1"/>
              </p:cNvSpPr>
              <p:nvPr/>
            </p:nvSpPr>
            <p:spPr bwMode="auto">
              <a:xfrm>
                <a:off x="2334" y="2979"/>
                <a:ext cx="149" cy="154"/>
              </a:xfrm>
              <a:prstGeom prst="ellipse">
                <a:avLst/>
              </a:prstGeom>
              <a:solidFill>
                <a:srgbClr val="8E8C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5" name="Freeform 388"/>
              <p:cNvSpPr>
                <a:spLocks noEditPoints="1"/>
              </p:cNvSpPr>
              <p:nvPr/>
            </p:nvSpPr>
            <p:spPr bwMode="auto">
              <a:xfrm>
                <a:off x="2332" y="2975"/>
                <a:ext cx="153" cy="163"/>
              </a:xfrm>
              <a:custGeom>
                <a:avLst/>
                <a:gdLst>
                  <a:gd name="T0" fmla="*/ 0 w 65"/>
                  <a:gd name="T1" fmla="*/ 35 h 69"/>
                  <a:gd name="T2" fmla="*/ 32 w 65"/>
                  <a:gd name="T3" fmla="*/ 0 h 69"/>
                  <a:gd name="T4" fmla="*/ 32 w 65"/>
                  <a:gd name="T5" fmla="*/ 0 h 69"/>
                  <a:gd name="T6" fmla="*/ 65 w 65"/>
                  <a:gd name="T7" fmla="*/ 35 h 69"/>
                  <a:gd name="T8" fmla="*/ 65 w 65"/>
                  <a:gd name="T9" fmla="*/ 35 h 69"/>
                  <a:gd name="T10" fmla="*/ 32 w 65"/>
                  <a:gd name="T11" fmla="*/ 69 h 69"/>
                  <a:gd name="T12" fmla="*/ 32 w 65"/>
                  <a:gd name="T13" fmla="*/ 69 h 69"/>
                  <a:gd name="T14" fmla="*/ 0 w 65"/>
                  <a:gd name="T15" fmla="*/ 35 h 69"/>
                  <a:gd name="T16" fmla="*/ 3 w 65"/>
                  <a:gd name="T17" fmla="*/ 35 h 69"/>
                  <a:gd name="T18" fmla="*/ 32 w 65"/>
                  <a:gd name="T19" fmla="*/ 66 h 69"/>
                  <a:gd name="T20" fmla="*/ 32 w 65"/>
                  <a:gd name="T21" fmla="*/ 66 h 69"/>
                  <a:gd name="T22" fmla="*/ 62 w 65"/>
                  <a:gd name="T23" fmla="*/ 35 h 69"/>
                  <a:gd name="T24" fmla="*/ 62 w 65"/>
                  <a:gd name="T25" fmla="*/ 35 h 69"/>
                  <a:gd name="T26" fmla="*/ 32 w 65"/>
                  <a:gd name="T27" fmla="*/ 3 h 69"/>
                  <a:gd name="T28" fmla="*/ 32 w 65"/>
                  <a:gd name="T29" fmla="*/ 3 h 69"/>
                  <a:gd name="T30" fmla="*/ 3 w 65"/>
                  <a:gd name="T31" fmla="*/ 35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5" h="69">
                    <a:moveTo>
                      <a:pt x="0" y="35"/>
                    </a:moveTo>
                    <a:cubicBezTo>
                      <a:pt x="0" y="16"/>
                      <a:pt x="14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51" y="0"/>
                      <a:pt x="65" y="16"/>
                      <a:pt x="65" y="35"/>
                    </a:cubicBezTo>
                    <a:cubicBezTo>
                      <a:pt x="65" y="35"/>
                      <a:pt x="65" y="35"/>
                      <a:pt x="65" y="35"/>
                    </a:cubicBezTo>
                    <a:cubicBezTo>
                      <a:pt x="65" y="53"/>
                      <a:pt x="51" y="69"/>
                      <a:pt x="32" y="69"/>
                    </a:cubicBezTo>
                    <a:cubicBezTo>
                      <a:pt x="32" y="69"/>
                      <a:pt x="32" y="69"/>
                      <a:pt x="32" y="69"/>
                    </a:cubicBezTo>
                    <a:cubicBezTo>
                      <a:pt x="14" y="69"/>
                      <a:pt x="0" y="53"/>
                      <a:pt x="0" y="35"/>
                    </a:cubicBezTo>
                    <a:close/>
                    <a:moveTo>
                      <a:pt x="3" y="35"/>
                    </a:moveTo>
                    <a:cubicBezTo>
                      <a:pt x="3" y="52"/>
                      <a:pt x="16" y="66"/>
                      <a:pt x="32" y="66"/>
                    </a:cubicBezTo>
                    <a:cubicBezTo>
                      <a:pt x="32" y="66"/>
                      <a:pt x="32" y="66"/>
                      <a:pt x="32" y="66"/>
                    </a:cubicBezTo>
                    <a:cubicBezTo>
                      <a:pt x="49" y="66"/>
                      <a:pt x="62" y="52"/>
                      <a:pt x="62" y="35"/>
                    </a:cubicBezTo>
                    <a:cubicBezTo>
                      <a:pt x="62" y="35"/>
                      <a:pt x="62" y="35"/>
                      <a:pt x="62" y="35"/>
                    </a:cubicBezTo>
                    <a:cubicBezTo>
                      <a:pt x="62" y="17"/>
                      <a:pt x="49" y="3"/>
                      <a:pt x="32" y="3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16" y="3"/>
                      <a:pt x="3" y="17"/>
                      <a:pt x="3" y="3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6" name="Freeform 389"/>
              <p:cNvSpPr>
                <a:spLocks/>
              </p:cNvSpPr>
              <p:nvPr/>
            </p:nvSpPr>
            <p:spPr bwMode="auto">
              <a:xfrm>
                <a:off x="3588" y="2894"/>
                <a:ext cx="43" cy="121"/>
              </a:xfrm>
              <a:custGeom>
                <a:avLst/>
                <a:gdLst>
                  <a:gd name="T0" fmla="*/ 0 w 18"/>
                  <a:gd name="T1" fmla="*/ 0 h 51"/>
                  <a:gd name="T2" fmla="*/ 0 w 18"/>
                  <a:gd name="T3" fmla="*/ 51 h 51"/>
                  <a:gd name="T4" fmla="*/ 18 w 18"/>
                  <a:gd name="T5" fmla="*/ 25 h 51"/>
                  <a:gd name="T6" fmla="*/ 0 w 18"/>
                  <a:gd name="T7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51">
                    <a:moveTo>
                      <a:pt x="0" y="0"/>
                    </a:moveTo>
                    <a:cubicBezTo>
                      <a:pt x="0" y="51"/>
                      <a:pt x="0" y="51"/>
                      <a:pt x="0" y="51"/>
                    </a:cubicBezTo>
                    <a:cubicBezTo>
                      <a:pt x="0" y="51"/>
                      <a:pt x="18" y="45"/>
                      <a:pt x="18" y="25"/>
                    </a:cubicBezTo>
                    <a:cubicBezTo>
                      <a:pt x="18" y="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E5A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7" name="Freeform 390"/>
              <p:cNvSpPr>
                <a:spLocks noEditPoints="1"/>
              </p:cNvSpPr>
              <p:nvPr/>
            </p:nvSpPr>
            <p:spPr bwMode="auto">
              <a:xfrm>
                <a:off x="3586" y="2892"/>
                <a:ext cx="47" cy="125"/>
              </a:xfrm>
              <a:custGeom>
                <a:avLst/>
                <a:gdLst>
                  <a:gd name="T0" fmla="*/ 1 w 20"/>
                  <a:gd name="T1" fmla="*/ 53 h 53"/>
                  <a:gd name="T2" fmla="*/ 0 w 20"/>
                  <a:gd name="T3" fmla="*/ 52 h 53"/>
                  <a:gd name="T4" fmla="*/ 0 w 20"/>
                  <a:gd name="T5" fmla="*/ 52 h 53"/>
                  <a:gd name="T6" fmla="*/ 0 w 20"/>
                  <a:gd name="T7" fmla="*/ 1 h 53"/>
                  <a:gd name="T8" fmla="*/ 1 w 20"/>
                  <a:gd name="T9" fmla="*/ 0 h 53"/>
                  <a:gd name="T10" fmla="*/ 1 w 20"/>
                  <a:gd name="T11" fmla="*/ 0 h 53"/>
                  <a:gd name="T12" fmla="*/ 2 w 20"/>
                  <a:gd name="T13" fmla="*/ 0 h 53"/>
                  <a:gd name="T14" fmla="*/ 2 w 20"/>
                  <a:gd name="T15" fmla="*/ 0 h 53"/>
                  <a:gd name="T16" fmla="*/ 20 w 20"/>
                  <a:gd name="T17" fmla="*/ 26 h 53"/>
                  <a:gd name="T18" fmla="*/ 20 w 20"/>
                  <a:gd name="T19" fmla="*/ 26 h 53"/>
                  <a:gd name="T20" fmla="*/ 2 w 20"/>
                  <a:gd name="T21" fmla="*/ 53 h 53"/>
                  <a:gd name="T22" fmla="*/ 2 w 20"/>
                  <a:gd name="T23" fmla="*/ 53 h 53"/>
                  <a:gd name="T24" fmla="*/ 1 w 20"/>
                  <a:gd name="T25" fmla="*/ 53 h 53"/>
                  <a:gd name="T26" fmla="*/ 1 w 20"/>
                  <a:gd name="T27" fmla="*/ 53 h 53"/>
                  <a:gd name="T28" fmla="*/ 1 w 20"/>
                  <a:gd name="T29" fmla="*/ 53 h 53"/>
                  <a:gd name="T30" fmla="*/ 3 w 20"/>
                  <a:gd name="T31" fmla="*/ 49 h 53"/>
                  <a:gd name="T32" fmla="*/ 9 w 20"/>
                  <a:gd name="T33" fmla="*/ 45 h 53"/>
                  <a:gd name="T34" fmla="*/ 9 w 20"/>
                  <a:gd name="T35" fmla="*/ 45 h 53"/>
                  <a:gd name="T36" fmla="*/ 17 w 20"/>
                  <a:gd name="T37" fmla="*/ 26 h 53"/>
                  <a:gd name="T38" fmla="*/ 17 w 20"/>
                  <a:gd name="T39" fmla="*/ 26 h 53"/>
                  <a:gd name="T40" fmla="*/ 9 w 20"/>
                  <a:gd name="T41" fmla="*/ 7 h 53"/>
                  <a:gd name="T42" fmla="*/ 9 w 20"/>
                  <a:gd name="T43" fmla="*/ 7 h 53"/>
                  <a:gd name="T44" fmla="*/ 3 w 20"/>
                  <a:gd name="T45" fmla="*/ 3 h 53"/>
                  <a:gd name="T46" fmla="*/ 3 w 20"/>
                  <a:gd name="T47" fmla="*/ 3 h 53"/>
                  <a:gd name="T48" fmla="*/ 3 w 20"/>
                  <a:gd name="T49" fmla="*/ 49 h 53"/>
                  <a:gd name="T50" fmla="*/ 1 w 20"/>
                  <a:gd name="T51" fmla="*/ 3 h 53"/>
                  <a:gd name="T52" fmla="*/ 1 w 20"/>
                  <a:gd name="T53" fmla="*/ 1 h 53"/>
                  <a:gd name="T54" fmla="*/ 1 w 20"/>
                  <a:gd name="T55" fmla="*/ 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0" h="53">
                    <a:moveTo>
                      <a:pt x="1" y="53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0" y="5"/>
                      <a:pt x="20" y="26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0" y="47"/>
                      <a:pt x="2" y="53"/>
                      <a:pt x="2" y="53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3"/>
                      <a:pt x="1" y="53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1" y="53"/>
                      <a:pt x="1" y="53"/>
                      <a:pt x="1" y="53"/>
                    </a:cubicBezTo>
                    <a:close/>
                    <a:moveTo>
                      <a:pt x="3" y="49"/>
                    </a:moveTo>
                    <a:cubicBezTo>
                      <a:pt x="5" y="49"/>
                      <a:pt x="7" y="47"/>
                      <a:pt x="9" y="45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13" y="42"/>
                      <a:pt x="17" y="3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17"/>
                      <a:pt x="13" y="11"/>
                      <a:pt x="9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7" y="5"/>
                      <a:pt x="5" y="4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9"/>
                      <a:pt x="3" y="49"/>
                      <a:pt x="3" y="49"/>
                    </a:cubicBezTo>
                    <a:close/>
                    <a:moveTo>
                      <a:pt x="1" y="3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3"/>
                      <a:pt x="1" y="3"/>
                      <a:pt x="1" y="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8" name="Freeform 391"/>
              <p:cNvSpPr>
                <a:spLocks/>
              </p:cNvSpPr>
              <p:nvPr/>
            </p:nvSpPr>
            <p:spPr bwMode="auto">
              <a:xfrm>
                <a:off x="3205" y="2598"/>
                <a:ext cx="241" cy="130"/>
              </a:xfrm>
              <a:custGeom>
                <a:avLst/>
                <a:gdLst>
                  <a:gd name="T0" fmla="*/ 102 w 102"/>
                  <a:gd name="T1" fmla="*/ 43 h 55"/>
                  <a:gd name="T2" fmla="*/ 4 w 102"/>
                  <a:gd name="T3" fmla="*/ 13 h 55"/>
                  <a:gd name="T4" fmla="*/ 1 w 102"/>
                  <a:gd name="T5" fmla="*/ 6 h 55"/>
                  <a:gd name="T6" fmla="*/ 9 w 102"/>
                  <a:gd name="T7" fmla="*/ 2 h 55"/>
                  <a:gd name="T8" fmla="*/ 93 w 102"/>
                  <a:gd name="T9" fmla="*/ 31 h 55"/>
                  <a:gd name="T10" fmla="*/ 102 w 102"/>
                  <a:gd name="T11" fmla="*/ 43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" h="55">
                    <a:moveTo>
                      <a:pt x="102" y="43"/>
                    </a:moveTo>
                    <a:cubicBezTo>
                      <a:pt x="83" y="48"/>
                      <a:pt x="39" y="55"/>
                      <a:pt x="4" y="13"/>
                    </a:cubicBezTo>
                    <a:cubicBezTo>
                      <a:pt x="4" y="13"/>
                      <a:pt x="0" y="10"/>
                      <a:pt x="1" y="6"/>
                    </a:cubicBezTo>
                    <a:cubicBezTo>
                      <a:pt x="1" y="6"/>
                      <a:pt x="3" y="0"/>
                      <a:pt x="9" y="2"/>
                    </a:cubicBezTo>
                    <a:cubicBezTo>
                      <a:pt x="9" y="2"/>
                      <a:pt x="38" y="47"/>
                      <a:pt x="93" y="31"/>
                    </a:cubicBezTo>
                    <a:lnTo>
                      <a:pt x="102" y="4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9" name="Freeform 392"/>
              <p:cNvSpPr>
                <a:spLocks noEditPoints="1"/>
              </p:cNvSpPr>
              <p:nvPr/>
            </p:nvSpPr>
            <p:spPr bwMode="auto">
              <a:xfrm>
                <a:off x="3202" y="2598"/>
                <a:ext cx="246" cy="114"/>
              </a:xfrm>
              <a:custGeom>
                <a:avLst/>
                <a:gdLst>
                  <a:gd name="T0" fmla="*/ 4 w 104"/>
                  <a:gd name="T1" fmla="*/ 14 h 48"/>
                  <a:gd name="T2" fmla="*/ 0 w 104"/>
                  <a:gd name="T3" fmla="*/ 7 h 48"/>
                  <a:gd name="T4" fmla="*/ 0 w 104"/>
                  <a:gd name="T5" fmla="*/ 7 h 48"/>
                  <a:gd name="T6" fmla="*/ 0 w 104"/>
                  <a:gd name="T7" fmla="*/ 6 h 48"/>
                  <a:gd name="T8" fmla="*/ 0 w 104"/>
                  <a:gd name="T9" fmla="*/ 6 h 48"/>
                  <a:gd name="T10" fmla="*/ 8 w 104"/>
                  <a:gd name="T11" fmla="*/ 0 h 48"/>
                  <a:gd name="T12" fmla="*/ 8 w 104"/>
                  <a:gd name="T13" fmla="*/ 0 h 48"/>
                  <a:gd name="T14" fmla="*/ 11 w 104"/>
                  <a:gd name="T15" fmla="*/ 1 h 48"/>
                  <a:gd name="T16" fmla="*/ 11 w 104"/>
                  <a:gd name="T17" fmla="*/ 1 h 48"/>
                  <a:gd name="T18" fmla="*/ 12 w 104"/>
                  <a:gd name="T19" fmla="*/ 1 h 48"/>
                  <a:gd name="T20" fmla="*/ 27 w 104"/>
                  <a:gd name="T21" fmla="*/ 17 h 48"/>
                  <a:gd name="T22" fmla="*/ 27 w 104"/>
                  <a:gd name="T23" fmla="*/ 17 h 48"/>
                  <a:gd name="T24" fmla="*/ 71 w 104"/>
                  <a:gd name="T25" fmla="*/ 33 h 48"/>
                  <a:gd name="T26" fmla="*/ 71 w 104"/>
                  <a:gd name="T27" fmla="*/ 33 h 48"/>
                  <a:gd name="T28" fmla="*/ 94 w 104"/>
                  <a:gd name="T29" fmla="*/ 29 h 48"/>
                  <a:gd name="T30" fmla="*/ 94 w 104"/>
                  <a:gd name="T31" fmla="*/ 29 h 48"/>
                  <a:gd name="T32" fmla="*/ 96 w 104"/>
                  <a:gd name="T33" fmla="*/ 30 h 48"/>
                  <a:gd name="T34" fmla="*/ 96 w 104"/>
                  <a:gd name="T35" fmla="*/ 30 h 48"/>
                  <a:gd name="T36" fmla="*/ 104 w 104"/>
                  <a:gd name="T37" fmla="*/ 42 h 48"/>
                  <a:gd name="T38" fmla="*/ 103 w 104"/>
                  <a:gd name="T39" fmla="*/ 43 h 48"/>
                  <a:gd name="T40" fmla="*/ 104 w 104"/>
                  <a:gd name="T41" fmla="*/ 42 h 48"/>
                  <a:gd name="T42" fmla="*/ 104 w 104"/>
                  <a:gd name="T43" fmla="*/ 43 h 48"/>
                  <a:gd name="T44" fmla="*/ 104 w 104"/>
                  <a:gd name="T45" fmla="*/ 43 h 48"/>
                  <a:gd name="T46" fmla="*/ 103 w 104"/>
                  <a:gd name="T47" fmla="*/ 44 h 48"/>
                  <a:gd name="T48" fmla="*/ 103 w 104"/>
                  <a:gd name="T49" fmla="*/ 44 h 48"/>
                  <a:gd name="T50" fmla="*/ 74 w 104"/>
                  <a:gd name="T51" fmla="*/ 48 h 48"/>
                  <a:gd name="T52" fmla="*/ 74 w 104"/>
                  <a:gd name="T53" fmla="*/ 48 h 48"/>
                  <a:gd name="T54" fmla="*/ 74 w 104"/>
                  <a:gd name="T55" fmla="*/ 48 h 48"/>
                  <a:gd name="T56" fmla="*/ 74 w 104"/>
                  <a:gd name="T57" fmla="*/ 48 h 48"/>
                  <a:gd name="T58" fmla="*/ 4 w 104"/>
                  <a:gd name="T59" fmla="*/ 14 h 48"/>
                  <a:gd name="T60" fmla="*/ 3 w 104"/>
                  <a:gd name="T61" fmla="*/ 7 h 48"/>
                  <a:gd name="T62" fmla="*/ 4 w 104"/>
                  <a:gd name="T63" fmla="*/ 11 h 48"/>
                  <a:gd name="T64" fmla="*/ 4 w 104"/>
                  <a:gd name="T65" fmla="*/ 11 h 48"/>
                  <a:gd name="T66" fmla="*/ 6 w 104"/>
                  <a:gd name="T67" fmla="*/ 12 h 48"/>
                  <a:gd name="T68" fmla="*/ 6 w 104"/>
                  <a:gd name="T69" fmla="*/ 12 h 48"/>
                  <a:gd name="T70" fmla="*/ 74 w 104"/>
                  <a:gd name="T71" fmla="*/ 45 h 48"/>
                  <a:gd name="T72" fmla="*/ 74 w 104"/>
                  <a:gd name="T73" fmla="*/ 45 h 48"/>
                  <a:gd name="T74" fmla="*/ 100 w 104"/>
                  <a:gd name="T75" fmla="*/ 42 h 48"/>
                  <a:gd name="T76" fmla="*/ 100 w 104"/>
                  <a:gd name="T77" fmla="*/ 42 h 48"/>
                  <a:gd name="T78" fmla="*/ 94 w 104"/>
                  <a:gd name="T79" fmla="*/ 33 h 48"/>
                  <a:gd name="T80" fmla="*/ 71 w 104"/>
                  <a:gd name="T81" fmla="*/ 36 h 48"/>
                  <a:gd name="T82" fmla="*/ 71 w 104"/>
                  <a:gd name="T83" fmla="*/ 36 h 48"/>
                  <a:gd name="T84" fmla="*/ 9 w 104"/>
                  <a:gd name="T85" fmla="*/ 3 h 48"/>
                  <a:gd name="T86" fmla="*/ 9 w 104"/>
                  <a:gd name="T87" fmla="*/ 3 h 48"/>
                  <a:gd name="T88" fmla="*/ 8 w 104"/>
                  <a:gd name="T89" fmla="*/ 3 h 48"/>
                  <a:gd name="T90" fmla="*/ 8 w 104"/>
                  <a:gd name="T91" fmla="*/ 3 h 48"/>
                  <a:gd name="T92" fmla="*/ 4 w 104"/>
                  <a:gd name="T93" fmla="*/ 5 h 48"/>
                  <a:gd name="T94" fmla="*/ 4 w 104"/>
                  <a:gd name="T95" fmla="*/ 5 h 48"/>
                  <a:gd name="T96" fmla="*/ 3 w 104"/>
                  <a:gd name="T97" fmla="*/ 7 h 48"/>
                  <a:gd name="T98" fmla="*/ 3 w 104"/>
                  <a:gd name="T99" fmla="*/ 7 h 48"/>
                  <a:gd name="T100" fmla="*/ 3 w 104"/>
                  <a:gd name="T101" fmla="*/ 7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04" h="48">
                    <a:moveTo>
                      <a:pt x="4" y="14"/>
                    </a:moveTo>
                    <a:cubicBezTo>
                      <a:pt x="4" y="14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2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9" y="0"/>
                      <a:pt x="10" y="0"/>
                      <a:pt x="11" y="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7" y="9"/>
                      <a:pt x="27" y="17"/>
                    </a:cubicBezTo>
                    <a:cubicBezTo>
                      <a:pt x="27" y="17"/>
                      <a:pt x="27" y="17"/>
                      <a:pt x="27" y="17"/>
                    </a:cubicBezTo>
                    <a:cubicBezTo>
                      <a:pt x="37" y="25"/>
                      <a:pt x="51" y="33"/>
                      <a:pt x="71" y="33"/>
                    </a:cubicBezTo>
                    <a:cubicBezTo>
                      <a:pt x="71" y="33"/>
                      <a:pt x="71" y="33"/>
                      <a:pt x="71" y="33"/>
                    </a:cubicBezTo>
                    <a:cubicBezTo>
                      <a:pt x="78" y="33"/>
                      <a:pt x="86" y="32"/>
                      <a:pt x="94" y="29"/>
                    </a:cubicBezTo>
                    <a:cubicBezTo>
                      <a:pt x="94" y="29"/>
                      <a:pt x="94" y="29"/>
                      <a:pt x="94" y="29"/>
                    </a:cubicBezTo>
                    <a:cubicBezTo>
                      <a:pt x="94" y="29"/>
                      <a:pt x="95" y="29"/>
                      <a:pt x="96" y="30"/>
                    </a:cubicBezTo>
                    <a:cubicBezTo>
                      <a:pt x="96" y="30"/>
                      <a:pt x="96" y="30"/>
                      <a:pt x="96" y="30"/>
                    </a:cubicBezTo>
                    <a:cubicBezTo>
                      <a:pt x="104" y="42"/>
                      <a:pt x="104" y="42"/>
                      <a:pt x="104" y="42"/>
                    </a:cubicBezTo>
                    <a:cubicBezTo>
                      <a:pt x="103" y="43"/>
                      <a:pt x="103" y="43"/>
                      <a:pt x="103" y="43"/>
                    </a:cubicBezTo>
                    <a:cubicBezTo>
                      <a:pt x="104" y="42"/>
                      <a:pt x="104" y="42"/>
                      <a:pt x="104" y="42"/>
                    </a:cubicBezTo>
                    <a:cubicBezTo>
                      <a:pt x="104" y="42"/>
                      <a:pt x="104" y="43"/>
                      <a:pt x="104" y="43"/>
                    </a:cubicBezTo>
                    <a:cubicBezTo>
                      <a:pt x="104" y="43"/>
                      <a:pt x="104" y="43"/>
                      <a:pt x="104" y="43"/>
                    </a:cubicBezTo>
                    <a:cubicBezTo>
                      <a:pt x="104" y="44"/>
                      <a:pt x="104" y="44"/>
                      <a:pt x="103" y="44"/>
                    </a:cubicBezTo>
                    <a:cubicBezTo>
                      <a:pt x="103" y="44"/>
                      <a:pt x="103" y="44"/>
                      <a:pt x="103" y="44"/>
                    </a:cubicBezTo>
                    <a:cubicBezTo>
                      <a:pt x="96" y="46"/>
                      <a:pt x="86" y="48"/>
                      <a:pt x="74" y="48"/>
                    </a:cubicBezTo>
                    <a:cubicBezTo>
                      <a:pt x="74" y="48"/>
                      <a:pt x="74" y="48"/>
                      <a:pt x="74" y="48"/>
                    </a:cubicBezTo>
                    <a:cubicBezTo>
                      <a:pt x="74" y="48"/>
                      <a:pt x="74" y="48"/>
                      <a:pt x="74" y="48"/>
                    </a:cubicBezTo>
                    <a:cubicBezTo>
                      <a:pt x="74" y="48"/>
                      <a:pt x="74" y="48"/>
                      <a:pt x="74" y="48"/>
                    </a:cubicBezTo>
                    <a:cubicBezTo>
                      <a:pt x="53" y="48"/>
                      <a:pt x="26" y="41"/>
                      <a:pt x="4" y="14"/>
                    </a:cubicBezTo>
                    <a:close/>
                    <a:moveTo>
                      <a:pt x="3" y="7"/>
                    </a:moveTo>
                    <a:cubicBezTo>
                      <a:pt x="3" y="8"/>
                      <a:pt x="4" y="10"/>
                      <a:pt x="4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" y="11"/>
                      <a:pt x="6" y="12"/>
                      <a:pt x="6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28" y="39"/>
                      <a:pt x="53" y="45"/>
                      <a:pt x="74" y="45"/>
                    </a:cubicBezTo>
                    <a:cubicBezTo>
                      <a:pt x="74" y="45"/>
                      <a:pt x="74" y="45"/>
                      <a:pt x="74" y="45"/>
                    </a:cubicBezTo>
                    <a:cubicBezTo>
                      <a:pt x="84" y="45"/>
                      <a:pt x="94" y="43"/>
                      <a:pt x="100" y="42"/>
                    </a:cubicBezTo>
                    <a:cubicBezTo>
                      <a:pt x="100" y="42"/>
                      <a:pt x="100" y="42"/>
                      <a:pt x="100" y="42"/>
                    </a:cubicBezTo>
                    <a:cubicBezTo>
                      <a:pt x="94" y="33"/>
                      <a:pt x="94" y="33"/>
                      <a:pt x="94" y="33"/>
                    </a:cubicBezTo>
                    <a:cubicBezTo>
                      <a:pt x="86" y="35"/>
                      <a:pt x="78" y="36"/>
                      <a:pt x="71" y="36"/>
                    </a:cubicBezTo>
                    <a:cubicBezTo>
                      <a:pt x="71" y="36"/>
                      <a:pt x="71" y="36"/>
                      <a:pt x="71" y="36"/>
                    </a:cubicBezTo>
                    <a:cubicBezTo>
                      <a:pt x="33" y="36"/>
                      <a:pt x="12" y="7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8" y="3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3"/>
                      <a:pt x="5" y="4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6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0" name="Freeform 393"/>
              <p:cNvSpPr>
                <a:spLocks/>
              </p:cNvSpPr>
              <p:nvPr/>
            </p:nvSpPr>
            <p:spPr bwMode="auto">
              <a:xfrm>
                <a:off x="3093" y="2574"/>
                <a:ext cx="159" cy="207"/>
              </a:xfrm>
              <a:custGeom>
                <a:avLst/>
                <a:gdLst>
                  <a:gd name="T0" fmla="*/ 0 w 67"/>
                  <a:gd name="T1" fmla="*/ 87 h 87"/>
                  <a:gd name="T2" fmla="*/ 5 w 67"/>
                  <a:gd name="T3" fmla="*/ 19 h 87"/>
                  <a:gd name="T4" fmla="*/ 11 w 67"/>
                  <a:gd name="T5" fmla="*/ 10 h 87"/>
                  <a:gd name="T6" fmla="*/ 53 w 67"/>
                  <a:gd name="T7" fmla="*/ 9 h 87"/>
                  <a:gd name="T8" fmla="*/ 67 w 67"/>
                  <a:gd name="T9" fmla="*/ 87 h 87"/>
                  <a:gd name="T10" fmla="*/ 0 w 67"/>
                  <a:gd name="T11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" h="87">
                    <a:moveTo>
                      <a:pt x="0" y="87"/>
                    </a:moveTo>
                    <a:cubicBezTo>
                      <a:pt x="5" y="19"/>
                      <a:pt x="5" y="19"/>
                      <a:pt x="5" y="19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1" y="10"/>
                      <a:pt x="44" y="0"/>
                      <a:pt x="53" y="9"/>
                    </a:cubicBezTo>
                    <a:cubicBezTo>
                      <a:pt x="53" y="9"/>
                      <a:pt x="66" y="40"/>
                      <a:pt x="67" y="87"/>
                    </a:cubicBez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1" name="Freeform 394"/>
              <p:cNvSpPr>
                <a:spLocks noEditPoints="1"/>
              </p:cNvSpPr>
              <p:nvPr/>
            </p:nvSpPr>
            <p:spPr bwMode="auto">
              <a:xfrm>
                <a:off x="3091" y="2584"/>
                <a:ext cx="163" cy="201"/>
              </a:xfrm>
              <a:custGeom>
                <a:avLst/>
                <a:gdLst>
                  <a:gd name="T0" fmla="*/ 1 w 69"/>
                  <a:gd name="T1" fmla="*/ 85 h 85"/>
                  <a:gd name="T2" fmla="*/ 1 w 69"/>
                  <a:gd name="T3" fmla="*/ 83 h 85"/>
                  <a:gd name="T4" fmla="*/ 3 w 69"/>
                  <a:gd name="T5" fmla="*/ 83 h 85"/>
                  <a:gd name="T6" fmla="*/ 1 w 69"/>
                  <a:gd name="T7" fmla="*/ 83 h 85"/>
                  <a:gd name="T8" fmla="*/ 1 w 69"/>
                  <a:gd name="T9" fmla="*/ 85 h 85"/>
                  <a:gd name="T10" fmla="*/ 0 w 69"/>
                  <a:gd name="T11" fmla="*/ 84 h 85"/>
                  <a:gd name="T12" fmla="*/ 0 w 69"/>
                  <a:gd name="T13" fmla="*/ 84 h 85"/>
                  <a:gd name="T14" fmla="*/ 0 w 69"/>
                  <a:gd name="T15" fmla="*/ 83 h 85"/>
                  <a:gd name="T16" fmla="*/ 0 w 69"/>
                  <a:gd name="T17" fmla="*/ 83 h 85"/>
                  <a:gd name="T18" fmla="*/ 4 w 69"/>
                  <a:gd name="T19" fmla="*/ 15 h 85"/>
                  <a:gd name="T20" fmla="*/ 5 w 69"/>
                  <a:gd name="T21" fmla="*/ 14 h 85"/>
                  <a:gd name="T22" fmla="*/ 10 w 69"/>
                  <a:gd name="T23" fmla="*/ 5 h 85"/>
                  <a:gd name="T24" fmla="*/ 11 w 69"/>
                  <a:gd name="T25" fmla="*/ 4 h 85"/>
                  <a:gd name="T26" fmla="*/ 11 w 69"/>
                  <a:gd name="T27" fmla="*/ 4 h 85"/>
                  <a:gd name="T28" fmla="*/ 40 w 69"/>
                  <a:gd name="T29" fmla="*/ 0 h 85"/>
                  <a:gd name="T30" fmla="*/ 40 w 69"/>
                  <a:gd name="T31" fmla="*/ 0 h 85"/>
                  <a:gd name="T32" fmla="*/ 55 w 69"/>
                  <a:gd name="T33" fmla="*/ 4 h 85"/>
                  <a:gd name="T34" fmla="*/ 55 w 69"/>
                  <a:gd name="T35" fmla="*/ 4 h 85"/>
                  <a:gd name="T36" fmla="*/ 55 w 69"/>
                  <a:gd name="T37" fmla="*/ 5 h 85"/>
                  <a:gd name="T38" fmla="*/ 69 w 69"/>
                  <a:gd name="T39" fmla="*/ 83 h 85"/>
                  <a:gd name="T40" fmla="*/ 69 w 69"/>
                  <a:gd name="T41" fmla="*/ 83 h 85"/>
                  <a:gd name="T42" fmla="*/ 69 w 69"/>
                  <a:gd name="T43" fmla="*/ 84 h 85"/>
                  <a:gd name="T44" fmla="*/ 69 w 69"/>
                  <a:gd name="T45" fmla="*/ 84 h 85"/>
                  <a:gd name="T46" fmla="*/ 68 w 69"/>
                  <a:gd name="T47" fmla="*/ 85 h 85"/>
                  <a:gd name="T48" fmla="*/ 68 w 69"/>
                  <a:gd name="T49" fmla="*/ 85 h 85"/>
                  <a:gd name="T50" fmla="*/ 1 w 69"/>
                  <a:gd name="T51" fmla="*/ 85 h 85"/>
                  <a:gd name="T52" fmla="*/ 66 w 69"/>
                  <a:gd name="T53" fmla="*/ 82 h 85"/>
                  <a:gd name="T54" fmla="*/ 59 w 69"/>
                  <a:gd name="T55" fmla="*/ 27 h 85"/>
                  <a:gd name="T56" fmla="*/ 59 w 69"/>
                  <a:gd name="T57" fmla="*/ 27 h 85"/>
                  <a:gd name="T58" fmla="*/ 52 w 69"/>
                  <a:gd name="T59" fmla="*/ 6 h 85"/>
                  <a:gd name="T60" fmla="*/ 52 w 69"/>
                  <a:gd name="T61" fmla="*/ 6 h 85"/>
                  <a:gd name="T62" fmla="*/ 40 w 69"/>
                  <a:gd name="T63" fmla="*/ 3 h 85"/>
                  <a:gd name="T64" fmla="*/ 40 w 69"/>
                  <a:gd name="T65" fmla="*/ 3 h 85"/>
                  <a:gd name="T66" fmla="*/ 13 w 69"/>
                  <a:gd name="T67" fmla="*/ 7 h 85"/>
                  <a:gd name="T68" fmla="*/ 13 w 69"/>
                  <a:gd name="T69" fmla="*/ 7 h 85"/>
                  <a:gd name="T70" fmla="*/ 7 w 69"/>
                  <a:gd name="T71" fmla="*/ 16 h 85"/>
                  <a:gd name="T72" fmla="*/ 3 w 69"/>
                  <a:gd name="T73" fmla="*/ 82 h 85"/>
                  <a:gd name="T74" fmla="*/ 66 w 69"/>
                  <a:gd name="T75" fmla="*/ 82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9" h="85">
                    <a:moveTo>
                      <a:pt x="1" y="85"/>
                    </a:moveTo>
                    <a:cubicBezTo>
                      <a:pt x="1" y="83"/>
                      <a:pt x="1" y="83"/>
                      <a:pt x="1" y="83"/>
                    </a:cubicBezTo>
                    <a:cubicBezTo>
                      <a:pt x="3" y="83"/>
                      <a:pt x="3" y="83"/>
                      <a:pt x="3" y="83"/>
                    </a:cubicBezTo>
                    <a:cubicBezTo>
                      <a:pt x="1" y="83"/>
                      <a:pt x="1" y="83"/>
                      <a:pt x="1" y="83"/>
                    </a:cubicBezTo>
                    <a:cubicBezTo>
                      <a:pt x="1" y="85"/>
                      <a:pt x="1" y="85"/>
                      <a:pt x="1" y="85"/>
                    </a:cubicBezTo>
                    <a:cubicBezTo>
                      <a:pt x="1" y="85"/>
                      <a:pt x="0" y="84"/>
                      <a:pt x="0" y="84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0" y="84"/>
                      <a:pt x="0" y="83"/>
                      <a:pt x="0" y="83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1" y="4"/>
                      <a:pt x="11" y="4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1" y="4"/>
                      <a:pt x="27" y="0"/>
                      <a:pt x="40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6" y="0"/>
                      <a:pt x="51" y="1"/>
                      <a:pt x="55" y="4"/>
                    </a:cubicBezTo>
                    <a:cubicBezTo>
                      <a:pt x="55" y="4"/>
                      <a:pt x="55" y="4"/>
                      <a:pt x="55" y="4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5" y="5"/>
                      <a:pt x="68" y="35"/>
                      <a:pt x="69" y="83"/>
                    </a:cubicBezTo>
                    <a:cubicBezTo>
                      <a:pt x="69" y="83"/>
                      <a:pt x="69" y="83"/>
                      <a:pt x="69" y="83"/>
                    </a:cubicBezTo>
                    <a:cubicBezTo>
                      <a:pt x="69" y="83"/>
                      <a:pt x="69" y="84"/>
                      <a:pt x="69" y="84"/>
                    </a:cubicBezTo>
                    <a:cubicBezTo>
                      <a:pt x="69" y="84"/>
                      <a:pt x="69" y="84"/>
                      <a:pt x="69" y="84"/>
                    </a:cubicBezTo>
                    <a:cubicBezTo>
                      <a:pt x="69" y="84"/>
                      <a:pt x="68" y="85"/>
                      <a:pt x="68" y="85"/>
                    </a:cubicBezTo>
                    <a:cubicBezTo>
                      <a:pt x="68" y="85"/>
                      <a:pt x="68" y="85"/>
                      <a:pt x="68" y="85"/>
                    </a:cubicBezTo>
                    <a:cubicBezTo>
                      <a:pt x="1" y="85"/>
                      <a:pt x="1" y="85"/>
                      <a:pt x="1" y="85"/>
                    </a:cubicBezTo>
                    <a:close/>
                    <a:moveTo>
                      <a:pt x="66" y="82"/>
                    </a:moveTo>
                    <a:cubicBezTo>
                      <a:pt x="66" y="59"/>
                      <a:pt x="62" y="40"/>
                      <a:pt x="59" y="27"/>
                    </a:cubicBezTo>
                    <a:cubicBezTo>
                      <a:pt x="59" y="27"/>
                      <a:pt x="59" y="27"/>
                      <a:pt x="59" y="27"/>
                    </a:cubicBezTo>
                    <a:cubicBezTo>
                      <a:pt x="56" y="15"/>
                      <a:pt x="53" y="7"/>
                      <a:pt x="52" y="6"/>
                    </a:cubicBezTo>
                    <a:cubicBezTo>
                      <a:pt x="52" y="6"/>
                      <a:pt x="52" y="6"/>
                      <a:pt x="52" y="6"/>
                    </a:cubicBezTo>
                    <a:cubicBezTo>
                      <a:pt x="50" y="4"/>
                      <a:pt x="45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29" y="3"/>
                      <a:pt x="15" y="6"/>
                      <a:pt x="13" y="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3" y="82"/>
                      <a:pt x="3" y="82"/>
                      <a:pt x="3" y="82"/>
                    </a:cubicBezTo>
                    <a:cubicBezTo>
                      <a:pt x="66" y="82"/>
                      <a:pt x="66" y="82"/>
                      <a:pt x="66" y="82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2" name="Freeform 395"/>
              <p:cNvSpPr>
                <a:spLocks/>
              </p:cNvSpPr>
              <p:nvPr/>
            </p:nvSpPr>
            <p:spPr bwMode="auto">
              <a:xfrm>
                <a:off x="2923" y="2316"/>
                <a:ext cx="431" cy="327"/>
              </a:xfrm>
              <a:custGeom>
                <a:avLst/>
                <a:gdLst>
                  <a:gd name="T0" fmla="*/ 161 w 182"/>
                  <a:gd name="T1" fmla="*/ 64 h 138"/>
                  <a:gd name="T2" fmla="*/ 174 w 182"/>
                  <a:gd name="T3" fmla="*/ 58 h 138"/>
                  <a:gd name="T4" fmla="*/ 166 w 182"/>
                  <a:gd name="T5" fmla="*/ 80 h 138"/>
                  <a:gd name="T6" fmla="*/ 108 w 182"/>
                  <a:gd name="T7" fmla="*/ 126 h 138"/>
                  <a:gd name="T8" fmla="*/ 26 w 182"/>
                  <a:gd name="T9" fmla="*/ 110 h 138"/>
                  <a:gd name="T10" fmla="*/ 6 w 182"/>
                  <a:gd name="T11" fmla="*/ 103 h 138"/>
                  <a:gd name="T12" fmla="*/ 21 w 182"/>
                  <a:gd name="T13" fmla="*/ 93 h 138"/>
                  <a:gd name="T14" fmla="*/ 26 w 182"/>
                  <a:gd name="T15" fmla="*/ 39 h 138"/>
                  <a:gd name="T16" fmla="*/ 131 w 182"/>
                  <a:gd name="T17" fmla="*/ 0 h 138"/>
                  <a:gd name="T18" fmla="*/ 161 w 182"/>
                  <a:gd name="T19" fmla="*/ 6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2" h="138">
                    <a:moveTo>
                      <a:pt x="161" y="64"/>
                    </a:moveTo>
                    <a:cubicBezTo>
                      <a:pt x="161" y="64"/>
                      <a:pt x="166" y="56"/>
                      <a:pt x="174" y="58"/>
                    </a:cubicBezTo>
                    <a:cubicBezTo>
                      <a:pt x="181" y="61"/>
                      <a:pt x="182" y="81"/>
                      <a:pt x="166" y="80"/>
                    </a:cubicBezTo>
                    <a:cubicBezTo>
                      <a:pt x="166" y="80"/>
                      <a:pt x="158" y="114"/>
                      <a:pt x="108" y="126"/>
                    </a:cubicBezTo>
                    <a:cubicBezTo>
                      <a:pt x="59" y="138"/>
                      <a:pt x="26" y="110"/>
                      <a:pt x="26" y="110"/>
                    </a:cubicBezTo>
                    <a:cubicBezTo>
                      <a:pt x="26" y="110"/>
                      <a:pt x="12" y="117"/>
                      <a:pt x="6" y="103"/>
                    </a:cubicBezTo>
                    <a:cubicBezTo>
                      <a:pt x="0" y="89"/>
                      <a:pt x="12" y="84"/>
                      <a:pt x="21" y="93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131" y="0"/>
                      <a:pt x="131" y="0"/>
                      <a:pt x="131" y="0"/>
                    </a:cubicBezTo>
                    <a:lnTo>
                      <a:pt x="161" y="64"/>
                    </a:lnTo>
                    <a:close/>
                  </a:path>
                </a:pathLst>
              </a:custGeom>
              <a:solidFill>
                <a:srgbClr val="FFDC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3" name="Freeform 396"/>
              <p:cNvSpPr>
                <a:spLocks noEditPoints="1"/>
              </p:cNvSpPr>
              <p:nvPr/>
            </p:nvSpPr>
            <p:spPr bwMode="auto">
              <a:xfrm>
                <a:off x="2930" y="2312"/>
                <a:ext cx="419" cy="312"/>
              </a:xfrm>
              <a:custGeom>
                <a:avLst/>
                <a:gdLst>
                  <a:gd name="T0" fmla="*/ 16 w 177"/>
                  <a:gd name="T1" fmla="*/ 115 h 132"/>
                  <a:gd name="T2" fmla="*/ 2 w 177"/>
                  <a:gd name="T3" fmla="*/ 106 h 132"/>
                  <a:gd name="T4" fmla="*/ 0 w 177"/>
                  <a:gd name="T5" fmla="*/ 98 h 132"/>
                  <a:gd name="T6" fmla="*/ 9 w 177"/>
                  <a:gd name="T7" fmla="*/ 89 h 132"/>
                  <a:gd name="T8" fmla="*/ 17 w 177"/>
                  <a:gd name="T9" fmla="*/ 92 h 132"/>
                  <a:gd name="T10" fmla="*/ 22 w 177"/>
                  <a:gd name="T11" fmla="*/ 41 h 132"/>
                  <a:gd name="T12" fmla="*/ 23 w 177"/>
                  <a:gd name="T13" fmla="*/ 40 h 132"/>
                  <a:gd name="T14" fmla="*/ 130 w 177"/>
                  <a:gd name="T15" fmla="*/ 1 h 132"/>
                  <a:gd name="T16" fmla="*/ 159 w 177"/>
                  <a:gd name="T17" fmla="*/ 63 h 132"/>
                  <a:gd name="T18" fmla="*/ 168 w 177"/>
                  <a:gd name="T19" fmla="*/ 58 h 132"/>
                  <a:gd name="T20" fmla="*/ 171 w 177"/>
                  <a:gd name="T21" fmla="*/ 59 h 132"/>
                  <a:gd name="T22" fmla="*/ 177 w 177"/>
                  <a:gd name="T23" fmla="*/ 70 h 132"/>
                  <a:gd name="T24" fmla="*/ 164 w 177"/>
                  <a:gd name="T25" fmla="*/ 83 h 132"/>
                  <a:gd name="T26" fmla="*/ 164 w 177"/>
                  <a:gd name="T27" fmla="*/ 83 h 132"/>
                  <a:gd name="T28" fmla="*/ 105 w 177"/>
                  <a:gd name="T29" fmla="*/ 129 h 132"/>
                  <a:gd name="T30" fmla="*/ 80 w 177"/>
                  <a:gd name="T31" fmla="*/ 132 h 132"/>
                  <a:gd name="T32" fmla="*/ 39 w 177"/>
                  <a:gd name="T33" fmla="*/ 120 h 132"/>
                  <a:gd name="T34" fmla="*/ 80 w 177"/>
                  <a:gd name="T35" fmla="*/ 129 h 132"/>
                  <a:gd name="T36" fmla="*/ 105 w 177"/>
                  <a:gd name="T37" fmla="*/ 126 h 132"/>
                  <a:gd name="T38" fmla="*/ 151 w 177"/>
                  <a:gd name="T39" fmla="*/ 99 h 132"/>
                  <a:gd name="T40" fmla="*/ 161 w 177"/>
                  <a:gd name="T41" fmla="*/ 82 h 132"/>
                  <a:gd name="T42" fmla="*/ 163 w 177"/>
                  <a:gd name="T43" fmla="*/ 80 h 132"/>
                  <a:gd name="T44" fmla="*/ 164 w 177"/>
                  <a:gd name="T45" fmla="*/ 80 h 132"/>
                  <a:gd name="T46" fmla="*/ 174 w 177"/>
                  <a:gd name="T47" fmla="*/ 70 h 132"/>
                  <a:gd name="T48" fmla="*/ 170 w 177"/>
                  <a:gd name="T49" fmla="*/ 62 h 132"/>
                  <a:gd name="T50" fmla="*/ 168 w 177"/>
                  <a:gd name="T51" fmla="*/ 61 h 132"/>
                  <a:gd name="T52" fmla="*/ 162 w 177"/>
                  <a:gd name="T53" fmla="*/ 64 h 132"/>
                  <a:gd name="T54" fmla="*/ 160 w 177"/>
                  <a:gd name="T55" fmla="*/ 67 h 132"/>
                  <a:gd name="T56" fmla="*/ 158 w 177"/>
                  <a:gd name="T57" fmla="*/ 67 h 132"/>
                  <a:gd name="T58" fmla="*/ 157 w 177"/>
                  <a:gd name="T59" fmla="*/ 66 h 132"/>
                  <a:gd name="T60" fmla="*/ 25 w 177"/>
                  <a:gd name="T61" fmla="*/ 42 h 132"/>
                  <a:gd name="T62" fmla="*/ 19 w 177"/>
                  <a:gd name="T63" fmla="*/ 96 h 132"/>
                  <a:gd name="T64" fmla="*/ 17 w 177"/>
                  <a:gd name="T65" fmla="*/ 96 h 132"/>
                  <a:gd name="T66" fmla="*/ 9 w 177"/>
                  <a:gd name="T67" fmla="*/ 92 h 132"/>
                  <a:gd name="T68" fmla="*/ 3 w 177"/>
                  <a:gd name="T69" fmla="*/ 98 h 132"/>
                  <a:gd name="T70" fmla="*/ 5 w 177"/>
                  <a:gd name="T71" fmla="*/ 104 h 132"/>
                  <a:gd name="T72" fmla="*/ 16 w 177"/>
                  <a:gd name="T73" fmla="*/ 112 h 132"/>
                  <a:gd name="T74" fmla="*/ 22 w 177"/>
                  <a:gd name="T75" fmla="*/ 111 h 132"/>
                  <a:gd name="T76" fmla="*/ 24 w 177"/>
                  <a:gd name="T77" fmla="*/ 111 h 132"/>
                  <a:gd name="T78" fmla="*/ 24 w 177"/>
                  <a:gd name="T79" fmla="*/ 111 h 132"/>
                  <a:gd name="T80" fmla="*/ 39 w 177"/>
                  <a:gd name="T81" fmla="*/ 120 h 132"/>
                  <a:gd name="T82" fmla="*/ 160 w 177"/>
                  <a:gd name="T83" fmla="*/ 65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77" h="132">
                    <a:moveTo>
                      <a:pt x="22" y="114"/>
                    </a:moveTo>
                    <a:cubicBezTo>
                      <a:pt x="21" y="115"/>
                      <a:pt x="19" y="115"/>
                      <a:pt x="16" y="115"/>
                    </a:cubicBezTo>
                    <a:cubicBezTo>
                      <a:pt x="16" y="115"/>
                      <a:pt x="16" y="115"/>
                      <a:pt x="16" y="115"/>
                    </a:cubicBezTo>
                    <a:cubicBezTo>
                      <a:pt x="11" y="115"/>
                      <a:pt x="5" y="113"/>
                      <a:pt x="2" y="106"/>
                    </a:cubicBezTo>
                    <a:cubicBezTo>
                      <a:pt x="2" y="106"/>
                      <a:pt x="2" y="106"/>
                      <a:pt x="2" y="106"/>
                    </a:cubicBezTo>
                    <a:cubicBezTo>
                      <a:pt x="1" y="103"/>
                      <a:pt x="0" y="100"/>
                      <a:pt x="0" y="98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92"/>
                      <a:pt x="4" y="89"/>
                      <a:pt x="9" y="89"/>
                    </a:cubicBezTo>
                    <a:cubicBezTo>
                      <a:pt x="9" y="89"/>
                      <a:pt x="9" y="89"/>
                      <a:pt x="9" y="89"/>
                    </a:cubicBezTo>
                    <a:cubicBezTo>
                      <a:pt x="12" y="89"/>
                      <a:pt x="15" y="90"/>
                      <a:pt x="17" y="92"/>
                    </a:cubicBezTo>
                    <a:cubicBezTo>
                      <a:pt x="17" y="92"/>
                      <a:pt x="17" y="92"/>
                      <a:pt x="17" y="92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128" y="1"/>
                      <a:pt x="128" y="1"/>
                      <a:pt x="128" y="1"/>
                    </a:cubicBezTo>
                    <a:cubicBezTo>
                      <a:pt x="129" y="0"/>
                      <a:pt x="129" y="1"/>
                      <a:pt x="130" y="1"/>
                    </a:cubicBezTo>
                    <a:cubicBezTo>
                      <a:pt x="130" y="1"/>
                      <a:pt x="130" y="1"/>
                      <a:pt x="130" y="1"/>
                    </a:cubicBezTo>
                    <a:cubicBezTo>
                      <a:pt x="159" y="63"/>
                      <a:pt x="159" y="63"/>
                      <a:pt x="159" y="63"/>
                    </a:cubicBezTo>
                    <a:cubicBezTo>
                      <a:pt x="160" y="61"/>
                      <a:pt x="163" y="58"/>
                      <a:pt x="168" y="58"/>
                    </a:cubicBezTo>
                    <a:cubicBezTo>
                      <a:pt x="168" y="58"/>
                      <a:pt x="168" y="58"/>
                      <a:pt x="168" y="58"/>
                    </a:cubicBezTo>
                    <a:cubicBezTo>
                      <a:pt x="169" y="58"/>
                      <a:pt x="170" y="58"/>
                      <a:pt x="171" y="59"/>
                    </a:cubicBezTo>
                    <a:cubicBezTo>
                      <a:pt x="171" y="59"/>
                      <a:pt x="171" y="59"/>
                      <a:pt x="171" y="59"/>
                    </a:cubicBezTo>
                    <a:cubicBezTo>
                      <a:pt x="175" y="60"/>
                      <a:pt x="177" y="65"/>
                      <a:pt x="177" y="70"/>
                    </a:cubicBezTo>
                    <a:cubicBezTo>
                      <a:pt x="177" y="70"/>
                      <a:pt x="177" y="70"/>
                      <a:pt x="177" y="70"/>
                    </a:cubicBezTo>
                    <a:cubicBezTo>
                      <a:pt x="177" y="76"/>
                      <a:pt x="173" y="83"/>
                      <a:pt x="164" y="83"/>
                    </a:cubicBezTo>
                    <a:cubicBezTo>
                      <a:pt x="164" y="83"/>
                      <a:pt x="164" y="83"/>
                      <a:pt x="164" y="83"/>
                    </a:cubicBezTo>
                    <a:cubicBezTo>
                      <a:pt x="164" y="83"/>
                      <a:pt x="164" y="83"/>
                      <a:pt x="164" y="83"/>
                    </a:cubicBezTo>
                    <a:cubicBezTo>
                      <a:pt x="164" y="83"/>
                      <a:pt x="164" y="83"/>
                      <a:pt x="164" y="83"/>
                    </a:cubicBezTo>
                    <a:cubicBezTo>
                      <a:pt x="162" y="90"/>
                      <a:pt x="150" y="118"/>
                      <a:pt x="105" y="129"/>
                    </a:cubicBezTo>
                    <a:cubicBezTo>
                      <a:pt x="105" y="129"/>
                      <a:pt x="105" y="129"/>
                      <a:pt x="105" y="129"/>
                    </a:cubicBezTo>
                    <a:cubicBezTo>
                      <a:pt x="96" y="131"/>
                      <a:pt x="88" y="132"/>
                      <a:pt x="80" y="132"/>
                    </a:cubicBezTo>
                    <a:cubicBezTo>
                      <a:pt x="80" y="132"/>
                      <a:pt x="80" y="132"/>
                      <a:pt x="80" y="132"/>
                    </a:cubicBezTo>
                    <a:cubicBezTo>
                      <a:pt x="48" y="132"/>
                      <a:pt x="26" y="117"/>
                      <a:pt x="22" y="114"/>
                    </a:cubicBezTo>
                    <a:close/>
                    <a:moveTo>
                      <a:pt x="39" y="120"/>
                    </a:moveTo>
                    <a:cubicBezTo>
                      <a:pt x="48" y="125"/>
                      <a:pt x="63" y="129"/>
                      <a:pt x="80" y="129"/>
                    </a:cubicBezTo>
                    <a:cubicBezTo>
                      <a:pt x="80" y="129"/>
                      <a:pt x="80" y="129"/>
                      <a:pt x="80" y="129"/>
                    </a:cubicBezTo>
                    <a:cubicBezTo>
                      <a:pt x="88" y="129"/>
                      <a:pt x="96" y="128"/>
                      <a:pt x="105" y="126"/>
                    </a:cubicBezTo>
                    <a:cubicBezTo>
                      <a:pt x="105" y="126"/>
                      <a:pt x="105" y="126"/>
                      <a:pt x="105" y="126"/>
                    </a:cubicBezTo>
                    <a:cubicBezTo>
                      <a:pt x="129" y="120"/>
                      <a:pt x="143" y="109"/>
                      <a:pt x="151" y="99"/>
                    </a:cubicBezTo>
                    <a:cubicBezTo>
                      <a:pt x="151" y="99"/>
                      <a:pt x="151" y="99"/>
                      <a:pt x="151" y="99"/>
                    </a:cubicBezTo>
                    <a:cubicBezTo>
                      <a:pt x="159" y="90"/>
                      <a:pt x="161" y="82"/>
                      <a:pt x="161" y="82"/>
                    </a:cubicBezTo>
                    <a:cubicBezTo>
                      <a:pt x="161" y="82"/>
                      <a:pt x="161" y="82"/>
                      <a:pt x="161" y="82"/>
                    </a:cubicBezTo>
                    <a:cubicBezTo>
                      <a:pt x="161" y="81"/>
                      <a:pt x="162" y="80"/>
                      <a:pt x="163" y="80"/>
                    </a:cubicBezTo>
                    <a:cubicBezTo>
                      <a:pt x="163" y="80"/>
                      <a:pt x="163" y="80"/>
                      <a:pt x="163" y="80"/>
                    </a:cubicBezTo>
                    <a:cubicBezTo>
                      <a:pt x="163" y="80"/>
                      <a:pt x="164" y="80"/>
                      <a:pt x="164" y="80"/>
                    </a:cubicBezTo>
                    <a:cubicBezTo>
                      <a:pt x="164" y="80"/>
                      <a:pt x="164" y="80"/>
                      <a:pt x="164" y="80"/>
                    </a:cubicBezTo>
                    <a:cubicBezTo>
                      <a:pt x="171" y="80"/>
                      <a:pt x="174" y="75"/>
                      <a:pt x="174" y="70"/>
                    </a:cubicBezTo>
                    <a:cubicBezTo>
                      <a:pt x="174" y="70"/>
                      <a:pt x="174" y="70"/>
                      <a:pt x="174" y="70"/>
                    </a:cubicBezTo>
                    <a:cubicBezTo>
                      <a:pt x="174" y="66"/>
                      <a:pt x="172" y="62"/>
                      <a:pt x="170" y="62"/>
                    </a:cubicBezTo>
                    <a:cubicBezTo>
                      <a:pt x="170" y="62"/>
                      <a:pt x="170" y="62"/>
                      <a:pt x="170" y="62"/>
                    </a:cubicBezTo>
                    <a:cubicBezTo>
                      <a:pt x="169" y="61"/>
                      <a:pt x="169" y="61"/>
                      <a:pt x="168" y="61"/>
                    </a:cubicBezTo>
                    <a:cubicBezTo>
                      <a:pt x="168" y="61"/>
                      <a:pt x="168" y="61"/>
                      <a:pt x="168" y="61"/>
                    </a:cubicBezTo>
                    <a:cubicBezTo>
                      <a:pt x="166" y="61"/>
                      <a:pt x="163" y="62"/>
                      <a:pt x="162" y="64"/>
                    </a:cubicBezTo>
                    <a:cubicBezTo>
                      <a:pt x="162" y="64"/>
                      <a:pt x="162" y="64"/>
                      <a:pt x="162" y="64"/>
                    </a:cubicBezTo>
                    <a:cubicBezTo>
                      <a:pt x="160" y="65"/>
                      <a:pt x="160" y="67"/>
                      <a:pt x="160" y="67"/>
                    </a:cubicBezTo>
                    <a:cubicBezTo>
                      <a:pt x="160" y="67"/>
                      <a:pt x="160" y="67"/>
                      <a:pt x="160" y="67"/>
                    </a:cubicBezTo>
                    <a:cubicBezTo>
                      <a:pt x="159" y="67"/>
                      <a:pt x="159" y="67"/>
                      <a:pt x="158" y="67"/>
                    </a:cubicBezTo>
                    <a:cubicBezTo>
                      <a:pt x="158" y="67"/>
                      <a:pt x="158" y="67"/>
                      <a:pt x="158" y="67"/>
                    </a:cubicBezTo>
                    <a:cubicBezTo>
                      <a:pt x="158" y="67"/>
                      <a:pt x="157" y="67"/>
                      <a:pt x="157" y="66"/>
                    </a:cubicBezTo>
                    <a:cubicBezTo>
                      <a:pt x="157" y="66"/>
                      <a:pt x="157" y="66"/>
                      <a:pt x="157" y="66"/>
                    </a:cubicBezTo>
                    <a:cubicBezTo>
                      <a:pt x="128" y="4"/>
                      <a:pt x="128" y="4"/>
                      <a:pt x="128" y="4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20" y="95"/>
                      <a:pt x="19" y="96"/>
                      <a:pt x="19" y="96"/>
                    </a:cubicBezTo>
                    <a:cubicBezTo>
                      <a:pt x="19" y="96"/>
                      <a:pt x="19" y="96"/>
                      <a:pt x="19" y="96"/>
                    </a:cubicBezTo>
                    <a:cubicBezTo>
                      <a:pt x="18" y="96"/>
                      <a:pt x="18" y="96"/>
                      <a:pt x="17" y="96"/>
                    </a:cubicBezTo>
                    <a:cubicBezTo>
                      <a:pt x="17" y="96"/>
                      <a:pt x="17" y="96"/>
                      <a:pt x="17" y="96"/>
                    </a:cubicBezTo>
                    <a:cubicBezTo>
                      <a:pt x="15" y="93"/>
                      <a:pt x="12" y="92"/>
                      <a:pt x="9" y="92"/>
                    </a:cubicBezTo>
                    <a:cubicBezTo>
                      <a:pt x="9" y="92"/>
                      <a:pt x="9" y="92"/>
                      <a:pt x="9" y="92"/>
                    </a:cubicBezTo>
                    <a:cubicBezTo>
                      <a:pt x="6" y="92"/>
                      <a:pt x="3" y="94"/>
                      <a:pt x="3" y="98"/>
                    </a:cubicBezTo>
                    <a:cubicBezTo>
                      <a:pt x="3" y="98"/>
                      <a:pt x="3" y="98"/>
                      <a:pt x="3" y="98"/>
                    </a:cubicBezTo>
                    <a:cubicBezTo>
                      <a:pt x="3" y="100"/>
                      <a:pt x="4" y="102"/>
                      <a:pt x="5" y="104"/>
                    </a:cubicBezTo>
                    <a:cubicBezTo>
                      <a:pt x="5" y="104"/>
                      <a:pt x="5" y="104"/>
                      <a:pt x="5" y="104"/>
                    </a:cubicBezTo>
                    <a:cubicBezTo>
                      <a:pt x="8" y="111"/>
                      <a:pt x="12" y="112"/>
                      <a:pt x="16" y="112"/>
                    </a:cubicBezTo>
                    <a:cubicBezTo>
                      <a:pt x="16" y="112"/>
                      <a:pt x="16" y="112"/>
                      <a:pt x="16" y="112"/>
                    </a:cubicBezTo>
                    <a:cubicBezTo>
                      <a:pt x="19" y="112"/>
                      <a:pt x="22" y="111"/>
                      <a:pt x="22" y="111"/>
                    </a:cubicBezTo>
                    <a:cubicBezTo>
                      <a:pt x="22" y="111"/>
                      <a:pt x="22" y="111"/>
                      <a:pt x="22" y="111"/>
                    </a:cubicBezTo>
                    <a:cubicBezTo>
                      <a:pt x="22" y="111"/>
                      <a:pt x="23" y="111"/>
                      <a:pt x="24" y="111"/>
                    </a:cubicBezTo>
                    <a:cubicBezTo>
                      <a:pt x="24" y="111"/>
                      <a:pt x="24" y="111"/>
                      <a:pt x="24" y="111"/>
                    </a:cubicBezTo>
                    <a:cubicBezTo>
                      <a:pt x="24" y="111"/>
                      <a:pt x="24" y="111"/>
                      <a:pt x="24" y="111"/>
                    </a:cubicBezTo>
                    <a:cubicBezTo>
                      <a:pt x="24" y="111"/>
                      <a:pt x="24" y="111"/>
                      <a:pt x="24" y="111"/>
                    </a:cubicBezTo>
                    <a:cubicBezTo>
                      <a:pt x="24" y="111"/>
                      <a:pt x="29" y="116"/>
                      <a:pt x="39" y="120"/>
                    </a:cubicBezTo>
                    <a:close/>
                    <a:moveTo>
                      <a:pt x="158" y="66"/>
                    </a:moveTo>
                    <a:cubicBezTo>
                      <a:pt x="160" y="65"/>
                      <a:pt x="160" y="65"/>
                      <a:pt x="160" y="65"/>
                    </a:cubicBezTo>
                    <a:cubicBezTo>
                      <a:pt x="158" y="66"/>
                      <a:pt x="158" y="66"/>
                      <a:pt x="158" y="6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4" name="Freeform 397"/>
              <p:cNvSpPr>
                <a:spLocks/>
              </p:cNvSpPr>
              <p:nvPr/>
            </p:nvSpPr>
            <p:spPr bwMode="auto">
              <a:xfrm>
                <a:off x="2918" y="2380"/>
                <a:ext cx="112" cy="232"/>
              </a:xfrm>
              <a:custGeom>
                <a:avLst/>
                <a:gdLst>
                  <a:gd name="T0" fmla="*/ 24 w 47"/>
                  <a:gd name="T1" fmla="*/ 21 h 98"/>
                  <a:gd name="T2" fmla="*/ 42 w 47"/>
                  <a:gd name="T3" fmla="*/ 98 h 98"/>
                  <a:gd name="T4" fmla="*/ 47 w 47"/>
                  <a:gd name="T5" fmla="*/ 0 h 98"/>
                  <a:gd name="T6" fmla="*/ 24 w 47"/>
                  <a:gd name="T7" fmla="*/ 21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98">
                    <a:moveTo>
                      <a:pt x="24" y="21"/>
                    </a:moveTo>
                    <a:cubicBezTo>
                      <a:pt x="0" y="60"/>
                      <a:pt x="42" y="98"/>
                      <a:pt x="42" y="98"/>
                    </a:cubicBezTo>
                    <a:cubicBezTo>
                      <a:pt x="21" y="69"/>
                      <a:pt x="47" y="0"/>
                      <a:pt x="47" y="0"/>
                    </a:cubicBezTo>
                    <a:lnTo>
                      <a:pt x="24" y="21"/>
                    </a:lnTo>
                    <a:close/>
                  </a:path>
                </a:pathLst>
              </a:custGeom>
              <a:solidFill>
                <a:srgbClr val="B48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5" name="Freeform 398"/>
              <p:cNvSpPr>
                <a:spLocks noEditPoints="1"/>
              </p:cNvSpPr>
              <p:nvPr/>
            </p:nvSpPr>
            <p:spPr bwMode="auto">
              <a:xfrm>
                <a:off x="2954" y="2378"/>
                <a:ext cx="78" cy="239"/>
              </a:xfrm>
              <a:custGeom>
                <a:avLst/>
                <a:gdLst>
                  <a:gd name="T0" fmla="*/ 26 w 33"/>
                  <a:gd name="T1" fmla="*/ 100 h 101"/>
                  <a:gd name="T2" fmla="*/ 0 w 33"/>
                  <a:gd name="T3" fmla="*/ 48 h 101"/>
                  <a:gd name="T4" fmla="*/ 0 w 33"/>
                  <a:gd name="T5" fmla="*/ 48 h 101"/>
                  <a:gd name="T6" fmla="*/ 8 w 33"/>
                  <a:gd name="T7" fmla="*/ 21 h 101"/>
                  <a:gd name="T8" fmla="*/ 8 w 33"/>
                  <a:gd name="T9" fmla="*/ 21 h 101"/>
                  <a:gd name="T10" fmla="*/ 8 w 33"/>
                  <a:gd name="T11" fmla="*/ 21 h 101"/>
                  <a:gd name="T12" fmla="*/ 31 w 33"/>
                  <a:gd name="T13" fmla="*/ 0 h 101"/>
                  <a:gd name="T14" fmla="*/ 33 w 33"/>
                  <a:gd name="T15" fmla="*/ 0 h 101"/>
                  <a:gd name="T16" fmla="*/ 33 w 33"/>
                  <a:gd name="T17" fmla="*/ 0 h 101"/>
                  <a:gd name="T18" fmla="*/ 33 w 33"/>
                  <a:gd name="T19" fmla="*/ 2 h 101"/>
                  <a:gd name="T20" fmla="*/ 33 w 33"/>
                  <a:gd name="T21" fmla="*/ 2 h 101"/>
                  <a:gd name="T22" fmla="*/ 20 w 33"/>
                  <a:gd name="T23" fmla="*/ 66 h 101"/>
                  <a:gd name="T24" fmla="*/ 20 w 33"/>
                  <a:gd name="T25" fmla="*/ 66 h 101"/>
                  <a:gd name="T26" fmla="*/ 28 w 33"/>
                  <a:gd name="T27" fmla="*/ 98 h 101"/>
                  <a:gd name="T28" fmla="*/ 28 w 33"/>
                  <a:gd name="T29" fmla="*/ 98 h 101"/>
                  <a:gd name="T30" fmla="*/ 28 w 33"/>
                  <a:gd name="T31" fmla="*/ 100 h 101"/>
                  <a:gd name="T32" fmla="*/ 28 w 33"/>
                  <a:gd name="T33" fmla="*/ 100 h 101"/>
                  <a:gd name="T34" fmla="*/ 27 w 33"/>
                  <a:gd name="T35" fmla="*/ 101 h 101"/>
                  <a:gd name="T36" fmla="*/ 27 w 33"/>
                  <a:gd name="T37" fmla="*/ 101 h 101"/>
                  <a:gd name="T38" fmla="*/ 26 w 33"/>
                  <a:gd name="T39" fmla="*/ 100 h 101"/>
                  <a:gd name="T40" fmla="*/ 3 w 33"/>
                  <a:gd name="T41" fmla="*/ 48 h 101"/>
                  <a:gd name="T42" fmla="*/ 15 w 33"/>
                  <a:gd name="T43" fmla="*/ 83 h 101"/>
                  <a:gd name="T44" fmla="*/ 15 w 33"/>
                  <a:gd name="T45" fmla="*/ 83 h 101"/>
                  <a:gd name="T46" fmla="*/ 21 w 33"/>
                  <a:gd name="T47" fmla="*/ 90 h 101"/>
                  <a:gd name="T48" fmla="*/ 21 w 33"/>
                  <a:gd name="T49" fmla="*/ 90 h 101"/>
                  <a:gd name="T50" fmla="*/ 17 w 33"/>
                  <a:gd name="T51" fmla="*/ 66 h 101"/>
                  <a:gd name="T52" fmla="*/ 17 w 33"/>
                  <a:gd name="T53" fmla="*/ 66 h 101"/>
                  <a:gd name="T54" fmla="*/ 28 w 33"/>
                  <a:gd name="T55" fmla="*/ 6 h 101"/>
                  <a:gd name="T56" fmla="*/ 28 w 33"/>
                  <a:gd name="T57" fmla="*/ 6 h 101"/>
                  <a:gd name="T58" fmla="*/ 10 w 33"/>
                  <a:gd name="T59" fmla="*/ 23 h 101"/>
                  <a:gd name="T60" fmla="*/ 3 w 33"/>
                  <a:gd name="T61" fmla="*/ 48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3" h="101">
                    <a:moveTo>
                      <a:pt x="26" y="100"/>
                    </a:moveTo>
                    <a:cubicBezTo>
                      <a:pt x="26" y="100"/>
                      <a:pt x="0" y="77"/>
                      <a:pt x="0" y="48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39"/>
                      <a:pt x="2" y="30"/>
                      <a:pt x="8" y="21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0"/>
                      <a:pt x="32" y="0"/>
                      <a:pt x="33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3" y="0"/>
                      <a:pt x="33" y="1"/>
                      <a:pt x="33" y="2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33" y="2"/>
                      <a:pt x="20" y="36"/>
                      <a:pt x="20" y="66"/>
                    </a:cubicBezTo>
                    <a:cubicBezTo>
                      <a:pt x="20" y="66"/>
                      <a:pt x="20" y="66"/>
                      <a:pt x="20" y="66"/>
                    </a:cubicBezTo>
                    <a:cubicBezTo>
                      <a:pt x="20" y="79"/>
                      <a:pt x="22" y="90"/>
                      <a:pt x="28" y="98"/>
                    </a:cubicBezTo>
                    <a:cubicBezTo>
                      <a:pt x="28" y="98"/>
                      <a:pt x="28" y="98"/>
                      <a:pt x="28" y="98"/>
                    </a:cubicBezTo>
                    <a:cubicBezTo>
                      <a:pt x="29" y="99"/>
                      <a:pt x="28" y="100"/>
                      <a:pt x="28" y="100"/>
                    </a:cubicBezTo>
                    <a:cubicBezTo>
                      <a:pt x="28" y="100"/>
                      <a:pt x="28" y="100"/>
                      <a:pt x="28" y="100"/>
                    </a:cubicBezTo>
                    <a:cubicBezTo>
                      <a:pt x="28" y="101"/>
                      <a:pt x="27" y="101"/>
                      <a:pt x="27" y="101"/>
                    </a:cubicBezTo>
                    <a:cubicBezTo>
                      <a:pt x="27" y="101"/>
                      <a:pt x="27" y="101"/>
                      <a:pt x="27" y="101"/>
                    </a:cubicBezTo>
                    <a:cubicBezTo>
                      <a:pt x="27" y="101"/>
                      <a:pt x="26" y="101"/>
                      <a:pt x="26" y="100"/>
                    </a:cubicBezTo>
                    <a:close/>
                    <a:moveTo>
                      <a:pt x="3" y="48"/>
                    </a:moveTo>
                    <a:cubicBezTo>
                      <a:pt x="3" y="62"/>
                      <a:pt x="9" y="74"/>
                      <a:pt x="15" y="83"/>
                    </a:cubicBezTo>
                    <a:cubicBezTo>
                      <a:pt x="15" y="83"/>
                      <a:pt x="15" y="83"/>
                      <a:pt x="15" y="83"/>
                    </a:cubicBezTo>
                    <a:cubicBezTo>
                      <a:pt x="17" y="86"/>
                      <a:pt x="19" y="88"/>
                      <a:pt x="21" y="90"/>
                    </a:cubicBezTo>
                    <a:cubicBezTo>
                      <a:pt x="21" y="90"/>
                      <a:pt x="21" y="90"/>
                      <a:pt x="21" y="90"/>
                    </a:cubicBezTo>
                    <a:cubicBezTo>
                      <a:pt x="18" y="83"/>
                      <a:pt x="17" y="75"/>
                      <a:pt x="17" y="66"/>
                    </a:cubicBezTo>
                    <a:cubicBezTo>
                      <a:pt x="17" y="66"/>
                      <a:pt x="17" y="66"/>
                      <a:pt x="17" y="66"/>
                    </a:cubicBezTo>
                    <a:cubicBezTo>
                      <a:pt x="17" y="43"/>
                      <a:pt x="25" y="17"/>
                      <a:pt x="28" y="6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5" y="31"/>
                      <a:pt x="3" y="40"/>
                      <a:pt x="3" y="4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6" name="Freeform 399"/>
              <p:cNvSpPr>
                <a:spLocks/>
              </p:cNvSpPr>
              <p:nvPr/>
            </p:nvSpPr>
            <p:spPr bwMode="auto">
              <a:xfrm>
                <a:off x="3124" y="2539"/>
                <a:ext cx="88" cy="38"/>
              </a:xfrm>
              <a:custGeom>
                <a:avLst/>
                <a:gdLst>
                  <a:gd name="T0" fmla="*/ 1 w 37"/>
                  <a:gd name="T1" fmla="*/ 12 h 16"/>
                  <a:gd name="T2" fmla="*/ 0 w 37"/>
                  <a:gd name="T3" fmla="*/ 10 h 16"/>
                  <a:gd name="T4" fmla="*/ 0 w 37"/>
                  <a:gd name="T5" fmla="*/ 10 h 16"/>
                  <a:gd name="T6" fmla="*/ 2 w 37"/>
                  <a:gd name="T7" fmla="*/ 9 h 16"/>
                  <a:gd name="T8" fmla="*/ 2 w 37"/>
                  <a:gd name="T9" fmla="*/ 9 h 16"/>
                  <a:gd name="T10" fmla="*/ 16 w 37"/>
                  <a:gd name="T11" fmla="*/ 13 h 16"/>
                  <a:gd name="T12" fmla="*/ 16 w 37"/>
                  <a:gd name="T13" fmla="*/ 13 h 16"/>
                  <a:gd name="T14" fmla="*/ 30 w 37"/>
                  <a:gd name="T15" fmla="*/ 7 h 16"/>
                  <a:gd name="T16" fmla="*/ 30 w 37"/>
                  <a:gd name="T17" fmla="*/ 7 h 16"/>
                  <a:gd name="T18" fmla="*/ 34 w 37"/>
                  <a:gd name="T19" fmla="*/ 1 h 16"/>
                  <a:gd name="T20" fmla="*/ 34 w 37"/>
                  <a:gd name="T21" fmla="*/ 1 h 16"/>
                  <a:gd name="T22" fmla="*/ 36 w 37"/>
                  <a:gd name="T23" fmla="*/ 0 h 16"/>
                  <a:gd name="T24" fmla="*/ 36 w 37"/>
                  <a:gd name="T25" fmla="*/ 0 h 16"/>
                  <a:gd name="T26" fmla="*/ 37 w 37"/>
                  <a:gd name="T27" fmla="*/ 2 h 16"/>
                  <a:gd name="T28" fmla="*/ 37 w 37"/>
                  <a:gd name="T29" fmla="*/ 2 h 16"/>
                  <a:gd name="T30" fmla="*/ 16 w 37"/>
                  <a:gd name="T31" fmla="*/ 16 h 16"/>
                  <a:gd name="T32" fmla="*/ 16 w 37"/>
                  <a:gd name="T33" fmla="*/ 16 h 16"/>
                  <a:gd name="T34" fmla="*/ 15 w 37"/>
                  <a:gd name="T35" fmla="*/ 16 h 16"/>
                  <a:gd name="T36" fmla="*/ 15 w 37"/>
                  <a:gd name="T37" fmla="*/ 16 h 16"/>
                  <a:gd name="T38" fmla="*/ 1 w 37"/>
                  <a:gd name="T3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" h="16">
                    <a:moveTo>
                      <a:pt x="1" y="12"/>
                    </a:moveTo>
                    <a:cubicBezTo>
                      <a:pt x="0" y="12"/>
                      <a:pt x="0" y="11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9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7" y="12"/>
                      <a:pt x="12" y="13"/>
                      <a:pt x="16" y="13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22" y="13"/>
                      <a:pt x="27" y="10"/>
                      <a:pt x="30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3" y="4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0"/>
                      <a:pt x="35" y="0"/>
                      <a:pt x="36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7" y="0"/>
                      <a:pt x="37" y="1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1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1" y="16"/>
                      <a:pt x="6" y="15"/>
                      <a:pt x="1" y="12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7" name="Freeform 400"/>
              <p:cNvSpPr>
                <a:spLocks/>
              </p:cNvSpPr>
              <p:nvPr/>
            </p:nvSpPr>
            <p:spPr bwMode="auto">
              <a:xfrm>
                <a:off x="3266" y="2376"/>
                <a:ext cx="85" cy="161"/>
              </a:xfrm>
              <a:custGeom>
                <a:avLst/>
                <a:gdLst>
                  <a:gd name="T0" fmla="*/ 0 w 36"/>
                  <a:gd name="T1" fmla="*/ 7 h 68"/>
                  <a:gd name="T2" fmla="*/ 19 w 36"/>
                  <a:gd name="T3" fmla="*/ 68 h 68"/>
                  <a:gd name="T4" fmla="*/ 3 w 36"/>
                  <a:gd name="T5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" h="68">
                    <a:moveTo>
                      <a:pt x="0" y="7"/>
                    </a:moveTo>
                    <a:cubicBezTo>
                      <a:pt x="0" y="7"/>
                      <a:pt x="22" y="34"/>
                      <a:pt x="19" y="68"/>
                    </a:cubicBezTo>
                    <a:cubicBezTo>
                      <a:pt x="19" y="68"/>
                      <a:pt x="36" y="19"/>
                      <a:pt x="3" y="0"/>
                    </a:cubicBezTo>
                  </a:path>
                </a:pathLst>
              </a:custGeom>
              <a:solidFill>
                <a:srgbClr val="B48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8" name="Freeform 401"/>
              <p:cNvSpPr>
                <a:spLocks/>
              </p:cNvSpPr>
              <p:nvPr/>
            </p:nvSpPr>
            <p:spPr bwMode="auto">
              <a:xfrm>
                <a:off x="3261" y="2371"/>
                <a:ext cx="64" cy="168"/>
              </a:xfrm>
              <a:custGeom>
                <a:avLst/>
                <a:gdLst>
                  <a:gd name="T0" fmla="*/ 20 w 27"/>
                  <a:gd name="T1" fmla="*/ 71 h 71"/>
                  <a:gd name="T2" fmla="*/ 19 w 27"/>
                  <a:gd name="T3" fmla="*/ 70 h 71"/>
                  <a:gd name="T4" fmla="*/ 19 w 27"/>
                  <a:gd name="T5" fmla="*/ 70 h 71"/>
                  <a:gd name="T6" fmla="*/ 20 w 27"/>
                  <a:gd name="T7" fmla="*/ 64 h 71"/>
                  <a:gd name="T8" fmla="*/ 20 w 27"/>
                  <a:gd name="T9" fmla="*/ 64 h 71"/>
                  <a:gd name="T10" fmla="*/ 10 w 27"/>
                  <a:gd name="T11" fmla="*/ 25 h 71"/>
                  <a:gd name="T12" fmla="*/ 10 w 27"/>
                  <a:gd name="T13" fmla="*/ 25 h 71"/>
                  <a:gd name="T14" fmla="*/ 1 w 27"/>
                  <a:gd name="T15" fmla="*/ 9 h 71"/>
                  <a:gd name="T16" fmla="*/ 1 w 27"/>
                  <a:gd name="T17" fmla="*/ 9 h 71"/>
                  <a:gd name="T18" fmla="*/ 1 w 27"/>
                  <a:gd name="T19" fmla="*/ 7 h 71"/>
                  <a:gd name="T20" fmla="*/ 1 w 27"/>
                  <a:gd name="T21" fmla="*/ 7 h 71"/>
                  <a:gd name="T22" fmla="*/ 3 w 27"/>
                  <a:gd name="T23" fmla="*/ 8 h 71"/>
                  <a:gd name="T24" fmla="*/ 3 w 27"/>
                  <a:gd name="T25" fmla="*/ 8 h 71"/>
                  <a:gd name="T26" fmla="*/ 22 w 27"/>
                  <a:gd name="T27" fmla="*/ 58 h 71"/>
                  <a:gd name="T28" fmla="*/ 22 w 27"/>
                  <a:gd name="T29" fmla="*/ 58 h 71"/>
                  <a:gd name="T30" fmla="*/ 24 w 27"/>
                  <a:gd name="T31" fmla="*/ 42 h 71"/>
                  <a:gd name="T32" fmla="*/ 24 w 27"/>
                  <a:gd name="T33" fmla="*/ 42 h 71"/>
                  <a:gd name="T34" fmla="*/ 4 w 27"/>
                  <a:gd name="T35" fmla="*/ 3 h 71"/>
                  <a:gd name="T36" fmla="*/ 4 w 27"/>
                  <a:gd name="T37" fmla="*/ 3 h 71"/>
                  <a:gd name="T38" fmla="*/ 4 w 27"/>
                  <a:gd name="T39" fmla="*/ 1 h 71"/>
                  <a:gd name="T40" fmla="*/ 4 w 27"/>
                  <a:gd name="T41" fmla="*/ 1 h 71"/>
                  <a:gd name="T42" fmla="*/ 6 w 27"/>
                  <a:gd name="T43" fmla="*/ 1 h 71"/>
                  <a:gd name="T44" fmla="*/ 6 w 27"/>
                  <a:gd name="T45" fmla="*/ 1 h 71"/>
                  <a:gd name="T46" fmla="*/ 27 w 27"/>
                  <a:gd name="T47" fmla="*/ 42 h 71"/>
                  <a:gd name="T48" fmla="*/ 27 w 27"/>
                  <a:gd name="T49" fmla="*/ 42 h 71"/>
                  <a:gd name="T50" fmla="*/ 22 w 27"/>
                  <a:gd name="T51" fmla="*/ 70 h 71"/>
                  <a:gd name="T52" fmla="*/ 22 w 27"/>
                  <a:gd name="T53" fmla="*/ 70 h 71"/>
                  <a:gd name="T54" fmla="*/ 21 w 27"/>
                  <a:gd name="T55" fmla="*/ 71 h 71"/>
                  <a:gd name="T56" fmla="*/ 21 w 27"/>
                  <a:gd name="T57" fmla="*/ 71 h 71"/>
                  <a:gd name="T58" fmla="*/ 20 w 27"/>
                  <a:gd name="T59" fmla="*/ 7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7" h="71">
                    <a:moveTo>
                      <a:pt x="20" y="71"/>
                    </a:moveTo>
                    <a:cubicBezTo>
                      <a:pt x="20" y="71"/>
                      <a:pt x="19" y="71"/>
                      <a:pt x="19" y="70"/>
                    </a:cubicBezTo>
                    <a:cubicBezTo>
                      <a:pt x="19" y="70"/>
                      <a:pt x="19" y="70"/>
                      <a:pt x="19" y="70"/>
                    </a:cubicBezTo>
                    <a:cubicBezTo>
                      <a:pt x="19" y="68"/>
                      <a:pt x="20" y="66"/>
                      <a:pt x="20" y="64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49"/>
                      <a:pt x="15" y="35"/>
                      <a:pt x="10" y="25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6" y="15"/>
                      <a:pt x="1" y="10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9"/>
                      <a:pt x="0" y="8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7"/>
                      <a:pt x="3" y="7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8"/>
                      <a:pt x="20" y="29"/>
                      <a:pt x="22" y="58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23" y="53"/>
                      <a:pt x="24" y="48"/>
                      <a:pt x="24" y="42"/>
                    </a:cubicBezTo>
                    <a:cubicBezTo>
                      <a:pt x="24" y="42"/>
                      <a:pt x="24" y="42"/>
                      <a:pt x="24" y="42"/>
                    </a:cubicBezTo>
                    <a:cubicBezTo>
                      <a:pt x="24" y="28"/>
                      <a:pt x="20" y="12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2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5" y="0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23" y="10"/>
                      <a:pt x="27" y="27"/>
                      <a:pt x="27" y="42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57"/>
                      <a:pt x="22" y="70"/>
                      <a:pt x="22" y="70"/>
                    </a:cubicBezTo>
                    <a:cubicBezTo>
                      <a:pt x="22" y="70"/>
                      <a:pt x="22" y="70"/>
                      <a:pt x="22" y="70"/>
                    </a:cubicBezTo>
                    <a:cubicBezTo>
                      <a:pt x="22" y="71"/>
                      <a:pt x="21" y="71"/>
                      <a:pt x="21" y="71"/>
                    </a:cubicBezTo>
                    <a:cubicBezTo>
                      <a:pt x="21" y="71"/>
                      <a:pt x="21" y="71"/>
                      <a:pt x="21" y="71"/>
                    </a:cubicBezTo>
                    <a:cubicBezTo>
                      <a:pt x="21" y="71"/>
                      <a:pt x="21" y="71"/>
                      <a:pt x="20" y="71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9" name="Oval 402"/>
              <p:cNvSpPr>
                <a:spLocks noChangeArrowheads="1"/>
              </p:cNvSpPr>
              <p:nvPr/>
            </p:nvSpPr>
            <p:spPr bwMode="auto">
              <a:xfrm>
                <a:off x="3053" y="2529"/>
                <a:ext cx="33" cy="31"/>
              </a:xfrm>
              <a:prstGeom prst="ellipse">
                <a:avLst/>
              </a:pr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0" name="Freeform 403"/>
              <p:cNvSpPr>
                <a:spLocks/>
              </p:cNvSpPr>
              <p:nvPr/>
            </p:nvSpPr>
            <p:spPr bwMode="auto">
              <a:xfrm>
                <a:off x="3221" y="2482"/>
                <a:ext cx="33" cy="31"/>
              </a:xfrm>
              <a:custGeom>
                <a:avLst/>
                <a:gdLst>
                  <a:gd name="T0" fmla="*/ 1 w 14"/>
                  <a:gd name="T1" fmla="*/ 7 h 13"/>
                  <a:gd name="T2" fmla="*/ 7 w 14"/>
                  <a:gd name="T3" fmla="*/ 13 h 13"/>
                  <a:gd name="T4" fmla="*/ 14 w 14"/>
                  <a:gd name="T5" fmla="*/ 6 h 13"/>
                  <a:gd name="T6" fmla="*/ 7 w 14"/>
                  <a:gd name="T7" fmla="*/ 0 h 13"/>
                  <a:gd name="T8" fmla="*/ 1 w 14"/>
                  <a:gd name="T9" fmla="*/ 7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3">
                    <a:moveTo>
                      <a:pt x="1" y="7"/>
                    </a:moveTo>
                    <a:cubicBezTo>
                      <a:pt x="1" y="10"/>
                      <a:pt x="4" y="13"/>
                      <a:pt x="7" y="13"/>
                    </a:cubicBezTo>
                    <a:cubicBezTo>
                      <a:pt x="11" y="13"/>
                      <a:pt x="14" y="10"/>
                      <a:pt x="14" y="6"/>
                    </a:cubicBezTo>
                    <a:cubicBezTo>
                      <a:pt x="14" y="3"/>
                      <a:pt x="11" y="0"/>
                      <a:pt x="7" y="0"/>
                    </a:cubicBezTo>
                    <a:cubicBezTo>
                      <a:pt x="3" y="0"/>
                      <a:pt x="0" y="3"/>
                      <a:pt x="1" y="7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1" name="Oval 404"/>
              <p:cNvSpPr>
                <a:spLocks noChangeArrowheads="1"/>
              </p:cNvSpPr>
              <p:nvPr/>
            </p:nvSpPr>
            <p:spPr bwMode="auto">
              <a:xfrm>
                <a:off x="3032" y="2565"/>
                <a:ext cx="64" cy="38"/>
              </a:xfrm>
              <a:prstGeom prst="ellipse">
                <a:avLst/>
              </a:prstGeom>
              <a:solidFill>
                <a:srgbClr val="FFB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2" name="Freeform 405"/>
              <p:cNvSpPr>
                <a:spLocks/>
              </p:cNvSpPr>
              <p:nvPr/>
            </p:nvSpPr>
            <p:spPr bwMode="auto">
              <a:xfrm>
                <a:off x="3238" y="2496"/>
                <a:ext cx="64" cy="57"/>
              </a:xfrm>
              <a:custGeom>
                <a:avLst/>
                <a:gdLst>
                  <a:gd name="T0" fmla="*/ 3 w 27"/>
                  <a:gd name="T1" fmla="*/ 21 h 24"/>
                  <a:gd name="T2" fmla="*/ 18 w 27"/>
                  <a:gd name="T3" fmla="*/ 18 h 24"/>
                  <a:gd name="T4" fmla="*/ 24 w 27"/>
                  <a:gd name="T5" fmla="*/ 4 h 24"/>
                  <a:gd name="T6" fmla="*/ 8 w 27"/>
                  <a:gd name="T7" fmla="*/ 6 h 24"/>
                  <a:gd name="T8" fmla="*/ 3 w 27"/>
                  <a:gd name="T9" fmla="*/ 2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4">
                    <a:moveTo>
                      <a:pt x="3" y="21"/>
                    </a:moveTo>
                    <a:cubicBezTo>
                      <a:pt x="5" y="24"/>
                      <a:pt x="12" y="23"/>
                      <a:pt x="18" y="18"/>
                    </a:cubicBezTo>
                    <a:cubicBezTo>
                      <a:pt x="24" y="14"/>
                      <a:pt x="27" y="7"/>
                      <a:pt x="24" y="4"/>
                    </a:cubicBezTo>
                    <a:cubicBezTo>
                      <a:pt x="21" y="0"/>
                      <a:pt x="14" y="1"/>
                      <a:pt x="8" y="6"/>
                    </a:cubicBezTo>
                    <a:cubicBezTo>
                      <a:pt x="2" y="11"/>
                      <a:pt x="0" y="17"/>
                      <a:pt x="3" y="21"/>
                    </a:cubicBezTo>
                    <a:close/>
                  </a:path>
                </a:pathLst>
              </a:custGeom>
              <a:solidFill>
                <a:srgbClr val="FFB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7" name="Freeform 407"/>
            <p:cNvSpPr>
              <a:spLocks/>
            </p:cNvSpPr>
            <p:nvPr/>
          </p:nvSpPr>
          <p:spPr bwMode="auto">
            <a:xfrm>
              <a:off x="3164" y="2257"/>
              <a:ext cx="183" cy="201"/>
            </a:xfrm>
            <a:custGeom>
              <a:avLst/>
              <a:gdLst>
                <a:gd name="T0" fmla="*/ 31 w 77"/>
                <a:gd name="T1" fmla="*/ 7 h 85"/>
                <a:gd name="T2" fmla="*/ 58 w 77"/>
                <a:gd name="T3" fmla="*/ 22 h 85"/>
                <a:gd name="T4" fmla="*/ 68 w 77"/>
                <a:gd name="T5" fmla="*/ 85 h 85"/>
                <a:gd name="T6" fmla="*/ 43 w 77"/>
                <a:gd name="T7" fmla="*/ 58 h 85"/>
                <a:gd name="T8" fmla="*/ 31 w 77"/>
                <a:gd name="T9" fmla="*/ 7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85">
                  <a:moveTo>
                    <a:pt x="31" y="7"/>
                  </a:moveTo>
                  <a:cubicBezTo>
                    <a:pt x="31" y="7"/>
                    <a:pt x="44" y="0"/>
                    <a:pt x="58" y="22"/>
                  </a:cubicBezTo>
                  <a:cubicBezTo>
                    <a:pt x="65" y="33"/>
                    <a:pt x="77" y="55"/>
                    <a:pt x="68" y="85"/>
                  </a:cubicBezTo>
                  <a:cubicBezTo>
                    <a:pt x="68" y="85"/>
                    <a:pt x="60" y="71"/>
                    <a:pt x="43" y="58"/>
                  </a:cubicBezTo>
                  <a:cubicBezTo>
                    <a:pt x="0" y="24"/>
                    <a:pt x="31" y="7"/>
                    <a:pt x="31" y="7"/>
                  </a:cubicBezTo>
                  <a:close/>
                </a:path>
              </a:pathLst>
            </a:custGeom>
            <a:solidFill>
              <a:srgbClr val="B48B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" name="Freeform 408"/>
            <p:cNvSpPr>
              <a:spLocks noEditPoints="1"/>
            </p:cNvSpPr>
            <p:nvPr/>
          </p:nvSpPr>
          <p:spPr bwMode="auto">
            <a:xfrm>
              <a:off x="3209" y="2269"/>
              <a:ext cx="126" cy="192"/>
            </a:xfrm>
            <a:custGeom>
              <a:avLst/>
              <a:gdLst>
                <a:gd name="T0" fmla="*/ 47 w 53"/>
                <a:gd name="T1" fmla="*/ 80 h 81"/>
                <a:gd name="T2" fmla="*/ 23 w 53"/>
                <a:gd name="T3" fmla="*/ 54 h 81"/>
                <a:gd name="T4" fmla="*/ 23 w 53"/>
                <a:gd name="T5" fmla="*/ 54 h 81"/>
                <a:gd name="T6" fmla="*/ 0 w 53"/>
                <a:gd name="T7" fmla="*/ 19 h 81"/>
                <a:gd name="T8" fmla="*/ 0 w 53"/>
                <a:gd name="T9" fmla="*/ 19 h 81"/>
                <a:gd name="T10" fmla="*/ 11 w 53"/>
                <a:gd name="T11" fmla="*/ 1 h 81"/>
                <a:gd name="T12" fmla="*/ 11 w 53"/>
                <a:gd name="T13" fmla="*/ 1 h 81"/>
                <a:gd name="T14" fmla="*/ 17 w 53"/>
                <a:gd name="T15" fmla="*/ 0 h 81"/>
                <a:gd name="T16" fmla="*/ 17 w 53"/>
                <a:gd name="T17" fmla="*/ 0 h 81"/>
                <a:gd name="T18" fmla="*/ 41 w 53"/>
                <a:gd name="T19" fmla="*/ 16 h 81"/>
                <a:gd name="T20" fmla="*/ 41 w 53"/>
                <a:gd name="T21" fmla="*/ 16 h 81"/>
                <a:gd name="T22" fmla="*/ 53 w 53"/>
                <a:gd name="T23" fmla="*/ 58 h 81"/>
                <a:gd name="T24" fmla="*/ 53 w 53"/>
                <a:gd name="T25" fmla="*/ 58 h 81"/>
                <a:gd name="T26" fmla="*/ 50 w 53"/>
                <a:gd name="T27" fmla="*/ 80 h 81"/>
                <a:gd name="T28" fmla="*/ 50 w 53"/>
                <a:gd name="T29" fmla="*/ 80 h 81"/>
                <a:gd name="T30" fmla="*/ 49 w 53"/>
                <a:gd name="T31" fmla="*/ 81 h 81"/>
                <a:gd name="T32" fmla="*/ 49 w 53"/>
                <a:gd name="T33" fmla="*/ 81 h 81"/>
                <a:gd name="T34" fmla="*/ 49 w 53"/>
                <a:gd name="T35" fmla="*/ 81 h 81"/>
                <a:gd name="T36" fmla="*/ 49 w 53"/>
                <a:gd name="T37" fmla="*/ 81 h 81"/>
                <a:gd name="T38" fmla="*/ 47 w 53"/>
                <a:gd name="T39" fmla="*/ 80 h 81"/>
                <a:gd name="T40" fmla="*/ 7 w 53"/>
                <a:gd name="T41" fmla="*/ 8 h 81"/>
                <a:gd name="T42" fmla="*/ 3 w 53"/>
                <a:gd name="T43" fmla="*/ 19 h 81"/>
                <a:gd name="T44" fmla="*/ 3 w 53"/>
                <a:gd name="T45" fmla="*/ 19 h 81"/>
                <a:gd name="T46" fmla="*/ 25 w 53"/>
                <a:gd name="T47" fmla="*/ 52 h 81"/>
                <a:gd name="T48" fmla="*/ 25 w 53"/>
                <a:gd name="T49" fmla="*/ 52 h 81"/>
                <a:gd name="T50" fmla="*/ 48 w 53"/>
                <a:gd name="T51" fmla="*/ 76 h 81"/>
                <a:gd name="T52" fmla="*/ 48 w 53"/>
                <a:gd name="T53" fmla="*/ 76 h 81"/>
                <a:gd name="T54" fmla="*/ 50 w 53"/>
                <a:gd name="T55" fmla="*/ 58 h 81"/>
                <a:gd name="T56" fmla="*/ 50 w 53"/>
                <a:gd name="T57" fmla="*/ 58 h 81"/>
                <a:gd name="T58" fmla="*/ 38 w 53"/>
                <a:gd name="T59" fmla="*/ 18 h 81"/>
                <a:gd name="T60" fmla="*/ 38 w 53"/>
                <a:gd name="T61" fmla="*/ 18 h 81"/>
                <a:gd name="T62" fmla="*/ 17 w 53"/>
                <a:gd name="T63" fmla="*/ 3 h 81"/>
                <a:gd name="T64" fmla="*/ 17 w 53"/>
                <a:gd name="T65" fmla="*/ 3 h 81"/>
                <a:gd name="T66" fmla="*/ 13 w 53"/>
                <a:gd name="T67" fmla="*/ 3 h 81"/>
                <a:gd name="T68" fmla="*/ 13 w 53"/>
                <a:gd name="T69" fmla="*/ 3 h 81"/>
                <a:gd name="T70" fmla="*/ 12 w 53"/>
                <a:gd name="T71" fmla="*/ 4 h 81"/>
                <a:gd name="T72" fmla="*/ 12 w 53"/>
                <a:gd name="T73" fmla="*/ 4 h 81"/>
                <a:gd name="T74" fmla="*/ 7 w 53"/>
                <a:gd name="T75" fmla="*/ 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3" h="81">
                  <a:moveTo>
                    <a:pt x="47" y="80"/>
                  </a:moveTo>
                  <a:cubicBezTo>
                    <a:pt x="47" y="80"/>
                    <a:pt x="40" y="67"/>
                    <a:pt x="23" y="54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5" y="40"/>
                    <a:pt x="0" y="28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7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3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3" y="0"/>
                    <a:pt x="32" y="3"/>
                    <a:pt x="41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6" y="24"/>
                    <a:pt x="53" y="39"/>
                    <a:pt x="53" y="58"/>
                  </a:cubicBezTo>
                  <a:cubicBezTo>
                    <a:pt x="53" y="58"/>
                    <a:pt x="53" y="58"/>
                    <a:pt x="53" y="58"/>
                  </a:cubicBezTo>
                  <a:cubicBezTo>
                    <a:pt x="53" y="65"/>
                    <a:pt x="52" y="72"/>
                    <a:pt x="50" y="80"/>
                  </a:cubicBezTo>
                  <a:cubicBezTo>
                    <a:pt x="50" y="80"/>
                    <a:pt x="50" y="80"/>
                    <a:pt x="50" y="80"/>
                  </a:cubicBezTo>
                  <a:cubicBezTo>
                    <a:pt x="50" y="81"/>
                    <a:pt x="49" y="81"/>
                    <a:pt x="49" y="81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8" y="81"/>
                    <a:pt x="47" y="80"/>
                  </a:cubicBezTo>
                  <a:close/>
                  <a:moveTo>
                    <a:pt x="7" y="8"/>
                  </a:moveTo>
                  <a:cubicBezTo>
                    <a:pt x="5" y="10"/>
                    <a:pt x="3" y="14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7"/>
                    <a:pt x="7" y="38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37" y="62"/>
                    <a:pt x="45" y="71"/>
                    <a:pt x="48" y="76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50" y="70"/>
                    <a:pt x="50" y="63"/>
                    <a:pt x="50" y="58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0" y="40"/>
                    <a:pt x="43" y="26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29" y="5"/>
                    <a:pt x="22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5" y="3"/>
                    <a:pt x="14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0" y="5"/>
                    <a:pt x="7" y="8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Freeform 409"/>
            <p:cNvSpPr>
              <a:spLocks/>
            </p:cNvSpPr>
            <p:nvPr/>
          </p:nvSpPr>
          <p:spPr bwMode="auto">
            <a:xfrm>
              <a:off x="2897" y="2226"/>
              <a:ext cx="241" cy="322"/>
            </a:xfrm>
            <a:custGeom>
              <a:avLst/>
              <a:gdLst>
                <a:gd name="T0" fmla="*/ 50 w 102"/>
                <a:gd name="T1" fmla="*/ 90 h 136"/>
                <a:gd name="T2" fmla="*/ 30 w 102"/>
                <a:gd name="T3" fmla="*/ 136 h 136"/>
                <a:gd name="T4" fmla="*/ 10 w 102"/>
                <a:gd name="T5" fmla="*/ 84 h 136"/>
                <a:gd name="T6" fmla="*/ 101 w 102"/>
                <a:gd name="T7" fmla="*/ 31 h 136"/>
                <a:gd name="T8" fmla="*/ 50 w 102"/>
                <a:gd name="T9" fmla="*/ 9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36">
                  <a:moveTo>
                    <a:pt x="50" y="90"/>
                  </a:moveTo>
                  <a:cubicBezTo>
                    <a:pt x="50" y="90"/>
                    <a:pt x="27" y="115"/>
                    <a:pt x="30" y="136"/>
                  </a:cubicBezTo>
                  <a:cubicBezTo>
                    <a:pt x="30" y="136"/>
                    <a:pt x="0" y="119"/>
                    <a:pt x="10" y="84"/>
                  </a:cubicBezTo>
                  <a:cubicBezTo>
                    <a:pt x="23" y="38"/>
                    <a:pt x="100" y="0"/>
                    <a:pt x="101" y="31"/>
                  </a:cubicBezTo>
                  <a:cubicBezTo>
                    <a:pt x="102" y="62"/>
                    <a:pt x="50" y="90"/>
                    <a:pt x="50" y="90"/>
                  </a:cubicBezTo>
                  <a:close/>
                </a:path>
              </a:pathLst>
            </a:custGeom>
            <a:solidFill>
              <a:srgbClr val="B48B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Freeform 410"/>
            <p:cNvSpPr>
              <a:spLocks noEditPoints="1"/>
            </p:cNvSpPr>
            <p:nvPr/>
          </p:nvSpPr>
          <p:spPr bwMode="auto">
            <a:xfrm>
              <a:off x="2914" y="2269"/>
              <a:ext cx="224" cy="282"/>
            </a:xfrm>
            <a:custGeom>
              <a:avLst/>
              <a:gdLst>
                <a:gd name="T0" fmla="*/ 22 w 95"/>
                <a:gd name="T1" fmla="*/ 119 h 119"/>
                <a:gd name="T2" fmla="*/ 0 w 95"/>
                <a:gd name="T3" fmla="*/ 79 h 119"/>
                <a:gd name="T4" fmla="*/ 0 w 95"/>
                <a:gd name="T5" fmla="*/ 79 h 119"/>
                <a:gd name="T6" fmla="*/ 2 w 95"/>
                <a:gd name="T7" fmla="*/ 65 h 119"/>
                <a:gd name="T8" fmla="*/ 2 w 95"/>
                <a:gd name="T9" fmla="*/ 65 h 119"/>
                <a:gd name="T10" fmla="*/ 81 w 95"/>
                <a:gd name="T11" fmla="*/ 0 h 119"/>
                <a:gd name="T12" fmla="*/ 81 w 95"/>
                <a:gd name="T13" fmla="*/ 0 h 119"/>
                <a:gd name="T14" fmla="*/ 95 w 95"/>
                <a:gd name="T15" fmla="*/ 13 h 119"/>
                <a:gd name="T16" fmla="*/ 95 w 95"/>
                <a:gd name="T17" fmla="*/ 13 h 119"/>
                <a:gd name="T18" fmla="*/ 95 w 95"/>
                <a:gd name="T19" fmla="*/ 14 h 119"/>
                <a:gd name="T20" fmla="*/ 95 w 95"/>
                <a:gd name="T21" fmla="*/ 14 h 119"/>
                <a:gd name="T22" fmla="*/ 44 w 95"/>
                <a:gd name="T23" fmla="*/ 73 h 119"/>
                <a:gd name="T24" fmla="*/ 44 w 95"/>
                <a:gd name="T25" fmla="*/ 73 h 119"/>
                <a:gd name="T26" fmla="*/ 24 w 95"/>
                <a:gd name="T27" fmla="*/ 115 h 119"/>
                <a:gd name="T28" fmla="*/ 24 w 95"/>
                <a:gd name="T29" fmla="*/ 115 h 119"/>
                <a:gd name="T30" fmla="*/ 24 w 95"/>
                <a:gd name="T31" fmla="*/ 118 h 119"/>
                <a:gd name="T32" fmla="*/ 24 w 95"/>
                <a:gd name="T33" fmla="*/ 118 h 119"/>
                <a:gd name="T34" fmla="*/ 24 w 95"/>
                <a:gd name="T35" fmla="*/ 119 h 119"/>
                <a:gd name="T36" fmla="*/ 24 w 95"/>
                <a:gd name="T37" fmla="*/ 119 h 119"/>
                <a:gd name="T38" fmla="*/ 23 w 95"/>
                <a:gd name="T39" fmla="*/ 119 h 119"/>
                <a:gd name="T40" fmla="*/ 23 w 95"/>
                <a:gd name="T41" fmla="*/ 119 h 119"/>
                <a:gd name="T42" fmla="*/ 22 w 95"/>
                <a:gd name="T43" fmla="*/ 119 h 119"/>
                <a:gd name="T44" fmla="*/ 4 w 95"/>
                <a:gd name="T45" fmla="*/ 66 h 119"/>
                <a:gd name="T46" fmla="*/ 3 w 95"/>
                <a:gd name="T47" fmla="*/ 79 h 119"/>
                <a:gd name="T48" fmla="*/ 3 w 95"/>
                <a:gd name="T49" fmla="*/ 79 h 119"/>
                <a:gd name="T50" fmla="*/ 13 w 95"/>
                <a:gd name="T51" fmla="*/ 107 h 119"/>
                <a:gd name="T52" fmla="*/ 13 w 95"/>
                <a:gd name="T53" fmla="*/ 107 h 119"/>
                <a:gd name="T54" fmla="*/ 21 w 95"/>
                <a:gd name="T55" fmla="*/ 115 h 119"/>
                <a:gd name="T56" fmla="*/ 21 w 95"/>
                <a:gd name="T57" fmla="*/ 115 h 119"/>
                <a:gd name="T58" fmla="*/ 21 w 95"/>
                <a:gd name="T59" fmla="*/ 115 h 119"/>
                <a:gd name="T60" fmla="*/ 21 w 95"/>
                <a:gd name="T61" fmla="*/ 115 h 119"/>
                <a:gd name="T62" fmla="*/ 42 w 95"/>
                <a:gd name="T63" fmla="*/ 71 h 119"/>
                <a:gd name="T64" fmla="*/ 42 w 95"/>
                <a:gd name="T65" fmla="*/ 71 h 119"/>
                <a:gd name="T66" fmla="*/ 43 w 95"/>
                <a:gd name="T67" fmla="*/ 70 h 119"/>
                <a:gd name="T68" fmla="*/ 68 w 95"/>
                <a:gd name="T69" fmla="*/ 53 h 119"/>
                <a:gd name="T70" fmla="*/ 68 w 95"/>
                <a:gd name="T71" fmla="*/ 53 h 119"/>
                <a:gd name="T72" fmla="*/ 92 w 95"/>
                <a:gd name="T73" fmla="*/ 14 h 119"/>
                <a:gd name="T74" fmla="*/ 92 w 95"/>
                <a:gd name="T75" fmla="*/ 14 h 119"/>
                <a:gd name="T76" fmla="*/ 92 w 95"/>
                <a:gd name="T77" fmla="*/ 13 h 119"/>
                <a:gd name="T78" fmla="*/ 92 w 95"/>
                <a:gd name="T79" fmla="*/ 13 h 119"/>
                <a:gd name="T80" fmla="*/ 81 w 95"/>
                <a:gd name="T81" fmla="*/ 3 h 119"/>
                <a:gd name="T82" fmla="*/ 81 w 95"/>
                <a:gd name="T83" fmla="*/ 3 h 119"/>
                <a:gd name="T84" fmla="*/ 80 w 95"/>
                <a:gd name="T85" fmla="*/ 3 h 119"/>
                <a:gd name="T86" fmla="*/ 80 w 95"/>
                <a:gd name="T87" fmla="*/ 3 h 119"/>
                <a:gd name="T88" fmla="*/ 4 w 95"/>
                <a:gd name="T89" fmla="*/ 6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5" h="119">
                  <a:moveTo>
                    <a:pt x="22" y="119"/>
                  </a:moveTo>
                  <a:cubicBezTo>
                    <a:pt x="22" y="119"/>
                    <a:pt x="0" y="106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5"/>
                    <a:pt x="0" y="70"/>
                    <a:pt x="2" y="65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11" y="30"/>
                    <a:pt x="57" y="0"/>
                    <a:pt x="81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9" y="0"/>
                    <a:pt x="95" y="4"/>
                    <a:pt x="95" y="13"/>
                  </a:cubicBezTo>
                  <a:cubicBezTo>
                    <a:pt x="95" y="13"/>
                    <a:pt x="95" y="13"/>
                    <a:pt x="95" y="13"/>
                  </a:cubicBezTo>
                  <a:cubicBezTo>
                    <a:pt x="95" y="13"/>
                    <a:pt x="95" y="14"/>
                    <a:pt x="95" y="14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5" y="45"/>
                    <a:pt x="48" y="70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3" y="75"/>
                    <a:pt x="24" y="97"/>
                    <a:pt x="24" y="115"/>
                  </a:cubicBezTo>
                  <a:cubicBezTo>
                    <a:pt x="24" y="115"/>
                    <a:pt x="24" y="115"/>
                    <a:pt x="24" y="115"/>
                  </a:cubicBezTo>
                  <a:cubicBezTo>
                    <a:pt x="24" y="116"/>
                    <a:pt x="24" y="117"/>
                    <a:pt x="24" y="118"/>
                  </a:cubicBezTo>
                  <a:cubicBezTo>
                    <a:pt x="24" y="118"/>
                    <a:pt x="24" y="118"/>
                    <a:pt x="24" y="118"/>
                  </a:cubicBezTo>
                  <a:cubicBezTo>
                    <a:pt x="24" y="118"/>
                    <a:pt x="24" y="119"/>
                    <a:pt x="24" y="119"/>
                  </a:cubicBezTo>
                  <a:cubicBezTo>
                    <a:pt x="24" y="119"/>
                    <a:pt x="24" y="119"/>
                    <a:pt x="24" y="119"/>
                  </a:cubicBezTo>
                  <a:cubicBezTo>
                    <a:pt x="23" y="119"/>
                    <a:pt x="23" y="119"/>
                    <a:pt x="23" y="119"/>
                  </a:cubicBezTo>
                  <a:cubicBezTo>
                    <a:pt x="23" y="119"/>
                    <a:pt x="23" y="119"/>
                    <a:pt x="23" y="119"/>
                  </a:cubicBezTo>
                  <a:cubicBezTo>
                    <a:pt x="22" y="119"/>
                    <a:pt x="22" y="119"/>
                    <a:pt x="22" y="119"/>
                  </a:cubicBezTo>
                  <a:close/>
                  <a:moveTo>
                    <a:pt x="4" y="66"/>
                  </a:moveTo>
                  <a:cubicBezTo>
                    <a:pt x="3" y="71"/>
                    <a:pt x="3" y="75"/>
                    <a:pt x="3" y="79"/>
                  </a:cubicBezTo>
                  <a:cubicBezTo>
                    <a:pt x="3" y="79"/>
                    <a:pt x="3" y="79"/>
                    <a:pt x="3" y="79"/>
                  </a:cubicBezTo>
                  <a:cubicBezTo>
                    <a:pt x="3" y="92"/>
                    <a:pt x="8" y="101"/>
                    <a:pt x="13" y="107"/>
                  </a:cubicBezTo>
                  <a:cubicBezTo>
                    <a:pt x="13" y="107"/>
                    <a:pt x="13" y="107"/>
                    <a:pt x="13" y="107"/>
                  </a:cubicBezTo>
                  <a:cubicBezTo>
                    <a:pt x="16" y="111"/>
                    <a:pt x="19" y="113"/>
                    <a:pt x="21" y="115"/>
                  </a:cubicBezTo>
                  <a:cubicBezTo>
                    <a:pt x="21" y="115"/>
                    <a:pt x="21" y="115"/>
                    <a:pt x="21" y="115"/>
                  </a:cubicBezTo>
                  <a:cubicBezTo>
                    <a:pt x="21" y="115"/>
                    <a:pt x="21" y="115"/>
                    <a:pt x="21" y="115"/>
                  </a:cubicBezTo>
                  <a:cubicBezTo>
                    <a:pt x="21" y="115"/>
                    <a:pt x="21" y="115"/>
                    <a:pt x="21" y="115"/>
                  </a:cubicBezTo>
                  <a:cubicBezTo>
                    <a:pt x="21" y="94"/>
                    <a:pt x="42" y="71"/>
                    <a:pt x="42" y="71"/>
                  </a:cubicBezTo>
                  <a:cubicBezTo>
                    <a:pt x="42" y="71"/>
                    <a:pt x="42" y="71"/>
                    <a:pt x="42" y="71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55" y="64"/>
                    <a:pt x="68" y="53"/>
                  </a:cubicBezTo>
                  <a:cubicBezTo>
                    <a:pt x="68" y="53"/>
                    <a:pt x="68" y="53"/>
                    <a:pt x="68" y="53"/>
                  </a:cubicBezTo>
                  <a:cubicBezTo>
                    <a:pt x="80" y="43"/>
                    <a:pt x="92" y="28"/>
                    <a:pt x="92" y="14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4"/>
                    <a:pt x="92" y="13"/>
                    <a:pt x="92" y="13"/>
                  </a:cubicBezTo>
                  <a:cubicBezTo>
                    <a:pt x="92" y="13"/>
                    <a:pt x="92" y="13"/>
                    <a:pt x="92" y="13"/>
                  </a:cubicBezTo>
                  <a:cubicBezTo>
                    <a:pt x="92" y="6"/>
                    <a:pt x="88" y="3"/>
                    <a:pt x="81" y="3"/>
                  </a:cubicBezTo>
                  <a:cubicBezTo>
                    <a:pt x="81" y="3"/>
                    <a:pt x="81" y="3"/>
                    <a:pt x="81" y="3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58" y="3"/>
                    <a:pt x="13" y="33"/>
                    <a:pt x="4" y="66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Freeform 411"/>
            <p:cNvSpPr>
              <a:spLocks/>
            </p:cNvSpPr>
            <p:nvPr/>
          </p:nvSpPr>
          <p:spPr bwMode="auto">
            <a:xfrm>
              <a:off x="2954" y="2186"/>
              <a:ext cx="331" cy="315"/>
            </a:xfrm>
            <a:custGeom>
              <a:avLst/>
              <a:gdLst>
                <a:gd name="T0" fmla="*/ 49 w 140"/>
                <a:gd name="T1" fmla="*/ 96 h 133"/>
                <a:gd name="T2" fmla="*/ 126 w 140"/>
                <a:gd name="T3" fmla="*/ 41 h 133"/>
                <a:gd name="T4" fmla="*/ 9 w 140"/>
                <a:gd name="T5" fmla="*/ 133 h 133"/>
                <a:gd name="T6" fmla="*/ 49 w 140"/>
                <a:gd name="T7" fmla="*/ 96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0" h="133">
                  <a:moveTo>
                    <a:pt x="49" y="96"/>
                  </a:moveTo>
                  <a:cubicBezTo>
                    <a:pt x="49" y="96"/>
                    <a:pt x="140" y="74"/>
                    <a:pt x="126" y="41"/>
                  </a:cubicBezTo>
                  <a:cubicBezTo>
                    <a:pt x="110" y="0"/>
                    <a:pt x="0" y="56"/>
                    <a:pt x="9" y="133"/>
                  </a:cubicBezTo>
                  <a:cubicBezTo>
                    <a:pt x="9" y="133"/>
                    <a:pt x="29" y="103"/>
                    <a:pt x="49" y="96"/>
                  </a:cubicBezTo>
                  <a:close/>
                </a:path>
              </a:pathLst>
            </a:custGeom>
            <a:solidFill>
              <a:srgbClr val="B48B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Freeform 412"/>
            <p:cNvSpPr>
              <a:spLocks noEditPoints="1"/>
            </p:cNvSpPr>
            <p:nvPr/>
          </p:nvSpPr>
          <p:spPr bwMode="auto">
            <a:xfrm>
              <a:off x="2970" y="2245"/>
              <a:ext cx="289" cy="258"/>
            </a:xfrm>
            <a:custGeom>
              <a:avLst/>
              <a:gdLst>
                <a:gd name="T0" fmla="*/ 2 w 122"/>
                <a:gd name="T1" fmla="*/ 109 h 109"/>
                <a:gd name="T2" fmla="*/ 1 w 122"/>
                <a:gd name="T3" fmla="*/ 108 h 109"/>
                <a:gd name="T4" fmla="*/ 1 w 122"/>
                <a:gd name="T5" fmla="*/ 108 h 109"/>
                <a:gd name="T6" fmla="*/ 0 w 122"/>
                <a:gd name="T7" fmla="*/ 99 h 109"/>
                <a:gd name="T8" fmla="*/ 0 w 122"/>
                <a:gd name="T9" fmla="*/ 99 h 109"/>
                <a:gd name="T10" fmla="*/ 96 w 122"/>
                <a:gd name="T11" fmla="*/ 0 h 109"/>
                <a:gd name="T12" fmla="*/ 96 w 122"/>
                <a:gd name="T13" fmla="*/ 0 h 109"/>
                <a:gd name="T14" fmla="*/ 121 w 122"/>
                <a:gd name="T15" fmla="*/ 15 h 109"/>
                <a:gd name="T16" fmla="*/ 121 w 122"/>
                <a:gd name="T17" fmla="*/ 15 h 109"/>
                <a:gd name="T18" fmla="*/ 122 w 122"/>
                <a:gd name="T19" fmla="*/ 22 h 109"/>
                <a:gd name="T20" fmla="*/ 122 w 122"/>
                <a:gd name="T21" fmla="*/ 22 h 109"/>
                <a:gd name="T22" fmla="*/ 82 w 122"/>
                <a:gd name="T23" fmla="*/ 59 h 109"/>
                <a:gd name="T24" fmla="*/ 82 w 122"/>
                <a:gd name="T25" fmla="*/ 59 h 109"/>
                <a:gd name="T26" fmla="*/ 42 w 122"/>
                <a:gd name="T27" fmla="*/ 73 h 109"/>
                <a:gd name="T28" fmla="*/ 42 w 122"/>
                <a:gd name="T29" fmla="*/ 73 h 109"/>
                <a:gd name="T30" fmla="*/ 16 w 122"/>
                <a:gd name="T31" fmla="*/ 93 h 109"/>
                <a:gd name="T32" fmla="*/ 16 w 122"/>
                <a:gd name="T33" fmla="*/ 93 h 109"/>
                <a:gd name="T34" fmla="*/ 4 w 122"/>
                <a:gd name="T35" fmla="*/ 108 h 109"/>
                <a:gd name="T36" fmla="*/ 4 w 122"/>
                <a:gd name="T37" fmla="*/ 108 h 109"/>
                <a:gd name="T38" fmla="*/ 2 w 122"/>
                <a:gd name="T39" fmla="*/ 109 h 109"/>
                <a:gd name="T40" fmla="*/ 2 w 122"/>
                <a:gd name="T41" fmla="*/ 109 h 109"/>
                <a:gd name="T42" fmla="*/ 2 w 122"/>
                <a:gd name="T43" fmla="*/ 109 h 109"/>
                <a:gd name="T44" fmla="*/ 36 w 122"/>
                <a:gd name="T45" fmla="*/ 31 h 109"/>
                <a:gd name="T46" fmla="*/ 3 w 122"/>
                <a:gd name="T47" fmla="*/ 99 h 109"/>
                <a:gd name="T48" fmla="*/ 3 w 122"/>
                <a:gd name="T49" fmla="*/ 99 h 109"/>
                <a:gd name="T50" fmla="*/ 3 w 122"/>
                <a:gd name="T51" fmla="*/ 103 h 109"/>
                <a:gd name="T52" fmla="*/ 3 w 122"/>
                <a:gd name="T53" fmla="*/ 103 h 109"/>
                <a:gd name="T54" fmla="*/ 41 w 122"/>
                <a:gd name="T55" fmla="*/ 70 h 109"/>
                <a:gd name="T56" fmla="*/ 41 w 122"/>
                <a:gd name="T57" fmla="*/ 70 h 109"/>
                <a:gd name="T58" fmla="*/ 42 w 122"/>
                <a:gd name="T59" fmla="*/ 71 h 109"/>
                <a:gd name="T60" fmla="*/ 41 w 122"/>
                <a:gd name="T61" fmla="*/ 70 h 109"/>
                <a:gd name="T62" fmla="*/ 81 w 122"/>
                <a:gd name="T63" fmla="*/ 57 h 109"/>
                <a:gd name="T64" fmla="*/ 81 w 122"/>
                <a:gd name="T65" fmla="*/ 57 h 109"/>
                <a:gd name="T66" fmla="*/ 119 w 122"/>
                <a:gd name="T67" fmla="*/ 22 h 109"/>
                <a:gd name="T68" fmla="*/ 119 w 122"/>
                <a:gd name="T69" fmla="*/ 22 h 109"/>
                <a:gd name="T70" fmla="*/ 118 w 122"/>
                <a:gd name="T71" fmla="*/ 16 h 109"/>
                <a:gd name="T72" fmla="*/ 118 w 122"/>
                <a:gd name="T73" fmla="*/ 16 h 109"/>
                <a:gd name="T74" fmla="*/ 96 w 122"/>
                <a:gd name="T75" fmla="*/ 3 h 109"/>
                <a:gd name="T76" fmla="*/ 96 w 122"/>
                <a:gd name="T77" fmla="*/ 3 h 109"/>
                <a:gd name="T78" fmla="*/ 95 w 122"/>
                <a:gd name="T79" fmla="*/ 3 h 109"/>
                <a:gd name="T80" fmla="*/ 95 w 122"/>
                <a:gd name="T81" fmla="*/ 3 h 109"/>
                <a:gd name="T82" fmla="*/ 36 w 122"/>
                <a:gd name="T83" fmla="*/ 31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2" h="109">
                  <a:moveTo>
                    <a:pt x="2" y="109"/>
                  </a:moveTo>
                  <a:cubicBezTo>
                    <a:pt x="1" y="109"/>
                    <a:pt x="1" y="108"/>
                    <a:pt x="1" y="108"/>
                  </a:cubicBezTo>
                  <a:cubicBezTo>
                    <a:pt x="1" y="108"/>
                    <a:pt x="1" y="108"/>
                    <a:pt x="1" y="108"/>
                  </a:cubicBezTo>
                  <a:cubicBezTo>
                    <a:pt x="0" y="105"/>
                    <a:pt x="0" y="102"/>
                    <a:pt x="0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43"/>
                    <a:pt x="59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07" y="0"/>
                    <a:pt x="117" y="5"/>
                    <a:pt x="121" y="15"/>
                  </a:cubicBezTo>
                  <a:cubicBezTo>
                    <a:pt x="121" y="15"/>
                    <a:pt x="121" y="15"/>
                    <a:pt x="121" y="15"/>
                  </a:cubicBezTo>
                  <a:cubicBezTo>
                    <a:pt x="122" y="18"/>
                    <a:pt x="122" y="20"/>
                    <a:pt x="122" y="22"/>
                  </a:cubicBezTo>
                  <a:cubicBezTo>
                    <a:pt x="122" y="22"/>
                    <a:pt x="122" y="22"/>
                    <a:pt x="122" y="22"/>
                  </a:cubicBezTo>
                  <a:cubicBezTo>
                    <a:pt x="122" y="39"/>
                    <a:pt x="102" y="51"/>
                    <a:pt x="82" y="59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62" y="68"/>
                    <a:pt x="43" y="72"/>
                    <a:pt x="42" y="73"/>
                  </a:cubicBezTo>
                  <a:cubicBezTo>
                    <a:pt x="42" y="73"/>
                    <a:pt x="42" y="73"/>
                    <a:pt x="42" y="73"/>
                  </a:cubicBezTo>
                  <a:cubicBezTo>
                    <a:pt x="33" y="76"/>
                    <a:pt x="23" y="85"/>
                    <a:pt x="16" y="93"/>
                  </a:cubicBezTo>
                  <a:cubicBezTo>
                    <a:pt x="16" y="93"/>
                    <a:pt x="16" y="93"/>
                    <a:pt x="16" y="93"/>
                  </a:cubicBezTo>
                  <a:cubicBezTo>
                    <a:pt x="8" y="101"/>
                    <a:pt x="4" y="108"/>
                    <a:pt x="4" y="108"/>
                  </a:cubicBezTo>
                  <a:cubicBezTo>
                    <a:pt x="4" y="108"/>
                    <a:pt x="4" y="108"/>
                    <a:pt x="4" y="108"/>
                  </a:cubicBezTo>
                  <a:cubicBezTo>
                    <a:pt x="3" y="109"/>
                    <a:pt x="3" y="109"/>
                    <a:pt x="2" y="109"/>
                  </a:cubicBezTo>
                  <a:cubicBezTo>
                    <a:pt x="2" y="109"/>
                    <a:pt x="2" y="109"/>
                    <a:pt x="2" y="109"/>
                  </a:cubicBezTo>
                  <a:cubicBezTo>
                    <a:pt x="2" y="109"/>
                    <a:pt x="2" y="109"/>
                    <a:pt x="2" y="109"/>
                  </a:cubicBezTo>
                  <a:close/>
                  <a:moveTo>
                    <a:pt x="36" y="31"/>
                  </a:moveTo>
                  <a:cubicBezTo>
                    <a:pt x="18" y="48"/>
                    <a:pt x="3" y="72"/>
                    <a:pt x="3" y="99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3" y="100"/>
                    <a:pt x="3" y="102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9" y="95"/>
                    <a:pt x="25" y="76"/>
                    <a:pt x="41" y="70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2" y="71"/>
                    <a:pt x="42" y="71"/>
                    <a:pt x="42" y="71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1" y="70"/>
                    <a:pt x="61" y="65"/>
                    <a:pt x="81" y="57"/>
                  </a:cubicBezTo>
                  <a:cubicBezTo>
                    <a:pt x="81" y="57"/>
                    <a:pt x="81" y="57"/>
                    <a:pt x="81" y="57"/>
                  </a:cubicBezTo>
                  <a:cubicBezTo>
                    <a:pt x="100" y="48"/>
                    <a:pt x="120" y="36"/>
                    <a:pt x="119" y="22"/>
                  </a:cubicBezTo>
                  <a:cubicBezTo>
                    <a:pt x="119" y="22"/>
                    <a:pt x="119" y="22"/>
                    <a:pt x="119" y="22"/>
                  </a:cubicBezTo>
                  <a:cubicBezTo>
                    <a:pt x="119" y="20"/>
                    <a:pt x="119" y="18"/>
                    <a:pt x="118" y="16"/>
                  </a:cubicBezTo>
                  <a:cubicBezTo>
                    <a:pt x="118" y="16"/>
                    <a:pt x="118" y="16"/>
                    <a:pt x="118" y="16"/>
                  </a:cubicBezTo>
                  <a:cubicBezTo>
                    <a:pt x="115" y="7"/>
                    <a:pt x="106" y="3"/>
                    <a:pt x="96" y="3"/>
                  </a:cubicBezTo>
                  <a:cubicBezTo>
                    <a:pt x="96" y="3"/>
                    <a:pt x="96" y="3"/>
                    <a:pt x="96" y="3"/>
                  </a:cubicBezTo>
                  <a:cubicBezTo>
                    <a:pt x="96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78" y="3"/>
                    <a:pt x="55" y="14"/>
                    <a:pt x="36" y="3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Freeform 413"/>
            <p:cNvSpPr>
              <a:spLocks/>
            </p:cNvSpPr>
            <p:nvPr/>
          </p:nvSpPr>
          <p:spPr bwMode="auto">
            <a:xfrm>
              <a:off x="3198" y="2619"/>
              <a:ext cx="21" cy="27"/>
            </a:xfrm>
            <a:custGeom>
              <a:avLst/>
              <a:gdLst>
                <a:gd name="T0" fmla="*/ 1 w 9"/>
                <a:gd name="T1" fmla="*/ 7 h 11"/>
                <a:gd name="T2" fmla="*/ 6 w 9"/>
                <a:gd name="T3" fmla="*/ 11 h 11"/>
                <a:gd name="T4" fmla="*/ 8 w 9"/>
                <a:gd name="T5" fmla="*/ 5 h 11"/>
                <a:gd name="T6" fmla="*/ 3 w 9"/>
                <a:gd name="T7" fmla="*/ 0 h 11"/>
                <a:gd name="T8" fmla="*/ 1 w 9"/>
                <a:gd name="T9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1" y="7"/>
                  </a:moveTo>
                  <a:cubicBezTo>
                    <a:pt x="2" y="9"/>
                    <a:pt x="4" y="11"/>
                    <a:pt x="6" y="11"/>
                  </a:cubicBezTo>
                  <a:cubicBezTo>
                    <a:pt x="8" y="10"/>
                    <a:pt x="9" y="8"/>
                    <a:pt x="8" y="5"/>
                  </a:cubicBezTo>
                  <a:cubicBezTo>
                    <a:pt x="8" y="2"/>
                    <a:pt x="5" y="0"/>
                    <a:pt x="3" y="0"/>
                  </a:cubicBezTo>
                  <a:cubicBezTo>
                    <a:pt x="1" y="1"/>
                    <a:pt x="0" y="4"/>
                    <a:pt x="1" y="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Freeform 414"/>
            <p:cNvSpPr>
              <a:spLocks/>
            </p:cNvSpPr>
            <p:nvPr/>
          </p:nvSpPr>
          <p:spPr bwMode="auto">
            <a:xfrm>
              <a:off x="3209" y="2667"/>
              <a:ext cx="22" cy="28"/>
            </a:xfrm>
            <a:custGeom>
              <a:avLst/>
              <a:gdLst>
                <a:gd name="T0" fmla="*/ 1 w 9"/>
                <a:gd name="T1" fmla="*/ 7 h 12"/>
                <a:gd name="T2" fmla="*/ 6 w 9"/>
                <a:gd name="T3" fmla="*/ 11 h 12"/>
                <a:gd name="T4" fmla="*/ 8 w 9"/>
                <a:gd name="T5" fmla="*/ 5 h 12"/>
                <a:gd name="T6" fmla="*/ 3 w 9"/>
                <a:gd name="T7" fmla="*/ 1 h 12"/>
                <a:gd name="T8" fmla="*/ 1 w 9"/>
                <a:gd name="T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2">
                  <a:moveTo>
                    <a:pt x="1" y="7"/>
                  </a:moveTo>
                  <a:cubicBezTo>
                    <a:pt x="2" y="10"/>
                    <a:pt x="4" y="12"/>
                    <a:pt x="6" y="11"/>
                  </a:cubicBezTo>
                  <a:cubicBezTo>
                    <a:pt x="8" y="11"/>
                    <a:pt x="9" y="8"/>
                    <a:pt x="8" y="5"/>
                  </a:cubicBezTo>
                  <a:cubicBezTo>
                    <a:pt x="8" y="2"/>
                    <a:pt x="5" y="0"/>
                    <a:pt x="3" y="1"/>
                  </a:cubicBezTo>
                  <a:cubicBezTo>
                    <a:pt x="1" y="1"/>
                    <a:pt x="0" y="4"/>
                    <a:pt x="1" y="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Freeform 415"/>
            <p:cNvSpPr>
              <a:spLocks/>
            </p:cNvSpPr>
            <p:nvPr/>
          </p:nvSpPr>
          <p:spPr bwMode="auto">
            <a:xfrm>
              <a:off x="2850" y="2421"/>
              <a:ext cx="113" cy="97"/>
            </a:xfrm>
            <a:custGeom>
              <a:avLst/>
              <a:gdLst>
                <a:gd name="T0" fmla="*/ 35 w 48"/>
                <a:gd name="T1" fmla="*/ 35 h 41"/>
                <a:gd name="T2" fmla="*/ 34 w 48"/>
                <a:gd name="T3" fmla="*/ 30 h 41"/>
                <a:gd name="T4" fmla="*/ 43 w 48"/>
                <a:gd name="T5" fmla="*/ 13 h 41"/>
                <a:gd name="T6" fmla="*/ 32 w 48"/>
                <a:gd name="T7" fmla="*/ 19 h 41"/>
                <a:gd name="T8" fmla="*/ 22 w 48"/>
                <a:gd name="T9" fmla="*/ 3 h 41"/>
                <a:gd name="T10" fmla="*/ 23 w 48"/>
                <a:gd name="T11" fmla="*/ 18 h 41"/>
                <a:gd name="T12" fmla="*/ 8 w 48"/>
                <a:gd name="T13" fmla="*/ 10 h 41"/>
                <a:gd name="T14" fmla="*/ 19 w 48"/>
                <a:gd name="T15" fmla="*/ 24 h 41"/>
                <a:gd name="T16" fmla="*/ 1 w 48"/>
                <a:gd name="T17" fmla="*/ 25 h 41"/>
                <a:gd name="T18" fmla="*/ 16 w 48"/>
                <a:gd name="T19" fmla="*/ 31 h 41"/>
                <a:gd name="T20" fmla="*/ 7 w 48"/>
                <a:gd name="T21" fmla="*/ 38 h 41"/>
                <a:gd name="T22" fmla="*/ 24 w 48"/>
                <a:gd name="T23" fmla="*/ 36 h 41"/>
                <a:gd name="T24" fmla="*/ 27 w 48"/>
                <a:gd name="T25" fmla="*/ 40 h 41"/>
                <a:gd name="T26" fmla="*/ 35 w 48"/>
                <a:gd name="T27" fmla="*/ 3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41">
                  <a:moveTo>
                    <a:pt x="35" y="35"/>
                  </a:moveTo>
                  <a:cubicBezTo>
                    <a:pt x="35" y="34"/>
                    <a:pt x="34" y="32"/>
                    <a:pt x="34" y="30"/>
                  </a:cubicBezTo>
                  <a:cubicBezTo>
                    <a:pt x="34" y="30"/>
                    <a:pt x="48" y="15"/>
                    <a:pt x="43" y="13"/>
                  </a:cubicBezTo>
                  <a:cubicBezTo>
                    <a:pt x="38" y="12"/>
                    <a:pt x="32" y="19"/>
                    <a:pt x="32" y="19"/>
                  </a:cubicBezTo>
                  <a:cubicBezTo>
                    <a:pt x="32" y="19"/>
                    <a:pt x="29" y="0"/>
                    <a:pt x="22" y="3"/>
                  </a:cubicBezTo>
                  <a:cubicBezTo>
                    <a:pt x="15" y="6"/>
                    <a:pt x="23" y="18"/>
                    <a:pt x="23" y="18"/>
                  </a:cubicBezTo>
                  <a:cubicBezTo>
                    <a:pt x="23" y="18"/>
                    <a:pt x="13" y="4"/>
                    <a:pt x="8" y="10"/>
                  </a:cubicBezTo>
                  <a:cubicBezTo>
                    <a:pt x="2" y="15"/>
                    <a:pt x="19" y="24"/>
                    <a:pt x="19" y="24"/>
                  </a:cubicBezTo>
                  <a:cubicBezTo>
                    <a:pt x="19" y="24"/>
                    <a:pt x="2" y="18"/>
                    <a:pt x="1" y="25"/>
                  </a:cubicBezTo>
                  <a:cubicBezTo>
                    <a:pt x="0" y="31"/>
                    <a:pt x="16" y="31"/>
                    <a:pt x="16" y="31"/>
                  </a:cubicBezTo>
                  <a:cubicBezTo>
                    <a:pt x="16" y="31"/>
                    <a:pt x="6" y="33"/>
                    <a:pt x="7" y="38"/>
                  </a:cubicBezTo>
                  <a:cubicBezTo>
                    <a:pt x="8" y="41"/>
                    <a:pt x="24" y="36"/>
                    <a:pt x="24" y="36"/>
                  </a:cubicBezTo>
                  <a:cubicBezTo>
                    <a:pt x="24" y="36"/>
                    <a:pt x="26" y="39"/>
                    <a:pt x="27" y="40"/>
                  </a:cubicBezTo>
                  <a:lnTo>
                    <a:pt x="35" y="35"/>
                  </a:lnTo>
                  <a:close/>
                </a:path>
              </a:pathLst>
            </a:custGeom>
            <a:solidFill>
              <a:srgbClr val="FFDC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Freeform 416"/>
            <p:cNvSpPr>
              <a:spLocks noEditPoints="1"/>
            </p:cNvSpPr>
            <p:nvPr/>
          </p:nvSpPr>
          <p:spPr bwMode="auto">
            <a:xfrm>
              <a:off x="2847" y="2423"/>
              <a:ext cx="109" cy="97"/>
            </a:xfrm>
            <a:custGeom>
              <a:avLst/>
              <a:gdLst>
                <a:gd name="T0" fmla="*/ 24 w 46"/>
                <a:gd name="T1" fmla="*/ 37 h 41"/>
                <a:gd name="T2" fmla="*/ 7 w 46"/>
                <a:gd name="T3" fmla="*/ 38 h 41"/>
                <a:gd name="T4" fmla="*/ 7 w 46"/>
                <a:gd name="T5" fmla="*/ 37 h 41"/>
                <a:gd name="T6" fmla="*/ 9 w 46"/>
                <a:gd name="T7" fmla="*/ 31 h 41"/>
                <a:gd name="T8" fmla="*/ 0 w 46"/>
                <a:gd name="T9" fmla="*/ 24 h 41"/>
                <a:gd name="T10" fmla="*/ 8 w 46"/>
                <a:gd name="T11" fmla="*/ 19 h 41"/>
                <a:gd name="T12" fmla="*/ 12 w 46"/>
                <a:gd name="T13" fmla="*/ 19 h 41"/>
                <a:gd name="T14" fmla="*/ 8 w 46"/>
                <a:gd name="T15" fmla="*/ 8 h 41"/>
                <a:gd name="T16" fmla="*/ 12 w 46"/>
                <a:gd name="T17" fmla="*/ 6 h 41"/>
                <a:gd name="T18" fmla="*/ 19 w 46"/>
                <a:gd name="T19" fmla="*/ 7 h 41"/>
                <a:gd name="T20" fmla="*/ 23 w 46"/>
                <a:gd name="T21" fmla="*/ 1 h 41"/>
                <a:gd name="T22" fmla="*/ 32 w 46"/>
                <a:gd name="T23" fmla="*/ 10 h 41"/>
                <a:gd name="T24" fmla="*/ 34 w 46"/>
                <a:gd name="T25" fmla="*/ 15 h 41"/>
                <a:gd name="T26" fmla="*/ 44 w 46"/>
                <a:gd name="T27" fmla="*/ 11 h 41"/>
                <a:gd name="T28" fmla="*/ 46 w 46"/>
                <a:gd name="T29" fmla="*/ 14 h 41"/>
                <a:gd name="T30" fmla="*/ 37 w 46"/>
                <a:gd name="T31" fmla="*/ 34 h 41"/>
                <a:gd name="T32" fmla="*/ 37 w 46"/>
                <a:gd name="T33" fmla="*/ 34 h 41"/>
                <a:gd name="T34" fmla="*/ 29 w 46"/>
                <a:gd name="T35" fmla="*/ 41 h 41"/>
                <a:gd name="T36" fmla="*/ 26 w 46"/>
                <a:gd name="T37" fmla="*/ 40 h 41"/>
                <a:gd name="T38" fmla="*/ 28 w 46"/>
                <a:gd name="T39" fmla="*/ 37 h 41"/>
                <a:gd name="T40" fmla="*/ 34 w 46"/>
                <a:gd name="T41" fmla="*/ 30 h 41"/>
                <a:gd name="T42" fmla="*/ 34 w 46"/>
                <a:gd name="T43" fmla="*/ 28 h 41"/>
                <a:gd name="T44" fmla="*/ 43 w 46"/>
                <a:gd name="T45" fmla="*/ 14 h 41"/>
                <a:gd name="T46" fmla="*/ 43 w 46"/>
                <a:gd name="T47" fmla="*/ 14 h 41"/>
                <a:gd name="T48" fmla="*/ 43 w 46"/>
                <a:gd name="T49" fmla="*/ 14 h 41"/>
                <a:gd name="T50" fmla="*/ 37 w 46"/>
                <a:gd name="T51" fmla="*/ 16 h 41"/>
                <a:gd name="T52" fmla="*/ 34 w 46"/>
                <a:gd name="T53" fmla="*/ 19 h 41"/>
                <a:gd name="T54" fmla="*/ 31 w 46"/>
                <a:gd name="T55" fmla="*/ 19 h 41"/>
                <a:gd name="T56" fmla="*/ 29 w 46"/>
                <a:gd name="T57" fmla="*/ 11 h 41"/>
                <a:gd name="T58" fmla="*/ 24 w 46"/>
                <a:gd name="T59" fmla="*/ 3 h 41"/>
                <a:gd name="T60" fmla="*/ 22 w 46"/>
                <a:gd name="T61" fmla="*/ 7 h 41"/>
                <a:gd name="T62" fmla="*/ 25 w 46"/>
                <a:gd name="T63" fmla="*/ 16 h 41"/>
                <a:gd name="T64" fmla="*/ 26 w 46"/>
                <a:gd name="T65" fmla="*/ 16 h 41"/>
                <a:gd name="T66" fmla="*/ 25 w 46"/>
                <a:gd name="T67" fmla="*/ 18 h 41"/>
                <a:gd name="T68" fmla="*/ 19 w 46"/>
                <a:gd name="T69" fmla="*/ 13 h 41"/>
                <a:gd name="T70" fmla="*/ 12 w 46"/>
                <a:gd name="T71" fmla="*/ 9 h 41"/>
                <a:gd name="T72" fmla="*/ 9 w 46"/>
                <a:gd name="T73" fmla="*/ 11 h 41"/>
                <a:gd name="T74" fmla="*/ 15 w 46"/>
                <a:gd name="T75" fmla="*/ 18 h 41"/>
                <a:gd name="T76" fmla="*/ 22 w 46"/>
                <a:gd name="T77" fmla="*/ 23 h 41"/>
                <a:gd name="T78" fmla="*/ 20 w 46"/>
                <a:gd name="T79" fmla="*/ 24 h 41"/>
                <a:gd name="T80" fmla="*/ 8 w 46"/>
                <a:gd name="T81" fmla="*/ 22 h 41"/>
                <a:gd name="T82" fmla="*/ 3 w 46"/>
                <a:gd name="T83" fmla="*/ 24 h 41"/>
                <a:gd name="T84" fmla="*/ 10 w 46"/>
                <a:gd name="T85" fmla="*/ 28 h 41"/>
                <a:gd name="T86" fmla="*/ 17 w 46"/>
                <a:gd name="T87" fmla="*/ 29 h 41"/>
                <a:gd name="T88" fmla="*/ 17 w 46"/>
                <a:gd name="T89" fmla="*/ 32 h 41"/>
                <a:gd name="T90" fmla="*/ 13 w 46"/>
                <a:gd name="T91" fmla="*/ 33 h 41"/>
                <a:gd name="T92" fmla="*/ 10 w 46"/>
                <a:gd name="T93" fmla="*/ 37 h 41"/>
                <a:gd name="T94" fmla="*/ 25 w 46"/>
                <a:gd name="T95" fmla="*/ 34 h 41"/>
                <a:gd name="T96" fmla="*/ 26 w 46"/>
                <a:gd name="T97" fmla="*/ 3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6" h="41">
                  <a:moveTo>
                    <a:pt x="26" y="40"/>
                  </a:moveTo>
                  <a:cubicBezTo>
                    <a:pt x="26" y="39"/>
                    <a:pt x="25" y="38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2" y="38"/>
                    <a:pt x="15" y="40"/>
                    <a:pt x="10" y="40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9" y="40"/>
                    <a:pt x="7" y="40"/>
                    <a:pt x="7" y="38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7" y="34"/>
                    <a:pt x="8" y="32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5" y="30"/>
                    <a:pt x="1" y="29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" y="20"/>
                    <a:pt x="5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9"/>
                    <a:pt x="11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9" y="17"/>
                    <a:pt x="6" y="14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0"/>
                    <a:pt x="7" y="9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7"/>
                    <a:pt x="10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4" y="6"/>
                    <a:pt x="17" y="8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9"/>
                    <a:pt x="19" y="8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4"/>
                    <a:pt x="20" y="2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9" y="1"/>
                    <a:pt x="31" y="5"/>
                    <a:pt x="32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3" y="12"/>
                    <a:pt x="33" y="14"/>
                    <a:pt x="34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6" y="13"/>
                    <a:pt x="39" y="11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3" y="11"/>
                    <a:pt x="44" y="11"/>
                    <a:pt x="44" y="11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5" y="11"/>
                    <a:pt x="46" y="13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9"/>
                    <a:pt x="38" y="28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31"/>
                    <a:pt x="37" y="33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8" y="35"/>
                    <a:pt x="37" y="35"/>
                    <a:pt x="37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0"/>
                    <a:pt x="26" y="40"/>
                  </a:cubicBezTo>
                  <a:close/>
                  <a:moveTo>
                    <a:pt x="26" y="34"/>
                  </a:moveTo>
                  <a:cubicBezTo>
                    <a:pt x="26" y="34"/>
                    <a:pt x="27" y="36"/>
                    <a:pt x="28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3"/>
                    <a:pt x="34" y="31"/>
                    <a:pt x="34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0"/>
                    <a:pt x="34" y="29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34" y="28"/>
                    <a:pt x="36" y="26"/>
                    <a:pt x="39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41" y="19"/>
                    <a:pt x="43" y="15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4"/>
                    <a:pt x="43" y="14"/>
                    <a:pt x="42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1" y="14"/>
                    <a:pt x="38" y="15"/>
                    <a:pt x="37" y="16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5" y="18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3" y="20"/>
                    <a:pt x="33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5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8" y="6"/>
                    <a:pt x="26" y="3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2" y="4"/>
                    <a:pt x="22" y="5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10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7"/>
                    <a:pt x="26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4" y="19"/>
                    <a:pt x="24" y="19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1" y="16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7" y="11"/>
                    <a:pt x="13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2"/>
                    <a:pt x="12" y="16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8" y="20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2" y="22"/>
                    <a:pt x="22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4"/>
                    <a:pt x="21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18" y="24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3" y="22"/>
                    <a:pt x="10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5" y="22"/>
                    <a:pt x="4" y="23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5"/>
                    <a:pt x="6" y="27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3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8" y="29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1"/>
                    <a:pt x="18" y="31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5" y="32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1" y="34"/>
                    <a:pt x="9" y="35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5" y="37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6" y="34"/>
                    <a:pt x="26" y="3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Freeform 417"/>
            <p:cNvSpPr>
              <a:spLocks/>
            </p:cNvSpPr>
            <p:nvPr/>
          </p:nvSpPr>
          <p:spPr bwMode="auto">
            <a:xfrm>
              <a:off x="2907" y="2496"/>
              <a:ext cx="243" cy="161"/>
            </a:xfrm>
            <a:custGeom>
              <a:avLst/>
              <a:gdLst>
                <a:gd name="T0" fmla="*/ 97 w 103"/>
                <a:gd name="T1" fmla="*/ 56 h 68"/>
                <a:gd name="T2" fmla="*/ 12 w 103"/>
                <a:gd name="T3" fmla="*/ 0 h 68"/>
                <a:gd name="T4" fmla="*/ 0 w 103"/>
                <a:gd name="T5" fmla="*/ 8 h 68"/>
                <a:gd name="T6" fmla="*/ 93 w 103"/>
                <a:gd name="T7" fmla="*/ 68 h 68"/>
                <a:gd name="T8" fmla="*/ 100 w 103"/>
                <a:gd name="T9" fmla="*/ 65 h 68"/>
                <a:gd name="T10" fmla="*/ 97 w 103"/>
                <a:gd name="T11" fmla="*/ 5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3" h="68">
                  <a:moveTo>
                    <a:pt x="97" y="56"/>
                  </a:moveTo>
                  <a:cubicBezTo>
                    <a:pt x="97" y="56"/>
                    <a:pt x="39" y="46"/>
                    <a:pt x="12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4" y="12"/>
                    <a:pt x="38" y="60"/>
                    <a:pt x="93" y="68"/>
                  </a:cubicBezTo>
                  <a:cubicBezTo>
                    <a:pt x="93" y="68"/>
                    <a:pt x="98" y="68"/>
                    <a:pt x="100" y="65"/>
                  </a:cubicBezTo>
                  <a:cubicBezTo>
                    <a:pt x="100" y="65"/>
                    <a:pt x="103" y="60"/>
                    <a:pt x="97" y="5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Freeform 418"/>
            <p:cNvSpPr>
              <a:spLocks noEditPoints="1"/>
            </p:cNvSpPr>
            <p:nvPr/>
          </p:nvSpPr>
          <p:spPr bwMode="auto">
            <a:xfrm>
              <a:off x="2902" y="2494"/>
              <a:ext cx="246" cy="166"/>
            </a:xfrm>
            <a:custGeom>
              <a:avLst/>
              <a:gdLst>
                <a:gd name="T0" fmla="*/ 95 w 104"/>
                <a:gd name="T1" fmla="*/ 70 h 70"/>
                <a:gd name="T2" fmla="*/ 1 w 104"/>
                <a:gd name="T3" fmla="*/ 10 h 70"/>
                <a:gd name="T4" fmla="*/ 1 w 104"/>
                <a:gd name="T5" fmla="*/ 10 h 70"/>
                <a:gd name="T6" fmla="*/ 0 w 104"/>
                <a:gd name="T7" fmla="*/ 9 h 70"/>
                <a:gd name="T8" fmla="*/ 0 w 104"/>
                <a:gd name="T9" fmla="*/ 9 h 70"/>
                <a:gd name="T10" fmla="*/ 1 w 104"/>
                <a:gd name="T11" fmla="*/ 8 h 70"/>
                <a:gd name="T12" fmla="*/ 1 w 104"/>
                <a:gd name="T13" fmla="*/ 8 h 70"/>
                <a:gd name="T14" fmla="*/ 13 w 104"/>
                <a:gd name="T15" fmla="*/ 0 h 70"/>
                <a:gd name="T16" fmla="*/ 14 w 104"/>
                <a:gd name="T17" fmla="*/ 0 h 70"/>
                <a:gd name="T18" fmla="*/ 14 w 104"/>
                <a:gd name="T19" fmla="*/ 0 h 70"/>
                <a:gd name="T20" fmla="*/ 15 w 104"/>
                <a:gd name="T21" fmla="*/ 0 h 70"/>
                <a:gd name="T22" fmla="*/ 15 w 104"/>
                <a:gd name="T23" fmla="*/ 0 h 70"/>
                <a:gd name="T24" fmla="*/ 67 w 104"/>
                <a:gd name="T25" fmla="*/ 45 h 70"/>
                <a:gd name="T26" fmla="*/ 67 w 104"/>
                <a:gd name="T27" fmla="*/ 45 h 70"/>
                <a:gd name="T28" fmla="*/ 99 w 104"/>
                <a:gd name="T29" fmla="*/ 56 h 70"/>
                <a:gd name="T30" fmla="*/ 99 w 104"/>
                <a:gd name="T31" fmla="*/ 56 h 70"/>
                <a:gd name="T32" fmla="*/ 99 w 104"/>
                <a:gd name="T33" fmla="*/ 57 h 70"/>
                <a:gd name="T34" fmla="*/ 98 w 104"/>
                <a:gd name="T35" fmla="*/ 58 h 70"/>
                <a:gd name="T36" fmla="*/ 99 w 104"/>
                <a:gd name="T37" fmla="*/ 57 h 70"/>
                <a:gd name="T38" fmla="*/ 99 w 104"/>
                <a:gd name="T39" fmla="*/ 56 h 70"/>
                <a:gd name="T40" fmla="*/ 100 w 104"/>
                <a:gd name="T41" fmla="*/ 56 h 70"/>
                <a:gd name="T42" fmla="*/ 104 w 104"/>
                <a:gd name="T43" fmla="*/ 63 h 70"/>
                <a:gd name="T44" fmla="*/ 104 w 104"/>
                <a:gd name="T45" fmla="*/ 63 h 70"/>
                <a:gd name="T46" fmla="*/ 103 w 104"/>
                <a:gd name="T47" fmla="*/ 67 h 70"/>
                <a:gd name="T48" fmla="*/ 103 w 104"/>
                <a:gd name="T49" fmla="*/ 67 h 70"/>
                <a:gd name="T50" fmla="*/ 96 w 104"/>
                <a:gd name="T51" fmla="*/ 70 h 70"/>
                <a:gd name="T52" fmla="*/ 96 w 104"/>
                <a:gd name="T53" fmla="*/ 70 h 70"/>
                <a:gd name="T54" fmla="*/ 95 w 104"/>
                <a:gd name="T55" fmla="*/ 70 h 70"/>
                <a:gd name="T56" fmla="*/ 95 w 104"/>
                <a:gd name="T57" fmla="*/ 67 h 70"/>
                <a:gd name="T58" fmla="*/ 96 w 104"/>
                <a:gd name="T59" fmla="*/ 67 h 70"/>
                <a:gd name="T60" fmla="*/ 96 w 104"/>
                <a:gd name="T61" fmla="*/ 67 h 70"/>
                <a:gd name="T62" fmla="*/ 100 w 104"/>
                <a:gd name="T63" fmla="*/ 66 h 70"/>
                <a:gd name="T64" fmla="*/ 100 w 104"/>
                <a:gd name="T65" fmla="*/ 66 h 70"/>
                <a:gd name="T66" fmla="*/ 101 w 104"/>
                <a:gd name="T67" fmla="*/ 63 h 70"/>
                <a:gd name="T68" fmla="*/ 101 w 104"/>
                <a:gd name="T69" fmla="*/ 63 h 70"/>
                <a:gd name="T70" fmla="*/ 98 w 104"/>
                <a:gd name="T71" fmla="*/ 59 h 70"/>
                <a:gd name="T72" fmla="*/ 98 w 104"/>
                <a:gd name="T73" fmla="*/ 59 h 70"/>
                <a:gd name="T74" fmla="*/ 13 w 104"/>
                <a:gd name="T75" fmla="*/ 3 h 70"/>
                <a:gd name="T76" fmla="*/ 13 w 104"/>
                <a:gd name="T77" fmla="*/ 3 h 70"/>
                <a:gd name="T78" fmla="*/ 4 w 104"/>
                <a:gd name="T79" fmla="*/ 9 h 70"/>
                <a:gd name="T80" fmla="*/ 95 w 104"/>
                <a:gd name="T81" fmla="*/ 6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4" h="70">
                  <a:moveTo>
                    <a:pt x="95" y="70"/>
                  </a:moveTo>
                  <a:cubicBezTo>
                    <a:pt x="39" y="63"/>
                    <a:pt x="4" y="14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10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29" y="23"/>
                    <a:pt x="50" y="37"/>
                    <a:pt x="67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85" y="53"/>
                    <a:pt x="99" y="56"/>
                    <a:pt x="99" y="56"/>
                  </a:cubicBezTo>
                  <a:cubicBezTo>
                    <a:pt x="99" y="56"/>
                    <a:pt x="99" y="56"/>
                    <a:pt x="99" y="56"/>
                  </a:cubicBezTo>
                  <a:cubicBezTo>
                    <a:pt x="99" y="57"/>
                    <a:pt x="99" y="57"/>
                    <a:pt x="99" y="57"/>
                  </a:cubicBezTo>
                  <a:cubicBezTo>
                    <a:pt x="98" y="58"/>
                    <a:pt x="98" y="58"/>
                    <a:pt x="98" y="58"/>
                  </a:cubicBezTo>
                  <a:cubicBezTo>
                    <a:pt x="99" y="57"/>
                    <a:pt x="99" y="57"/>
                    <a:pt x="99" y="57"/>
                  </a:cubicBezTo>
                  <a:cubicBezTo>
                    <a:pt x="99" y="56"/>
                    <a:pt x="99" y="56"/>
                    <a:pt x="99" y="56"/>
                  </a:cubicBezTo>
                  <a:cubicBezTo>
                    <a:pt x="100" y="56"/>
                    <a:pt x="100" y="56"/>
                    <a:pt x="100" y="56"/>
                  </a:cubicBezTo>
                  <a:cubicBezTo>
                    <a:pt x="103" y="58"/>
                    <a:pt x="104" y="61"/>
                    <a:pt x="104" y="63"/>
                  </a:cubicBezTo>
                  <a:cubicBezTo>
                    <a:pt x="104" y="63"/>
                    <a:pt x="104" y="63"/>
                    <a:pt x="104" y="63"/>
                  </a:cubicBezTo>
                  <a:cubicBezTo>
                    <a:pt x="104" y="65"/>
                    <a:pt x="103" y="67"/>
                    <a:pt x="103" y="67"/>
                  </a:cubicBezTo>
                  <a:cubicBezTo>
                    <a:pt x="103" y="67"/>
                    <a:pt x="103" y="67"/>
                    <a:pt x="103" y="67"/>
                  </a:cubicBezTo>
                  <a:cubicBezTo>
                    <a:pt x="101" y="70"/>
                    <a:pt x="97" y="70"/>
                    <a:pt x="96" y="70"/>
                  </a:cubicBezTo>
                  <a:cubicBezTo>
                    <a:pt x="96" y="70"/>
                    <a:pt x="96" y="70"/>
                    <a:pt x="96" y="70"/>
                  </a:cubicBezTo>
                  <a:cubicBezTo>
                    <a:pt x="95" y="70"/>
                    <a:pt x="95" y="70"/>
                    <a:pt x="95" y="70"/>
                  </a:cubicBezTo>
                  <a:close/>
                  <a:moveTo>
                    <a:pt x="95" y="67"/>
                  </a:moveTo>
                  <a:cubicBezTo>
                    <a:pt x="95" y="67"/>
                    <a:pt x="95" y="67"/>
                    <a:pt x="96" y="67"/>
                  </a:cubicBezTo>
                  <a:cubicBezTo>
                    <a:pt x="96" y="67"/>
                    <a:pt x="96" y="67"/>
                    <a:pt x="96" y="67"/>
                  </a:cubicBezTo>
                  <a:cubicBezTo>
                    <a:pt x="97" y="67"/>
                    <a:pt x="99" y="67"/>
                    <a:pt x="100" y="66"/>
                  </a:cubicBezTo>
                  <a:cubicBezTo>
                    <a:pt x="100" y="66"/>
                    <a:pt x="100" y="66"/>
                    <a:pt x="100" y="66"/>
                  </a:cubicBezTo>
                  <a:cubicBezTo>
                    <a:pt x="100" y="66"/>
                    <a:pt x="101" y="64"/>
                    <a:pt x="101" y="63"/>
                  </a:cubicBezTo>
                  <a:cubicBezTo>
                    <a:pt x="101" y="63"/>
                    <a:pt x="101" y="63"/>
                    <a:pt x="101" y="63"/>
                  </a:cubicBezTo>
                  <a:cubicBezTo>
                    <a:pt x="101" y="61"/>
                    <a:pt x="100" y="60"/>
                    <a:pt x="98" y="59"/>
                  </a:cubicBezTo>
                  <a:cubicBezTo>
                    <a:pt x="98" y="59"/>
                    <a:pt x="98" y="59"/>
                    <a:pt x="98" y="59"/>
                  </a:cubicBezTo>
                  <a:cubicBezTo>
                    <a:pt x="94" y="58"/>
                    <a:pt x="40" y="47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11" y="18"/>
                    <a:pt x="44" y="60"/>
                    <a:pt x="95" y="6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Freeform 419"/>
            <p:cNvSpPr>
              <a:spLocks/>
            </p:cNvSpPr>
            <p:nvPr/>
          </p:nvSpPr>
          <p:spPr bwMode="auto">
            <a:xfrm>
              <a:off x="2907" y="2496"/>
              <a:ext cx="42" cy="41"/>
            </a:xfrm>
            <a:custGeom>
              <a:avLst/>
              <a:gdLst>
                <a:gd name="T0" fmla="*/ 28 w 42"/>
                <a:gd name="T1" fmla="*/ 0 h 41"/>
                <a:gd name="T2" fmla="*/ 0 w 42"/>
                <a:gd name="T3" fmla="*/ 19 h 41"/>
                <a:gd name="T4" fmla="*/ 16 w 42"/>
                <a:gd name="T5" fmla="*/ 41 h 41"/>
                <a:gd name="T6" fmla="*/ 42 w 42"/>
                <a:gd name="T7" fmla="*/ 22 h 41"/>
                <a:gd name="T8" fmla="*/ 28 w 42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1">
                  <a:moveTo>
                    <a:pt x="28" y="0"/>
                  </a:moveTo>
                  <a:lnTo>
                    <a:pt x="0" y="19"/>
                  </a:lnTo>
                  <a:lnTo>
                    <a:pt x="16" y="41"/>
                  </a:lnTo>
                  <a:lnTo>
                    <a:pt x="42" y="22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Freeform 420"/>
            <p:cNvSpPr>
              <a:spLocks noEditPoints="1"/>
            </p:cNvSpPr>
            <p:nvPr/>
          </p:nvSpPr>
          <p:spPr bwMode="auto">
            <a:xfrm>
              <a:off x="2902" y="2494"/>
              <a:ext cx="49" cy="47"/>
            </a:xfrm>
            <a:custGeom>
              <a:avLst/>
              <a:gdLst>
                <a:gd name="T0" fmla="*/ 8 w 21"/>
                <a:gd name="T1" fmla="*/ 19 h 20"/>
                <a:gd name="T2" fmla="*/ 1 w 21"/>
                <a:gd name="T3" fmla="*/ 10 h 20"/>
                <a:gd name="T4" fmla="*/ 0 w 21"/>
                <a:gd name="T5" fmla="*/ 9 h 20"/>
                <a:gd name="T6" fmla="*/ 0 w 21"/>
                <a:gd name="T7" fmla="*/ 9 h 20"/>
                <a:gd name="T8" fmla="*/ 1 w 21"/>
                <a:gd name="T9" fmla="*/ 8 h 20"/>
                <a:gd name="T10" fmla="*/ 1 w 21"/>
                <a:gd name="T11" fmla="*/ 8 h 20"/>
                <a:gd name="T12" fmla="*/ 13 w 21"/>
                <a:gd name="T13" fmla="*/ 0 h 20"/>
                <a:gd name="T14" fmla="*/ 14 w 21"/>
                <a:gd name="T15" fmla="*/ 0 h 20"/>
                <a:gd name="T16" fmla="*/ 14 w 21"/>
                <a:gd name="T17" fmla="*/ 0 h 20"/>
                <a:gd name="T18" fmla="*/ 15 w 21"/>
                <a:gd name="T19" fmla="*/ 0 h 20"/>
                <a:gd name="T20" fmla="*/ 15 w 21"/>
                <a:gd name="T21" fmla="*/ 0 h 20"/>
                <a:gd name="T22" fmla="*/ 21 w 21"/>
                <a:gd name="T23" fmla="*/ 9 h 20"/>
                <a:gd name="T24" fmla="*/ 21 w 21"/>
                <a:gd name="T25" fmla="*/ 11 h 20"/>
                <a:gd name="T26" fmla="*/ 21 w 21"/>
                <a:gd name="T27" fmla="*/ 11 h 20"/>
                <a:gd name="T28" fmla="*/ 10 w 21"/>
                <a:gd name="T29" fmla="*/ 19 h 20"/>
                <a:gd name="T30" fmla="*/ 9 w 21"/>
                <a:gd name="T31" fmla="*/ 20 h 20"/>
                <a:gd name="T32" fmla="*/ 9 w 21"/>
                <a:gd name="T33" fmla="*/ 20 h 20"/>
                <a:gd name="T34" fmla="*/ 8 w 21"/>
                <a:gd name="T35" fmla="*/ 19 h 20"/>
                <a:gd name="T36" fmla="*/ 4 w 21"/>
                <a:gd name="T37" fmla="*/ 9 h 20"/>
                <a:gd name="T38" fmla="*/ 10 w 21"/>
                <a:gd name="T39" fmla="*/ 16 h 20"/>
                <a:gd name="T40" fmla="*/ 18 w 21"/>
                <a:gd name="T41" fmla="*/ 10 h 20"/>
                <a:gd name="T42" fmla="*/ 13 w 21"/>
                <a:gd name="T43" fmla="*/ 3 h 20"/>
                <a:gd name="T44" fmla="*/ 4 w 21"/>
                <a:gd name="T45" fmla="*/ 9 h 20"/>
                <a:gd name="T46" fmla="*/ 13 w 21"/>
                <a:gd name="T47" fmla="*/ 2 h 20"/>
                <a:gd name="T48" fmla="*/ 14 w 21"/>
                <a:gd name="T49" fmla="*/ 1 h 20"/>
                <a:gd name="T50" fmla="*/ 13 w 21"/>
                <a:gd name="T51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" h="20">
                  <a:moveTo>
                    <a:pt x="8" y="19"/>
                  </a:moveTo>
                  <a:cubicBezTo>
                    <a:pt x="1" y="10"/>
                    <a:pt x="1" y="10"/>
                    <a:pt x="1" y="10"/>
                  </a:cubicBezTo>
                  <a:cubicBezTo>
                    <a:pt x="0" y="10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10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20"/>
                    <a:pt x="10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19"/>
                    <a:pt x="8" y="19"/>
                  </a:cubicBezTo>
                  <a:close/>
                  <a:moveTo>
                    <a:pt x="4" y="9"/>
                  </a:moveTo>
                  <a:cubicBezTo>
                    <a:pt x="10" y="16"/>
                    <a:pt x="10" y="16"/>
                    <a:pt x="10" y="16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4" y="9"/>
                    <a:pt x="4" y="9"/>
                    <a:pt x="4" y="9"/>
                  </a:cubicBezTo>
                  <a:close/>
                  <a:moveTo>
                    <a:pt x="13" y="2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3" y="2"/>
                    <a:pt x="13" y="2"/>
                    <a:pt x="13" y="2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Freeform 421"/>
            <p:cNvSpPr>
              <a:spLocks/>
            </p:cNvSpPr>
            <p:nvPr/>
          </p:nvSpPr>
          <p:spPr bwMode="auto">
            <a:xfrm>
              <a:off x="3318" y="2622"/>
              <a:ext cx="166" cy="159"/>
            </a:xfrm>
            <a:custGeom>
              <a:avLst/>
              <a:gdLst>
                <a:gd name="T0" fmla="*/ 3 w 70"/>
                <a:gd name="T1" fmla="*/ 67 h 67"/>
                <a:gd name="T2" fmla="*/ 0 w 70"/>
                <a:gd name="T3" fmla="*/ 49 h 67"/>
                <a:gd name="T4" fmla="*/ 30 w 70"/>
                <a:gd name="T5" fmla="*/ 0 h 67"/>
                <a:gd name="T6" fmla="*/ 36 w 70"/>
                <a:gd name="T7" fmla="*/ 8 h 67"/>
                <a:gd name="T8" fmla="*/ 9 w 70"/>
                <a:gd name="T9" fmla="*/ 45 h 67"/>
                <a:gd name="T10" fmla="*/ 27 w 70"/>
                <a:gd name="T11" fmla="*/ 45 h 67"/>
                <a:gd name="T12" fmla="*/ 48 w 70"/>
                <a:gd name="T13" fmla="*/ 24 h 67"/>
                <a:gd name="T14" fmla="*/ 48 w 70"/>
                <a:gd name="T15" fmla="*/ 23 h 67"/>
                <a:gd name="T16" fmla="*/ 70 w 70"/>
                <a:gd name="T17" fmla="*/ 63 h 67"/>
                <a:gd name="T18" fmla="*/ 68 w 70"/>
                <a:gd name="T19" fmla="*/ 67 h 67"/>
                <a:gd name="T20" fmla="*/ 34 w 70"/>
                <a:gd name="T21" fmla="*/ 67 h 67"/>
                <a:gd name="T22" fmla="*/ 27 w 70"/>
                <a:gd name="T23" fmla="*/ 53 h 67"/>
                <a:gd name="T24" fmla="*/ 9 w 70"/>
                <a:gd name="T25" fmla="*/ 53 h 67"/>
                <a:gd name="T26" fmla="*/ 13 w 70"/>
                <a:gd name="T27" fmla="*/ 67 h 67"/>
                <a:gd name="T28" fmla="*/ 3 w 70"/>
                <a:gd name="T2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0" h="67">
                  <a:moveTo>
                    <a:pt x="3" y="67"/>
                  </a:moveTo>
                  <a:cubicBezTo>
                    <a:pt x="1" y="61"/>
                    <a:pt x="0" y="55"/>
                    <a:pt x="0" y="49"/>
                  </a:cubicBezTo>
                  <a:cubicBezTo>
                    <a:pt x="0" y="27"/>
                    <a:pt x="12" y="9"/>
                    <a:pt x="30" y="0"/>
                  </a:cubicBezTo>
                  <a:cubicBezTo>
                    <a:pt x="32" y="3"/>
                    <a:pt x="34" y="6"/>
                    <a:pt x="36" y="8"/>
                  </a:cubicBezTo>
                  <a:cubicBezTo>
                    <a:pt x="22" y="14"/>
                    <a:pt x="11" y="28"/>
                    <a:pt x="9" y="45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9" y="34"/>
                    <a:pt x="37" y="26"/>
                    <a:pt x="48" y="24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55" y="35"/>
                    <a:pt x="63" y="48"/>
                    <a:pt x="70" y="63"/>
                  </a:cubicBezTo>
                  <a:cubicBezTo>
                    <a:pt x="70" y="65"/>
                    <a:pt x="69" y="66"/>
                    <a:pt x="68" y="67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0" y="63"/>
                    <a:pt x="28" y="59"/>
                    <a:pt x="27" y="53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10" y="58"/>
                    <a:pt x="11" y="63"/>
                    <a:pt x="13" y="67"/>
                  </a:cubicBezTo>
                  <a:lnTo>
                    <a:pt x="3" y="67"/>
                  </a:lnTo>
                  <a:close/>
                </a:path>
              </a:pathLst>
            </a:custGeom>
            <a:solidFill>
              <a:srgbClr val="8E8C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Freeform 422"/>
            <p:cNvSpPr>
              <a:spLocks noEditPoints="1"/>
            </p:cNvSpPr>
            <p:nvPr/>
          </p:nvSpPr>
          <p:spPr bwMode="auto">
            <a:xfrm>
              <a:off x="3314" y="2619"/>
              <a:ext cx="175" cy="164"/>
            </a:xfrm>
            <a:custGeom>
              <a:avLst/>
              <a:gdLst>
                <a:gd name="T0" fmla="*/ 0 w 74"/>
                <a:gd name="T1" fmla="*/ 50 h 69"/>
                <a:gd name="T2" fmla="*/ 31 w 74"/>
                <a:gd name="T3" fmla="*/ 0 h 69"/>
                <a:gd name="T4" fmla="*/ 33 w 74"/>
                <a:gd name="T5" fmla="*/ 0 h 69"/>
                <a:gd name="T6" fmla="*/ 40 w 74"/>
                <a:gd name="T7" fmla="*/ 8 h 69"/>
                <a:gd name="T8" fmla="*/ 40 w 74"/>
                <a:gd name="T9" fmla="*/ 10 h 69"/>
                <a:gd name="T10" fmla="*/ 39 w 74"/>
                <a:gd name="T11" fmla="*/ 11 h 69"/>
                <a:gd name="T12" fmla="*/ 13 w 74"/>
                <a:gd name="T13" fmla="*/ 45 h 69"/>
                <a:gd name="T14" fmla="*/ 28 w 74"/>
                <a:gd name="T15" fmla="*/ 45 h 69"/>
                <a:gd name="T16" fmla="*/ 48 w 74"/>
                <a:gd name="T17" fmla="*/ 24 h 69"/>
                <a:gd name="T18" fmla="*/ 49 w 74"/>
                <a:gd name="T19" fmla="*/ 23 h 69"/>
                <a:gd name="T20" fmla="*/ 51 w 74"/>
                <a:gd name="T21" fmla="*/ 23 h 69"/>
                <a:gd name="T22" fmla="*/ 74 w 74"/>
                <a:gd name="T23" fmla="*/ 64 h 69"/>
                <a:gd name="T24" fmla="*/ 74 w 74"/>
                <a:gd name="T25" fmla="*/ 65 h 69"/>
                <a:gd name="T26" fmla="*/ 71 w 74"/>
                <a:gd name="T27" fmla="*/ 69 h 69"/>
                <a:gd name="T28" fmla="*/ 70 w 74"/>
                <a:gd name="T29" fmla="*/ 69 h 69"/>
                <a:gd name="T30" fmla="*/ 35 w 74"/>
                <a:gd name="T31" fmla="*/ 69 h 69"/>
                <a:gd name="T32" fmla="*/ 28 w 74"/>
                <a:gd name="T33" fmla="*/ 56 h 69"/>
                <a:gd name="T34" fmla="*/ 13 w 74"/>
                <a:gd name="T35" fmla="*/ 56 h 69"/>
                <a:gd name="T36" fmla="*/ 16 w 74"/>
                <a:gd name="T37" fmla="*/ 67 h 69"/>
                <a:gd name="T38" fmla="*/ 16 w 74"/>
                <a:gd name="T39" fmla="*/ 69 h 69"/>
                <a:gd name="T40" fmla="*/ 15 w 74"/>
                <a:gd name="T41" fmla="*/ 69 h 69"/>
                <a:gd name="T42" fmla="*/ 5 w 74"/>
                <a:gd name="T43" fmla="*/ 68 h 69"/>
                <a:gd name="T44" fmla="*/ 5 w 74"/>
                <a:gd name="T45" fmla="*/ 68 h 69"/>
                <a:gd name="T46" fmla="*/ 3 w 74"/>
                <a:gd name="T47" fmla="*/ 68 h 69"/>
                <a:gd name="T48" fmla="*/ 6 w 74"/>
                <a:gd name="T49" fmla="*/ 66 h 69"/>
                <a:gd name="T50" fmla="*/ 13 w 74"/>
                <a:gd name="T51" fmla="*/ 66 h 69"/>
                <a:gd name="T52" fmla="*/ 10 w 74"/>
                <a:gd name="T53" fmla="*/ 54 h 69"/>
                <a:gd name="T54" fmla="*/ 10 w 74"/>
                <a:gd name="T55" fmla="*/ 53 h 69"/>
                <a:gd name="T56" fmla="*/ 11 w 74"/>
                <a:gd name="T57" fmla="*/ 53 h 69"/>
                <a:gd name="T58" fmla="*/ 31 w 74"/>
                <a:gd name="T59" fmla="*/ 54 h 69"/>
                <a:gd name="T60" fmla="*/ 36 w 74"/>
                <a:gd name="T61" fmla="*/ 66 h 69"/>
                <a:gd name="T62" fmla="*/ 69 w 74"/>
                <a:gd name="T63" fmla="*/ 66 h 69"/>
                <a:gd name="T64" fmla="*/ 71 w 74"/>
                <a:gd name="T65" fmla="*/ 64 h 69"/>
                <a:gd name="T66" fmla="*/ 49 w 74"/>
                <a:gd name="T67" fmla="*/ 27 h 69"/>
                <a:gd name="T68" fmla="*/ 31 w 74"/>
                <a:gd name="T69" fmla="*/ 47 h 69"/>
                <a:gd name="T70" fmla="*/ 29 w 74"/>
                <a:gd name="T71" fmla="*/ 48 h 69"/>
                <a:gd name="T72" fmla="*/ 10 w 74"/>
                <a:gd name="T73" fmla="*/ 47 h 69"/>
                <a:gd name="T74" fmla="*/ 10 w 74"/>
                <a:gd name="T75" fmla="*/ 46 h 69"/>
                <a:gd name="T76" fmla="*/ 36 w 74"/>
                <a:gd name="T77" fmla="*/ 9 h 69"/>
                <a:gd name="T78" fmla="*/ 31 w 74"/>
                <a:gd name="T79" fmla="*/ 3 h 69"/>
                <a:gd name="T80" fmla="*/ 3 w 74"/>
                <a:gd name="T8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4" h="69">
                  <a:moveTo>
                    <a:pt x="3" y="68"/>
                  </a:moveTo>
                  <a:cubicBezTo>
                    <a:pt x="1" y="63"/>
                    <a:pt x="0" y="57"/>
                    <a:pt x="0" y="5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28"/>
                    <a:pt x="13" y="9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0"/>
                    <a:pt x="32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5" y="3"/>
                    <a:pt x="37" y="6"/>
                    <a:pt x="40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9"/>
                    <a:pt x="40" y="9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39" y="11"/>
                    <a:pt x="39" y="11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25" y="16"/>
                    <a:pt x="15" y="29"/>
                    <a:pt x="13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30" y="34"/>
                    <a:pt x="38" y="26"/>
                    <a:pt x="48" y="24"/>
                  </a:cubicBezTo>
                  <a:cubicBezTo>
                    <a:pt x="48" y="24"/>
                    <a:pt x="48" y="24"/>
                    <a:pt x="48" y="24"/>
                  </a:cubicBezTo>
                  <a:cubicBezTo>
                    <a:pt x="48" y="23"/>
                    <a:pt x="49" y="23"/>
                    <a:pt x="49" y="23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50" y="23"/>
                    <a:pt x="50" y="23"/>
                    <a:pt x="51" y="23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59" y="35"/>
                    <a:pt x="67" y="48"/>
                    <a:pt x="74" y="64"/>
                  </a:cubicBezTo>
                  <a:cubicBezTo>
                    <a:pt x="74" y="64"/>
                    <a:pt x="74" y="64"/>
                    <a:pt x="74" y="64"/>
                  </a:cubicBezTo>
                  <a:cubicBezTo>
                    <a:pt x="74" y="64"/>
                    <a:pt x="74" y="65"/>
                    <a:pt x="74" y="65"/>
                  </a:cubicBezTo>
                  <a:cubicBezTo>
                    <a:pt x="74" y="65"/>
                    <a:pt x="74" y="65"/>
                    <a:pt x="74" y="65"/>
                  </a:cubicBezTo>
                  <a:cubicBezTo>
                    <a:pt x="73" y="66"/>
                    <a:pt x="72" y="68"/>
                    <a:pt x="71" y="69"/>
                  </a:cubicBezTo>
                  <a:cubicBezTo>
                    <a:pt x="71" y="69"/>
                    <a:pt x="71" y="69"/>
                    <a:pt x="71" y="69"/>
                  </a:cubicBezTo>
                  <a:cubicBezTo>
                    <a:pt x="71" y="69"/>
                    <a:pt x="70" y="69"/>
                    <a:pt x="70" y="69"/>
                  </a:cubicBezTo>
                  <a:cubicBezTo>
                    <a:pt x="70" y="69"/>
                    <a:pt x="70" y="69"/>
                    <a:pt x="70" y="69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5" y="69"/>
                    <a:pt x="35" y="69"/>
                    <a:pt x="35" y="69"/>
                  </a:cubicBezTo>
                  <a:cubicBezTo>
                    <a:pt x="35" y="69"/>
                    <a:pt x="35" y="69"/>
                    <a:pt x="35" y="69"/>
                  </a:cubicBezTo>
                  <a:cubicBezTo>
                    <a:pt x="31" y="65"/>
                    <a:pt x="29" y="61"/>
                    <a:pt x="28" y="56"/>
                  </a:cubicBezTo>
                  <a:cubicBezTo>
                    <a:pt x="28" y="56"/>
                    <a:pt x="28" y="56"/>
                    <a:pt x="28" y="56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4" y="60"/>
                    <a:pt x="15" y="64"/>
                    <a:pt x="16" y="67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6" y="68"/>
                    <a:pt x="16" y="68"/>
                    <a:pt x="16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9"/>
                    <a:pt x="15" y="69"/>
                    <a:pt x="15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4" y="69"/>
                    <a:pt x="3" y="69"/>
                    <a:pt x="3" y="68"/>
                  </a:cubicBezTo>
                  <a:close/>
                  <a:moveTo>
                    <a:pt x="3" y="50"/>
                  </a:moveTo>
                  <a:cubicBezTo>
                    <a:pt x="3" y="56"/>
                    <a:pt x="4" y="61"/>
                    <a:pt x="6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1" y="63"/>
                    <a:pt x="10" y="59"/>
                    <a:pt x="10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10" y="54"/>
                    <a:pt x="10" y="54"/>
                    <a:pt x="10" y="53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29" y="53"/>
                    <a:pt x="29" y="53"/>
                    <a:pt x="29" y="53"/>
                  </a:cubicBezTo>
                  <a:cubicBezTo>
                    <a:pt x="30" y="53"/>
                    <a:pt x="30" y="53"/>
                    <a:pt x="31" y="54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1" y="59"/>
                    <a:pt x="33" y="63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70" y="66"/>
                    <a:pt x="70" y="65"/>
                    <a:pt x="71" y="64"/>
                  </a:cubicBezTo>
                  <a:cubicBezTo>
                    <a:pt x="71" y="64"/>
                    <a:pt x="71" y="64"/>
                    <a:pt x="71" y="64"/>
                  </a:cubicBezTo>
                  <a:cubicBezTo>
                    <a:pt x="64" y="50"/>
                    <a:pt x="57" y="38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0" y="28"/>
                    <a:pt x="32" y="36"/>
                    <a:pt x="31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0" y="47"/>
                    <a:pt x="30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8"/>
                    <a:pt x="11" y="48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1" y="29"/>
                    <a:pt x="22" y="15"/>
                    <a:pt x="36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4" y="7"/>
                    <a:pt x="33" y="5"/>
                    <a:pt x="31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15" y="12"/>
                    <a:pt x="3" y="29"/>
                    <a:pt x="3" y="5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79441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SLIDE_ITEM_CNT" val="5"/>
  <p:tag name="KSO_WM_SLIDE_LAYOUT" val="a_q"/>
  <p:tag name="KSO_WM_SLIDE_LAYOUT_CNT" val="1_1"/>
  <p:tag name="KSO_WM_SLIDE_TYPE" val="text"/>
  <p:tag name="KSO_WM_BEAUTIFY_FLAG" val="#wm#"/>
  <p:tag name="KSO_WM_SLIDE_POSITION" val="68*108"/>
  <p:tag name="KSO_WM_SLIDE_SIZE" val="847*405"/>
  <p:tag name="KSO_WM_TEMPLATE_CATEGORY" val="diagram"/>
  <p:tag name="KSO_WM_TEMPLATE_INDEX" val="20168893"/>
  <p:tag name="KSO_WM_SLIDE_ID" val="diagram20168893_6"/>
  <p:tag name="KSO_WM_SLIDE_INDEX" val="6"/>
  <p:tag name="KSO_WM_DIAGRAM_GROUP_CODE" val="q1-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8893"/>
  <p:tag name="KSO_WM_UNIT_TYPE" val="a"/>
  <p:tag name="KSO_WM_UNIT_INDEX" val="1"/>
  <p:tag name="KSO_WM_UNIT_LAYERLEVEL" val="1"/>
  <p:tag name="KSO_WM_UNIT_VALUE" val="20"/>
  <p:tag name="KSO_WM_UNIT_ISCONTENTSTITLE" val="0"/>
  <p:tag name="KSO_WM_UNIT_HIGHLIGHT" val="0"/>
  <p:tag name="KSO_WM_UNIT_COMPATIBLE" val="0"/>
  <p:tag name="KSO_WM_UNIT_CLEAR" val="0"/>
  <p:tag name="KSO_WM_UNIT_PRESET_TEXT_INDEX" val="0"/>
  <p:tag name="KSO_WM_UNIT_PRESET_TEXT_LEN" val="9"/>
  <p:tag name="KSO_WM_DIAGRAM_GROUP_CODE" val="q1_1"/>
  <p:tag name="KSO_WM_UNIT_ID" val="diagram20168893_6*a*1"/>
  <p:tag name="KSO_WM_UNIT_TEXT_FILL_FORE_SCHEMECOLOR_INDEX" val="5"/>
  <p:tag name="KSO_WM_UNIT_TEXT_FILL_TYPE" val="1"/>
  <p:tag name="KSO_WM_UNIT_USESOURCEFORMAT_APPLY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8893"/>
  <p:tag name="KSO_WM_UNIT_TYPE" val="q_h_i"/>
  <p:tag name="KSO_WM_UNIT_INDEX" val="1_2_1"/>
  <p:tag name="KSO_WM_UNIT_ID" val="diagram20168893_5*q_h_i*1_2_1"/>
  <p:tag name="KSO_WM_UNIT_LAYERLEVEL" val="1_1_1"/>
  <p:tag name="KSO_WM_DIAGRAM_GROUP_CODE" val="q1-1"/>
  <p:tag name="KSO_WM_UNIT_LINE_FORE_SCHEMECOLOR_INDEX" val="13"/>
  <p:tag name="KSO_WM_UNIT_LINE_FILL_TYPE" val="2"/>
  <p:tag name="KSO_WM_UNIT_USESOURCEFORMAT_APPLY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8893"/>
  <p:tag name="KSO_WM_UNIT_TYPE" val="q_h_f"/>
  <p:tag name="KSO_WM_UNIT_INDEX" val="1_2_1"/>
  <p:tag name="KSO_WM_UNIT_LAYERLEVEL" val="1_1_1"/>
  <p:tag name="KSO_WM_UNIT_VALUE" val="24"/>
  <p:tag name="KSO_WM_UNIT_HIGHLIGHT" val="0"/>
  <p:tag name="KSO_WM_UNIT_COMPATIBLE" val="0"/>
  <p:tag name="KSO_WM_UNIT_CLEAR" val="0"/>
  <p:tag name="KSO_WM_DIAGRAM_GROUP_CODE" val="q1-1"/>
  <p:tag name="KSO_WM_UNIT_ID" val="diagram20168893_5*q_h_f*1_2_1"/>
  <p:tag name="KSO_WM_UNIT_PRESET_TEXT" val="请在此输入您的文本。请在此输入您的文本。"/>
  <p:tag name="KSO_WM_UNIT_TEXT_FILL_FORE_SCHEMECOLOR_INDEX" val="13"/>
  <p:tag name="KSO_WM_UNIT_TEXT_FILL_TYPE" val="1"/>
  <p:tag name="KSO_WM_UNIT_USESOURCEFORMAT_APPLY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8893"/>
  <p:tag name="KSO_WM_UNIT_TYPE" val="q_h_i"/>
  <p:tag name="KSO_WM_UNIT_INDEX" val="1_3_1"/>
  <p:tag name="KSO_WM_UNIT_ID" val="diagram20168893_5*q_h_i*1_3_1"/>
  <p:tag name="KSO_WM_UNIT_LAYERLEVEL" val="1_1_1"/>
  <p:tag name="KSO_WM_DIAGRAM_GROUP_CODE" val="q1-1"/>
  <p:tag name="KSO_WM_UNIT_LINE_FORE_SCHEMECOLOR_INDEX" val="13"/>
  <p:tag name="KSO_WM_UNIT_LINE_FILL_TYPE" val="2"/>
  <p:tag name="KSO_WM_UNIT_USESOURCEFORMAT_APPLY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8893"/>
  <p:tag name="KSO_WM_UNIT_TYPE" val="q_h_f"/>
  <p:tag name="KSO_WM_UNIT_INDEX" val="1_3_1"/>
  <p:tag name="KSO_WM_UNIT_LAYERLEVEL" val="1_1_1"/>
  <p:tag name="KSO_WM_UNIT_VALUE" val="24"/>
  <p:tag name="KSO_WM_UNIT_HIGHLIGHT" val="0"/>
  <p:tag name="KSO_WM_UNIT_COMPATIBLE" val="0"/>
  <p:tag name="KSO_WM_UNIT_CLEAR" val="0"/>
  <p:tag name="KSO_WM_DIAGRAM_GROUP_CODE" val="q1-1"/>
  <p:tag name="KSO_WM_UNIT_ID" val="diagram20168893_5*q_h_f*1_3_1"/>
  <p:tag name="KSO_WM_UNIT_PRESET_TEXT" val="请在此输入您的文本。请在此输入您的文本。"/>
  <p:tag name="KSO_WM_UNIT_TEXT_FILL_FORE_SCHEMECOLOR_INDEX" val="13"/>
  <p:tag name="KSO_WM_UNIT_TEXT_FILL_TYPE" val="1"/>
  <p:tag name="KSO_WM_UNIT_USESOURCEFORMAT_APPLY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8893"/>
  <p:tag name="KSO_WM_UNIT_TYPE" val="q_h_f"/>
  <p:tag name="KSO_WM_UNIT_INDEX" val="1_4_1"/>
  <p:tag name="KSO_WM_UNIT_LAYERLEVEL" val="1_1_1"/>
  <p:tag name="KSO_WM_UNIT_VALUE" val="24"/>
  <p:tag name="KSO_WM_UNIT_HIGHLIGHT" val="0"/>
  <p:tag name="KSO_WM_UNIT_COMPATIBLE" val="0"/>
  <p:tag name="KSO_WM_UNIT_CLEAR" val="0"/>
  <p:tag name="KSO_WM_DIAGRAM_GROUP_CODE" val="q1-1"/>
  <p:tag name="KSO_WM_UNIT_ID" val="diagram20168893_5*q_h_f*1_4_1"/>
  <p:tag name="KSO_WM_UNIT_PRESET_TEXT" val="请在此输入您的文本。请在此输入您的文本。"/>
  <p:tag name="KSO_WM_UNIT_TEXT_FILL_FORE_SCHEMECOLOR_INDEX" val="13"/>
  <p:tag name="KSO_WM_UNIT_TEXT_FILL_TYPE" val="1"/>
  <p:tag name="KSO_WM_UNIT_USESOURCEFORMAT_APPLY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8893"/>
  <p:tag name="KSO_WM_UNIT_TYPE" val="q_h_i"/>
  <p:tag name="KSO_WM_UNIT_INDEX" val="1_5_1"/>
  <p:tag name="KSO_WM_UNIT_ID" val="diagram20168893_5*q_h_i*1_5_1"/>
  <p:tag name="KSO_WM_UNIT_LAYERLEVEL" val="1_1_1"/>
  <p:tag name="KSO_WM_DIAGRAM_GROUP_CODE" val="q1-1"/>
  <p:tag name="KSO_WM_UNIT_LINE_FORE_SCHEMECOLOR_INDEX" val="13"/>
  <p:tag name="KSO_WM_UNIT_LINE_FILL_TYPE" val="2"/>
  <p:tag name="KSO_WM_UNIT_USESOURCEFORMAT_APPLY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8893"/>
  <p:tag name="KSO_WM_UNIT_TYPE" val="q_h_f"/>
  <p:tag name="KSO_WM_UNIT_INDEX" val="1_5_1"/>
  <p:tag name="KSO_WM_UNIT_LAYERLEVEL" val="1_1_1"/>
  <p:tag name="KSO_WM_UNIT_VALUE" val="24"/>
  <p:tag name="KSO_WM_UNIT_HIGHLIGHT" val="0"/>
  <p:tag name="KSO_WM_UNIT_COMPATIBLE" val="0"/>
  <p:tag name="KSO_WM_UNIT_CLEAR" val="0"/>
  <p:tag name="KSO_WM_DIAGRAM_GROUP_CODE" val="q1-1"/>
  <p:tag name="KSO_WM_UNIT_ID" val="diagram20168893_5*q_h_f*1_5_1"/>
  <p:tag name="KSO_WM_UNIT_PRESET_TEXT" val="请在此输入您的文本。请在此输入您的文本。"/>
  <p:tag name="KSO_WM_UNIT_TEXT_FILL_FORE_SCHEMECOLOR_INDEX" val="13"/>
  <p:tag name="KSO_WM_UNIT_TEXT_FILL_TYPE" val="1"/>
  <p:tag name="KSO_WM_UNIT_USESOURCEFORMAT_APPLY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8893"/>
  <p:tag name="KSO_WM_UNIT_TYPE" val="q_h_f"/>
  <p:tag name="KSO_WM_UNIT_INDEX" val="1_1_1"/>
  <p:tag name="KSO_WM_UNIT_LAYERLEVEL" val="1_1_1"/>
  <p:tag name="KSO_WM_UNIT_VALUE" val="20"/>
  <p:tag name="KSO_WM_UNIT_HIGHLIGHT" val="0"/>
  <p:tag name="KSO_WM_UNIT_COMPATIBLE" val="0"/>
  <p:tag name="KSO_WM_UNIT_CLEAR" val="0"/>
  <p:tag name="KSO_WM_DIAGRAM_GROUP_CODE" val="q1-1"/>
  <p:tag name="KSO_WM_UNIT_ID" val="diagram20168893_5*q_h_f*1_1_1"/>
  <p:tag name="KSO_WM_UNIT_PRESET_TEXT" val="请在此输入您的文本。请在此输入您的文本。"/>
  <p:tag name="KSO_WM_UNIT_TEXT_FILL_FORE_SCHEMECOLOR_INDEX" val="13"/>
  <p:tag name="KSO_WM_UNIT_TEXT_FILL_TYPE" val="1"/>
  <p:tag name="KSO_WM_UNIT_USESOURCEFORMAT_APPLY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8893"/>
  <p:tag name="KSO_WM_UNIT_TYPE" val="q_h_i"/>
  <p:tag name="KSO_WM_UNIT_INDEX" val="1_2_2"/>
  <p:tag name="KSO_WM_UNIT_ID" val="diagram20168893_5*q_h_i*1_2_2"/>
  <p:tag name="KSO_WM_UNIT_LAYERLEVEL" val="1_1_1"/>
  <p:tag name="KSO_WM_DIAGRAM_GROUP_CODE" val="q1-1"/>
  <p:tag name="KSO_WM_UNIT_FILL_FORE_SCHEMECOLOR_INDEX" val="6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8893"/>
  <p:tag name="KSO_WM_UNIT_TYPE" val="q_h_i"/>
  <p:tag name="KSO_WM_UNIT_INDEX" val="1_2_3"/>
  <p:tag name="KSO_WM_UNIT_ID" val="diagram20168893_5*q_h_i*1_2_3"/>
  <p:tag name="KSO_WM_UNIT_LAYERLEVEL" val="1_1_1"/>
  <p:tag name="KSO_WM_DIAGRAM_GROUP_CODE" val="q1-1"/>
  <p:tag name="KSO_WM_UNIT_TEXT_FILL_FORE_SCHEMECOLOR_INDEX" val="13"/>
  <p:tag name="KSO_WM_UNIT_TEXT_FILL_TYPE" val="1"/>
  <p:tag name="KSO_WM_UNIT_USESOURCEFORMAT_APPLY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8893"/>
  <p:tag name="KSO_WM_UNIT_TYPE" val="q_h_i"/>
  <p:tag name="KSO_WM_UNIT_INDEX" val="1_1_4"/>
  <p:tag name="KSO_WM_UNIT_ID" val="diagram20168893_5*q_h_i*1_1_4"/>
  <p:tag name="KSO_WM_UNIT_LAYERLEVEL" val="1_1_1"/>
  <p:tag name="KSO_WM_DIAGRAM_GROUP_CODE" val="q1-1"/>
  <p:tag name="KSO_WM_UNIT_FILL_FORE_SCHEMECOLOR_INDEX" val="7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8893"/>
  <p:tag name="KSO_WM_UNIT_TYPE" val="q_h_i"/>
  <p:tag name="KSO_WM_UNIT_INDEX" val="1_1_1"/>
  <p:tag name="KSO_WM_UNIT_ID" val="diagram20168893_5*q_h_i*1_1_1"/>
  <p:tag name="KSO_WM_UNIT_LAYERLEVEL" val="1_1_1"/>
  <p:tag name="KSO_WM_DIAGRAM_GROUP_CODE" val="q1-1"/>
  <p:tag name="KSO_WM_UNIT_TEXT_FILL_FORE_SCHEMECOLOR_INDEX" val="13"/>
  <p:tag name="KSO_WM_UNIT_TEXT_FILL_TYPE" val="1"/>
  <p:tag name="KSO_WM_UNIT_USESOURCEFORMAT_APPLY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8893"/>
  <p:tag name="KSO_WM_UNIT_TYPE" val="q_h_i"/>
  <p:tag name="KSO_WM_UNIT_INDEX" val="1_3_2"/>
  <p:tag name="KSO_WM_UNIT_ID" val="diagram20168893_5*q_h_i*1_3_2"/>
  <p:tag name="KSO_WM_UNIT_LAYERLEVEL" val="1_1_1"/>
  <p:tag name="KSO_WM_DIAGRAM_GROUP_CODE" val="q1-1"/>
  <p:tag name="KSO_WM_UNIT_FILL_FORE_SCHEMECOLOR_INDEX" val="7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8893"/>
  <p:tag name="KSO_WM_UNIT_TYPE" val="q_h_i"/>
  <p:tag name="KSO_WM_UNIT_INDEX" val="1_3_3"/>
  <p:tag name="KSO_WM_UNIT_ID" val="diagram20168893_5*q_h_i*1_3_3"/>
  <p:tag name="KSO_WM_UNIT_LAYERLEVEL" val="1_1_1"/>
  <p:tag name="KSO_WM_DIAGRAM_GROUP_CODE" val="q1-1"/>
  <p:tag name="KSO_WM_UNIT_TEXT_FILL_FORE_SCHEMECOLOR_INDEX" val="13"/>
  <p:tag name="KSO_WM_UNIT_TEXT_FILL_TYPE" val="1"/>
  <p:tag name="KSO_WM_UNIT_USESOURCEFORMAT_APPLY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8893"/>
  <p:tag name="KSO_WM_UNIT_TYPE" val="q_h_i"/>
  <p:tag name="KSO_WM_UNIT_INDEX" val="1_5_2"/>
  <p:tag name="KSO_WM_UNIT_ID" val="diagram20168893_5*q_h_i*1_5_2"/>
  <p:tag name="KSO_WM_UNIT_LAYERLEVEL" val="1_1_1"/>
  <p:tag name="KSO_WM_DIAGRAM_GROUP_CODE" val="q1-1"/>
  <p:tag name="KSO_WM_UNIT_FILL_FORE_SCHEMECOLOR_INDEX" val="7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8893"/>
  <p:tag name="KSO_WM_UNIT_TYPE" val="q_h_i"/>
  <p:tag name="KSO_WM_UNIT_INDEX" val="1_5_3"/>
  <p:tag name="KSO_WM_UNIT_ID" val="diagram20168893_5*q_h_i*1_5_3"/>
  <p:tag name="KSO_WM_UNIT_LAYERLEVEL" val="1_1_1"/>
  <p:tag name="KSO_WM_DIAGRAM_GROUP_CODE" val="q1-1"/>
  <p:tag name="KSO_WM_UNIT_TEXT_FILL_FORE_SCHEMECOLOR_INDEX" val="13"/>
  <p:tag name="KSO_WM_UNIT_TEXT_FILL_TYPE" val="1"/>
  <p:tag name="KSO_WM_UNIT_USESOURCEFORMAT_APPLY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8893"/>
  <p:tag name="KSO_WM_UNIT_TYPE" val="q_h_i"/>
  <p:tag name="KSO_WM_UNIT_INDEX" val="1_4_1"/>
  <p:tag name="KSO_WM_UNIT_ID" val="diagram20168893_5*q_h_i*1_4_1"/>
  <p:tag name="KSO_WM_UNIT_LAYERLEVEL" val="1_1_1"/>
  <p:tag name="KSO_WM_DIAGRAM_GROUP_CODE" val="q1-1"/>
  <p:tag name="KSO_WM_UNIT_FILL_FORE_SCHEMECOLOR_INDEX" val="6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8893"/>
  <p:tag name="KSO_WM_UNIT_TYPE" val="q_h_i"/>
  <p:tag name="KSO_WM_UNIT_INDEX" val="1_4_2"/>
  <p:tag name="KSO_WM_UNIT_ID" val="diagram20168893_5*q_h_i*1_4_2"/>
  <p:tag name="KSO_WM_UNIT_LAYERLEVEL" val="1_1_1"/>
  <p:tag name="KSO_WM_DIAGRAM_GROUP_CODE" val="q1-1"/>
  <p:tag name="KSO_WM_UNIT_TEXT_FILL_FORE_SCHEMECOLOR_INDEX" val="13"/>
  <p:tag name="KSO_WM_UNIT_TEXT_FILL_TYPE" val="1"/>
  <p:tag name="KSO_WM_UNIT_USESOURCEFORMAT_APPLY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8893"/>
  <p:tag name="KSO_WM_UNIT_TYPE" val="q_i"/>
  <p:tag name="KSO_WM_UNIT_INDEX" val="1_1"/>
  <p:tag name="KSO_WM_UNIT_ID" val="diagram20168893_5*q_i*1_1"/>
  <p:tag name="KSO_WM_UNIT_LAYERLEVEL" val="1_1"/>
  <p:tag name="KSO_WM_DIAGRAM_GROUP_CODE" val="q1-1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20168893_5*i*19"/>
  <p:tag name="KSO_WM_TEMPLATE_CATEGORY" val="diagram"/>
  <p:tag name="KSO_WM_TEMPLATE_INDEX" val="20168893"/>
  <p:tag name="KSO_WM_UNIT_INDEX" val="19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20168893_5*i*33"/>
  <p:tag name="KSO_WM_TEMPLATE_CATEGORY" val="diagram"/>
  <p:tag name="KSO_WM_TEMPLATE_INDEX" val="20168893"/>
  <p:tag name="KSO_WM_UNIT_INDEX" val="3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20168893_5*i*38"/>
  <p:tag name="KSO_WM_TEMPLATE_CATEGORY" val="diagram"/>
  <p:tag name="KSO_WM_TEMPLATE_INDEX" val="20168893"/>
  <p:tag name="KSO_WM_UNIT_INDEX" val="38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8893"/>
  <p:tag name="KSO_WM_UNIT_TYPE" val="q_h_i"/>
  <p:tag name="KSO_WM_UNIT_INDEX" val="1_1_2"/>
  <p:tag name="KSO_WM_UNIT_ID" val="diagram20168893_5*q_h_i*1_1_2"/>
  <p:tag name="KSO_WM_UNIT_LAYERLEVEL" val="1_1_1"/>
  <p:tag name="KSO_WM_DIAGRAM_GROUP_CODE" val="q1-1"/>
  <p:tag name="KSO_WM_UNIT_LINE_FORE_SCHEMECOLOR_INDEX" val="13"/>
  <p:tag name="KSO_WM_UNIT_LINE_FILL_TYPE" val="2"/>
  <p:tag name="KSO_WM_UNIT_USESOURCEFORMAT_APPLY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8893"/>
  <p:tag name="KSO_WM_UNIT_TYPE" val="q_h_i"/>
  <p:tag name="KSO_WM_UNIT_INDEX" val="1_1_3"/>
  <p:tag name="KSO_WM_UNIT_ID" val="diagram20168893_5*q_h_i*1_1_3"/>
  <p:tag name="KSO_WM_UNIT_LAYERLEVEL" val="1_1_1"/>
  <p:tag name="KSO_WM_DIAGRAM_GROUP_CODE" val="q1-1"/>
  <p:tag name="KSO_WM_UNIT_LINE_FORE_SCHEMECOLOR_INDEX" val="13"/>
  <p:tag name="KSO_WM_UNIT_LINE_FILL_TYPE" val="2"/>
  <p:tag name="KSO_WM_UNIT_USESOURCEFORMAT_APPLY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8893"/>
  <p:tag name="KSO_WM_UNIT_TYPE" val="q_h_i"/>
  <p:tag name="KSO_WM_UNIT_INDEX" val="1_4_3"/>
  <p:tag name="KSO_WM_UNIT_ID" val="diagram20168893_5*q_h_i*1_4_3"/>
  <p:tag name="KSO_WM_UNIT_LAYERLEVEL" val="1_1_1"/>
  <p:tag name="KSO_WM_DIAGRAM_GROUP_CODE" val="q1-1"/>
  <p:tag name="KSO_WM_UNIT_LINE_FORE_SCHEMECOLOR_INDEX" val="13"/>
  <p:tag name="KSO_WM_UNIT_LINE_FILL_TYPE" val="2"/>
  <p:tag name="KSO_WM_UNIT_USESOURCEFORMAT_APPLY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8893"/>
  <p:tag name="KSO_WM_UNIT_TYPE" val="q_h_i"/>
  <p:tag name="KSO_WM_UNIT_INDEX" val="1_4_4"/>
  <p:tag name="KSO_WM_UNIT_ID" val="diagram20168893_5*q_h_i*1_4_4"/>
  <p:tag name="KSO_WM_UNIT_LAYERLEVEL" val="1_1_1"/>
  <p:tag name="KSO_WM_DIAGRAM_GROUP_CODE" val="q1-1"/>
  <p:tag name="KSO_WM_UNIT_LINE_FORE_SCHEMECOLOR_INDEX" val="13"/>
  <p:tag name="KSO_WM_UNIT_LINE_FILL_TYPE" val="2"/>
  <p:tag name="KSO_WM_UNIT_USESOURCEFORMAT_APPLY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8893"/>
  <p:tag name="KSO_WM_UNIT_TYPE" val="q_i"/>
  <p:tag name="KSO_WM_UNIT_INDEX" val="1_2"/>
  <p:tag name="KSO_WM_UNIT_ID" val="diagram20168893_5*q_i*1_2"/>
  <p:tag name="KSO_WM_UNIT_LAYERLEVEL" val="1_1"/>
  <p:tag name="KSO_WM_DIAGRAM_GROUP_CODE" val="q1-1"/>
  <p:tag name="KSO_WM_UNIT_FILL_FORE_SCHEMECOLOR_INDEX" val="14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8893"/>
  <p:tag name="KSO_WM_UNIT_TYPE" val="q_i"/>
  <p:tag name="KSO_WM_UNIT_INDEX" val="1_3"/>
  <p:tag name="KSO_WM_UNIT_ID" val="diagram20168893_5*q_i*1_3"/>
  <p:tag name="KSO_WM_UNIT_LAYERLEVEL" val="1_1"/>
  <p:tag name="KSO_WM_DIAGRAM_GROUP_CODE" val="q1-1"/>
  <p:tag name="KSO_WM_UNIT_FILL_FORE_SCHEMECOLOR_INDEX" val="14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8893"/>
  <p:tag name="KSO_WM_UNIT_TYPE" val="q_i"/>
  <p:tag name="KSO_WM_UNIT_INDEX" val="1_4"/>
  <p:tag name="KSO_WM_UNIT_ID" val="diagram20168893_5*q_i*1_4"/>
  <p:tag name="KSO_WM_UNIT_LAYERLEVEL" val="1_1"/>
  <p:tag name="KSO_WM_DIAGRAM_GROUP_CODE" val="q1-1"/>
  <p:tag name="KSO_WM_UNIT_FILL_FORE_SCHEMECOLOR_INDEX" val="14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8893"/>
  <p:tag name="KSO_WM_UNIT_TYPE" val="q_i"/>
  <p:tag name="KSO_WM_UNIT_INDEX" val="1_5"/>
  <p:tag name="KSO_WM_UNIT_ID" val="diagram20168893_5*q_i*1_5"/>
  <p:tag name="KSO_WM_UNIT_LAYERLEVEL" val="1_1"/>
  <p:tag name="KSO_WM_DIAGRAM_GROUP_CODE" val="q1-1"/>
  <p:tag name="KSO_WM_UNIT_FILL_FORE_SCHEMECOLOR_INDEX" val="14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8893"/>
  <p:tag name="KSO_WM_UNIT_TYPE" val="q_i"/>
  <p:tag name="KSO_WM_UNIT_INDEX" val="1_6"/>
  <p:tag name="KSO_WM_UNIT_ID" val="diagram20168893_5*q_i*1_6"/>
  <p:tag name="KSO_WM_UNIT_LAYERLEVEL" val="1_1"/>
  <p:tag name="KSO_WM_DIAGRAM_GROUP_CODE" val="q1-1"/>
  <p:tag name="KSO_WM_UNIT_FILL_FORE_SCHEMECOLOR_INDEX" val="14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8893"/>
  <p:tag name="KSO_WM_UNIT_TYPE" val="q_i"/>
  <p:tag name="KSO_WM_UNIT_INDEX" val="1_7"/>
  <p:tag name="KSO_WM_UNIT_ID" val="diagram20168893_5*q_i*1_7"/>
  <p:tag name="KSO_WM_UNIT_LAYERLEVEL" val="1_1"/>
  <p:tag name="KSO_WM_DIAGRAM_GROUP_CODE" val="q1-1"/>
  <p:tag name="KSO_WM_UNIT_FILL_FORE_SCHEMECOLOR_INDEX" val="14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708_3"/>
  <p:tag name="KSO_WM_TEMPLATE_SUBCATEGORY" val="0"/>
  <p:tag name="KSO_WM_SLIDE_TYPE" val="text"/>
  <p:tag name="KSO_WM_SLIDE_SUBTYPE" val="diag"/>
  <p:tag name="KSO_WM_SLIDE_ITEM_CNT" val="3"/>
  <p:tag name="KSO_WM_SLIDE_INDEX" val="3"/>
  <p:tag name="KSO_WM_SLIDE_SIZE" val="722.642*173.25"/>
  <p:tag name="KSO_WM_SLIDE_POSITION" val="118.679*220.821"/>
  <p:tag name="KSO_WM_DIAGRAM_GROUP_CODE" val="l1-1"/>
  <p:tag name="KSO_WM_SLIDE_DIAGTYPE" val="l"/>
  <p:tag name="KSO_WM_TAG_VERSION" val="1.0"/>
  <p:tag name="KSO_WM_BEAUTIFY_FLAG" val="#wm#"/>
  <p:tag name="KSO_WM_TEMPLATE_CATEGORY" val="diagram"/>
  <p:tag name="KSO_WM_TEMPLATE_INDEX" val="708"/>
  <p:tag name="KSO_WM_SLIDE_LAYOUT" val="a_l"/>
  <p:tag name="KSO_WM_SLIDE_LAYOUT_CNT" val="1_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708_3*l_h_i*1_1_1"/>
  <p:tag name="KSO_WM_TEMPLATE_CATEGORY" val="diagram"/>
  <p:tag name="KSO_WM_TEMPLATE_INDEX" val="708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708_3*l_h_i*1_1_2"/>
  <p:tag name="KSO_WM_TEMPLATE_CATEGORY" val="diagram"/>
  <p:tag name="KSO_WM_TEMPLATE_INDEX" val="708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708_3*l_h_i*1_1_3"/>
  <p:tag name="KSO_WM_TEMPLATE_CATEGORY" val="diagram"/>
  <p:tag name="KSO_WM_TEMPLATE_INDEX" val="708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708_3*l_h_i*1_2_1"/>
  <p:tag name="KSO_WM_TEMPLATE_CATEGORY" val="diagram"/>
  <p:tag name="KSO_WM_TEMPLATE_INDEX" val="708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708_3*l_h_i*1_2_2"/>
  <p:tag name="KSO_WM_TEMPLATE_CATEGORY" val="diagram"/>
  <p:tag name="KSO_WM_TEMPLATE_INDEX" val="708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708_3*l_h_i*1_2_3"/>
  <p:tag name="KSO_WM_TEMPLATE_CATEGORY" val="diagram"/>
  <p:tag name="KSO_WM_TEMPLATE_INDEX" val="708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708_3*l_h_i*1_3_1"/>
  <p:tag name="KSO_WM_TEMPLATE_CATEGORY" val="diagram"/>
  <p:tag name="KSO_WM_TEMPLATE_INDEX" val="708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708_3*l_h_i*1_3_2"/>
  <p:tag name="KSO_WM_TEMPLATE_CATEGORY" val="diagram"/>
  <p:tag name="KSO_WM_TEMPLATE_INDEX" val="708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708_3*l_h_i*1_3_3"/>
  <p:tag name="KSO_WM_TEMPLATE_CATEGORY" val="diagram"/>
  <p:tag name="KSO_WM_TEMPLATE_INDEX" val="708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708_3*l_h_f*1_1_1"/>
  <p:tag name="KSO_WM_TEMPLATE_CATEGORY" val="diagram"/>
  <p:tag name="KSO_WM_TEMPLATE_INDEX" val="708"/>
  <p:tag name="KSO_WM_UNIT_LAYERLEVEL" val="1_1_1"/>
  <p:tag name="KSO_WM_TAG_VERSION" val="1.0"/>
  <p:tag name="KSO_WM_BEAUTIFY_FLAG" val="#wm#"/>
  <p:tag name="KSO_WM_UNIT_PRESET_TEXT" val="单击此处添加&#10;文本具体内容"/>
  <p:tag name="KSO_WM_UNIT_TEXT_FILL_FORE_SCHEMECOLOR_INDEX" val="14"/>
  <p:tag name="KSO_WM_UNIT_TEXT_FILL_TYPE" val="1"/>
  <p:tag name="KSO_WM_UNIT_USESOURCEFORMAT_APPLY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708_3*l_h_f*1_2_1"/>
  <p:tag name="KSO_WM_TEMPLATE_CATEGORY" val="diagram"/>
  <p:tag name="KSO_WM_TEMPLATE_INDEX" val="708"/>
  <p:tag name="KSO_WM_UNIT_LAYERLEVEL" val="1_1_1"/>
  <p:tag name="KSO_WM_TAG_VERSION" val="1.0"/>
  <p:tag name="KSO_WM_BEAUTIFY_FLAG" val="#wm#"/>
  <p:tag name="KSO_WM_UNIT_PRESET_TEXT" val="单击此处添加&#10;文本具体内容"/>
  <p:tag name="KSO_WM_UNIT_TEXT_FILL_FORE_SCHEMECOLOR_INDEX" val="14"/>
  <p:tag name="KSO_WM_UNIT_TEXT_FILL_TYPE" val="1"/>
  <p:tag name="KSO_WM_UNIT_USESOURCEFORMAT_APPLY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708_3*l_h_f*1_3_1"/>
  <p:tag name="KSO_WM_TEMPLATE_CATEGORY" val="diagram"/>
  <p:tag name="KSO_WM_TEMPLATE_INDEX" val="708"/>
  <p:tag name="KSO_WM_UNIT_LAYERLEVEL" val="1_1_1"/>
  <p:tag name="KSO_WM_TAG_VERSION" val="1.0"/>
  <p:tag name="KSO_WM_BEAUTIFY_FLAG" val="#wm#"/>
  <p:tag name="KSO_WM_UNIT_PRESET_TEXT" val="单击此处添加&#10;文本具体内容"/>
  <p:tag name="KSO_WM_UNIT_TEXT_FILL_FORE_SCHEMECOLOR_INDEX" val="14"/>
  <p:tag name="KSO_WM_UNIT_TEXT_FILL_TYPE" val="1"/>
  <p:tag name="KSO_WM_UNIT_USESOURCEFORMAT_APPLY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diagram"/>
  <p:tag name="KSO_WM_TEMPLATE_INDEX" val="708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6"/>
  <p:tag name="MH_CATEGORY" val="#BingLLB#"/>
  <p:tag name="MH_LAYOUT" val="SubTitle"/>
  <p:tag name="MH" val="20191231114157"/>
  <p:tag name="MH_LIBRARY" val="GRAPHIC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231114157"/>
  <p:tag name="MH_LIBRARY" val="GRAPHIC"/>
  <p:tag name="MH_TYPE" val="PageTitle"/>
  <p:tag name="MH_ORDER" val="PageTitl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231114157"/>
  <p:tag name="MH_LIBRARY" val="GRAPHIC"/>
  <p:tag name="MH_TYPE" val="Other"/>
  <p:tag name="MH_ORDER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231114157"/>
  <p:tag name="MH_LIBRARY" val="GRAPHIC"/>
  <p:tag name="MH_TYPE" val="SubTitle"/>
  <p:tag name="MH_ORDER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231114157"/>
  <p:tag name="MH_LIBRARY" val="GRAPHIC"/>
  <p:tag name="MH_TYPE" val="Other"/>
  <p:tag name="MH_ORDER" val="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231114157"/>
  <p:tag name="MH_LIBRARY" val="GRAPHIC"/>
  <p:tag name="MH_TYPE" val="Other"/>
  <p:tag name="MH_ORDER" val="3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231114157"/>
  <p:tag name="MH_LIBRARY" val="GRAPHIC"/>
  <p:tag name="MH_TYPE" val="SubTitle"/>
  <p:tag name="MH_ORDER" val="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231114157"/>
  <p:tag name="MH_LIBRARY" val="GRAPHIC"/>
  <p:tag name="MH_TYPE" val="Other"/>
  <p:tag name="MH_ORDER" val="4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231114157"/>
  <p:tag name="MH_LIBRARY" val="GRAPHIC"/>
  <p:tag name="MH_TYPE" val="Other"/>
  <p:tag name="MH_ORDER" val="5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231114157"/>
  <p:tag name="MH_LIBRARY" val="GRAPHIC"/>
  <p:tag name="MH_TYPE" val="SubTitle"/>
  <p:tag name="MH_ORDER" val="3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231114157"/>
  <p:tag name="MH_LIBRARY" val="GRAPHIC"/>
  <p:tag name="MH_TYPE" val="Other"/>
  <p:tag name="MH_ORDER" val="6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231114157"/>
  <p:tag name="MH_LIBRARY" val="GRAPHIC"/>
  <p:tag name="MH_TYPE" val="Other"/>
  <p:tag name="MH_ORDER" val="7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231114157"/>
  <p:tag name="MH_LIBRARY" val="GRAPHIC"/>
  <p:tag name="MH_TYPE" val="SubTitle"/>
  <p:tag name="MH_ORDER" val="4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231114157"/>
  <p:tag name="MH_LIBRARY" val="GRAPHIC"/>
  <p:tag name="MH_TYPE" val="Other"/>
  <p:tag name="MH_ORDER" val="8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231114157"/>
  <p:tag name="MH_LIBRARY" val="GRAPHIC"/>
  <p:tag name="MH_TYPE" val="Other"/>
  <p:tag name="MH_ORDER" val="9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231114157"/>
  <p:tag name="MH_LIBRARY" val="GRAPHIC"/>
  <p:tag name="MH_TYPE" val="SubTitle"/>
  <p:tag name="MH_ORDER" val="5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231114157"/>
  <p:tag name="MH_LIBRARY" val="GRAPHIC"/>
  <p:tag name="MH_TYPE" val="Other"/>
  <p:tag name="MH_ORDER" val="1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231114157"/>
  <p:tag name="MH_LIBRARY" val="GRAPHIC"/>
  <p:tag name="MH_TYPE" val="Other"/>
  <p:tag name="MH_ORDER" val="1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231114157"/>
  <p:tag name="MH_LIBRARY" val="GRAPHIC"/>
  <p:tag name="MH_TYPE" val="SubTitle"/>
  <p:tag name="MH_ORDER" val="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231114157"/>
  <p:tag name="MH_LIBRARY" val="GRAPHIC"/>
  <p:tag name="MH_TYPE" val="Other"/>
  <p:tag name="MH_ORDER" val="12"/>
</p:tagLst>
</file>

<file path=ppt/theme/theme1.xml><?xml version="1.0" encoding="utf-8"?>
<a:theme xmlns:a="http://schemas.openxmlformats.org/drawingml/2006/main" name="A000120140530A99PPBG">
  <a:themeElements>
    <a:clrScheme name="自定义 774">
      <a:dk1>
        <a:srgbClr val="3D3F41"/>
      </a:dk1>
      <a:lt1>
        <a:srgbClr val="FFFFFF"/>
      </a:lt1>
      <a:dk2>
        <a:srgbClr val="454749"/>
      </a:dk2>
      <a:lt2>
        <a:srgbClr val="FFFFFF"/>
      </a:lt2>
      <a:accent1>
        <a:srgbClr val="82B3C1"/>
      </a:accent1>
      <a:accent2>
        <a:srgbClr val="92A181"/>
      </a:accent2>
      <a:accent3>
        <a:srgbClr val="888696"/>
      </a:accent3>
      <a:accent4>
        <a:srgbClr val="6D8A8C"/>
      </a:accent4>
      <a:accent5>
        <a:srgbClr val="92D050"/>
      </a:accent5>
      <a:accent6>
        <a:srgbClr val="DF9C00"/>
      </a:accent6>
      <a:hlink>
        <a:srgbClr val="00B0F0"/>
      </a:hlink>
      <a:folHlink>
        <a:srgbClr val="AFB2B4"/>
      </a:folHlink>
    </a:clrScheme>
    <a:fontScheme name="KSO主题5">
      <a:majorFont>
        <a:latin typeface="Broadway"/>
        <a:ea typeface="微软雅黑"/>
        <a:cs typeface=""/>
      </a:majorFont>
      <a:minorFont>
        <a:latin typeface="Calibri"/>
        <a:ea typeface="幼圆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130000"/>
          </a:lnSpc>
          <a:defRPr sz="1400" dirty="0" smtClean="0">
            <a:latin typeface="Arial" panose="020B0604020202020204" pitchFamily="34" charset="0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A000120151104A08KPBG</Template>
  <TotalTime>50</TotalTime>
  <Words>657</Words>
  <Application>Microsoft Office PowerPoint</Application>
  <PresentationFormat>宽屏</PresentationFormat>
  <Paragraphs>110</Paragraphs>
  <Slides>14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2" baseType="lpstr">
      <vt:lpstr>黑体</vt:lpstr>
      <vt:lpstr>宋体</vt:lpstr>
      <vt:lpstr>微软雅黑</vt:lpstr>
      <vt:lpstr>幼圆</vt:lpstr>
      <vt:lpstr>Arial</vt:lpstr>
      <vt:lpstr>Calibri</vt:lpstr>
      <vt:lpstr>Wingdings</vt:lpstr>
      <vt:lpstr>A000120140530A99PPBG</vt:lpstr>
      <vt:lpstr>关于做好紧密型县域医疗卫生 共同体建试点工作的通知</vt:lpstr>
      <vt:lpstr>《试点通知》出台的背景</vt:lpstr>
      <vt:lpstr>紧密型县域医共体试点建设的目标——“5明显，1增，1控，1下降”</vt:lpstr>
      <vt:lpstr>紧密型县域医共体试点建设的目标——“5明显，1增，1控，1下降”</vt:lpstr>
      <vt:lpstr>紧密型县域医共体的框架搭建模式</vt:lpstr>
      <vt:lpstr>紧密型县域医共体建设中如何加强中医药工作</vt:lpstr>
      <vt:lpstr>紧密型县域医共体框架对牵头医院能力有什么要求</vt:lpstr>
      <vt:lpstr>紧密型县域医共体建设的基本要求——“八个不变”</vt:lpstr>
      <vt:lpstr>紧密型县域医共体试点建设中主要改革措施</vt:lpstr>
      <vt:lpstr>紧密型县域医共体试点建设中主要改革措施</vt:lpstr>
      <vt:lpstr>紧密型县域医共体如何提升县域内医疗服务能力？</vt:lpstr>
      <vt:lpstr>紧密型县域医共体建设中如何探索实践医防融合？</vt:lpstr>
      <vt:lpstr>紧密型县域医共体的利益调控机制有哪些？</vt:lpstr>
      <vt:lpstr>谢谢！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关于做好紧密型县域医疗卫生 共同体建试点工作的通知</dc:title>
  <dc:creator>TOWYQIAN</dc:creator>
  <cp:lastModifiedBy>TOWYQIAN</cp:lastModifiedBy>
  <cp:revision>31</cp:revision>
  <dcterms:created xsi:type="dcterms:W3CDTF">2019-12-31T02:02:00Z</dcterms:created>
  <dcterms:modified xsi:type="dcterms:W3CDTF">2019-12-31T06:08:07Z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2052-11.1.0.9198</vt:lpwstr>
  </property>
</Properties>
</file>